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1FA"/>
    <a:srgbClr val="A3C9FF"/>
    <a:srgbClr val="65ACDD"/>
    <a:srgbClr val="69BFFF"/>
    <a:srgbClr val="5DBAFF"/>
    <a:srgbClr val="A3C2FF"/>
    <a:srgbClr val="4B87FF"/>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24/5/2019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24/5/2019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20</a:t>
            </a:fld>
            <a:endParaRPr lang="es-CR"/>
          </a:p>
        </p:txBody>
      </p:sp>
    </p:spTree>
    <p:extLst>
      <p:ext uri="{BB962C8B-B14F-4D97-AF65-F5344CB8AC3E}">
        <p14:creationId xmlns:p14="http://schemas.microsoft.com/office/powerpoint/2010/main" val="2639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24/05/2019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5/24/2019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5/24/2019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852F72-A656-450A-8602-5A602CCD7F2F}"/>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006417"/>
            <a:ext cx="9172972" cy="485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buNone/>
            </a:pPr>
            <a:r>
              <a:rPr lang="es-ES" dirty="0"/>
              <a:t>En caso de que más de un atributo sea parte de la clave primaria:</a:t>
            </a:r>
          </a:p>
        </p:txBody>
      </p:sp>
      <p:sp>
        <p:nvSpPr>
          <p:cNvPr id="2" name="1 Título"/>
          <p:cNvSpPr>
            <a:spLocks noGrp="1"/>
          </p:cNvSpPr>
          <p:nvPr>
            <p:ph type="title"/>
          </p:nvPr>
        </p:nvSpPr>
        <p:spPr/>
        <p:txBody>
          <a:bodyPr>
            <a:noAutofit/>
          </a:bodyPr>
          <a:lstStyle/>
          <a:p>
            <a:r>
              <a:rPr lang="es-ES" sz="3200" dirty="0"/>
              <a:t>Transformación de Entidades </a:t>
            </a:r>
            <a:br>
              <a:rPr lang="es-ES" sz="3200" dirty="0"/>
            </a:br>
            <a:r>
              <a:rPr lang="es-ES" sz="3200" dirty="0"/>
              <a:t>(Paso 1)</a:t>
            </a:r>
          </a:p>
        </p:txBody>
      </p:sp>
    </p:spTree>
    <p:extLst>
      <p:ext uri="{BB962C8B-B14F-4D97-AF65-F5344CB8AC3E}">
        <p14:creationId xmlns:p14="http://schemas.microsoft.com/office/powerpoint/2010/main" val="9276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spTree>
    <p:extLst>
      <p:ext uri="{BB962C8B-B14F-4D97-AF65-F5344CB8AC3E}">
        <p14:creationId xmlns:p14="http://schemas.microsoft.com/office/powerpoint/2010/main" val="15010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B60D3-5167-4235-9564-93C4EACFB444}"/>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 y="1138066"/>
            <a:ext cx="9124627"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Tree>
    <p:extLst>
      <p:ext uri="{BB962C8B-B14F-4D97-AF65-F5344CB8AC3E}">
        <p14:creationId xmlns:p14="http://schemas.microsoft.com/office/powerpoint/2010/main" val="2744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A0EEC-FC05-435A-93FC-853E3A898FC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2"/>
            <a:ext cx="9144000" cy="57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spTree>
    <p:extLst>
      <p:ext uri="{BB962C8B-B14F-4D97-AF65-F5344CB8AC3E}">
        <p14:creationId xmlns:p14="http://schemas.microsoft.com/office/powerpoint/2010/main" val="36054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C29B1-EE3B-4715-A62D-65E7EE831599}"/>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
        <p:nvSpPr>
          <p:cNvPr id="2" name="1 Título"/>
          <p:cNvSpPr>
            <a:spLocks noGrp="1"/>
          </p:cNvSpPr>
          <p:nvPr>
            <p:ph type="title"/>
          </p:nvPr>
        </p:nvSpPr>
        <p:spPr/>
        <p:txBody>
          <a:bodyPr>
            <a:noAutofit/>
          </a:bodyPr>
          <a:lstStyle/>
          <a:p>
            <a:r>
              <a:rPr lang="es-ES" sz="2400" dirty="0"/>
              <a:t>Transformación de Relaciones N:M</a:t>
            </a:r>
            <a:br>
              <a:rPr lang="es-ES" sz="2400" dirty="0"/>
            </a:br>
            <a:r>
              <a:rPr lang="es-ES" sz="2400" dirty="0"/>
              <a:t>(Paso 5)</a:t>
            </a:r>
          </a:p>
        </p:txBody>
      </p:sp>
    </p:spTree>
    <p:extLst>
      <p:ext uri="{BB962C8B-B14F-4D97-AF65-F5344CB8AC3E}">
        <p14:creationId xmlns:p14="http://schemas.microsoft.com/office/powerpoint/2010/main" val="172802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8270"/>
            <a:ext cx="9144000" cy="498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3165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054"/>
            <a:ext cx="9143997" cy="49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4550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800" dirty="0">
                <a:solidFill>
                  <a:schemeClr val="bg1"/>
                </a:solidFill>
              </a:rPr>
              <a:t>Transformación de Atributos </a:t>
            </a:r>
            <a:r>
              <a:rPr lang="es-ES" sz="2800" dirty="0" err="1">
                <a:solidFill>
                  <a:schemeClr val="bg1"/>
                </a:solidFill>
              </a:rPr>
              <a:t>Multivalorados</a:t>
            </a:r>
            <a:br>
              <a:rPr lang="es-ES" sz="2800" dirty="0">
                <a:solidFill>
                  <a:schemeClr val="bg1"/>
                </a:solidFill>
              </a:rPr>
            </a:br>
            <a:r>
              <a:rPr lang="es-ES" sz="2800" dirty="0">
                <a:solidFill>
                  <a:schemeClr val="bg1"/>
                </a:solidFill>
              </a:rPr>
              <a:t>(Paso 6)</a:t>
            </a:r>
          </a:p>
        </p:txBody>
      </p:sp>
    </p:spTree>
    <p:extLst>
      <p:ext uri="{BB962C8B-B14F-4D97-AF65-F5344CB8AC3E}">
        <p14:creationId xmlns:p14="http://schemas.microsoft.com/office/powerpoint/2010/main" val="353940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626E8B-1CA1-4A94-914C-83A1DBBDB9E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909"/>
            <a:ext cx="9143997" cy="57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E313714-9F71-4108-9E40-D7586FED18FC}"/>
              </a:ext>
            </a:extLst>
          </p:cNvPr>
          <p:cNvSpPr>
            <a:spLocks noGrp="1"/>
          </p:cNvSpPr>
          <p:nvPr>
            <p:ph type="title"/>
          </p:nvPr>
        </p:nvSpPr>
        <p:spPr>
          <a:xfrm>
            <a:off x="1335419" y="-27643"/>
            <a:ext cx="7808578" cy="966354"/>
          </a:xfrm>
        </p:spPr>
        <p:txBody>
          <a:bodyPr>
            <a:normAutofit fontScale="90000"/>
          </a:bodyPr>
          <a:lstStyle/>
          <a:p>
            <a:r>
              <a:rPr lang="es-ES" sz="3600" dirty="0"/>
              <a:t>Transformación de Atributos </a:t>
            </a:r>
            <a:r>
              <a:rPr lang="es-ES" sz="3600" dirty="0" err="1"/>
              <a:t>Multivalorados</a:t>
            </a:r>
            <a:br>
              <a:rPr lang="es-ES" sz="3600" dirty="0"/>
            </a:br>
            <a:r>
              <a:rPr lang="es-ES" sz="3600" dirty="0"/>
              <a:t>(Paso 6)</a:t>
            </a:r>
            <a:endParaRPr lang="es-CR" dirty="0"/>
          </a:p>
        </p:txBody>
      </p:sp>
    </p:spTree>
    <p:extLst>
      <p:ext uri="{BB962C8B-B14F-4D97-AF65-F5344CB8AC3E}">
        <p14:creationId xmlns:p14="http://schemas.microsoft.com/office/powerpoint/2010/main" val="4780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0534D8-5338-4EC8-8E63-DBDE98B84772}"/>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38066"/>
            <a:ext cx="9237650"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Modelo Entidad Relación (</a:t>
            </a:r>
            <a:r>
              <a:rPr lang="es-CR" b="1" i="1" dirty="0"/>
              <a:t>Extendido</a:t>
            </a:r>
            <a:r>
              <a:rPr lang="es-CR" dirty="0"/>
              <a:t>), transformación al modelo Relacional de:</a:t>
            </a:r>
          </a:p>
          <a:p>
            <a:pPr lvl="1"/>
            <a:endParaRPr lang="es-CR" dirty="0"/>
          </a:p>
          <a:p>
            <a:pPr lvl="1"/>
            <a:r>
              <a:rPr lang="es-CR" dirty="0"/>
              <a:t>Generalización o Especialización</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4" name="3 Cerrar llave"/>
          <p:cNvSpPr/>
          <p:nvPr/>
        </p:nvSpPr>
        <p:spPr>
          <a:xfrm rot="5400000">
            <a:off x="2861810" y="895779"/>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solidFill>
                <a:srgbClr val="3291FA"/>
              </a:solidFill>
            </a:endParaRPr>
          </a:p>
        </p:txBody>
      </p:sp>
      <p:sp>
        <p:nvSpPr>
          <p:cNvPr id="5" name="4 CuadroTexto"/>
          <p:cNvSpPr txBox="1"/>
          <p:nvPr/>
        </p:nvSpPr>
        <p:spPr>
          <a:xfrm>
            <a:off x="1560072" y="3974003"/>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57262-9045-452F-8D91-3AD69F12CA6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909"/>
            <a:ext cx="9143999"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Existen cuatro estrategias para transformar una entidad de generalización o especialización al modelo Relacional</a:t>
            </a: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Tree>
    <p:extLst>
      <p:ext uri="{BB962C8B-B14F-4D97-AF65-F5344CB8AC3E}">
        <p14:creationId xmlns:p14="http://schemas.microsoft.com/office/powerpoint/2010/main" val="27476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b="1" u="sng" dirty="0"/>
          </a:p>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
        <p:nvSpPr>
          <p:cNvPr id="2" name="1 Título"/>
          <p:cNvSpPr>
            <a:spLocks noGrp="1"/>
          </p:cNvSpPr>
          <p:nvPr>
            <p:ph type="title"/>
          </p:nvPr>
        </p:nvSpPr>
        <p:spPr/>
        <p:txBody>
          <a:bodyPr>
            <a:noAutofit/>
          </a:bodyPr>
          <a:lstStyle/>
          <a:p>
            <a:r>
              <a:rPr lang="es-CR" sz="2400" dirty="0"/>
              <a:t>Generalización o Especialización</a:t>
            </a:r>
            <a:br>
              <a:rPr lang="es-CR" sz="2400" dirty="0"/>
            </a:br>
            <a:r>
              <a:rPr lang="es-CR" sz="2400" dirty="0"/>
              <a:t>(Paso 8 / Estrategia 1)</a:t>
            </a:r>
          </a:p>
        </p:txBody>
      </p:sp>
    </p:spTree>
    <p:extLst>
      <p:ext uri="{BB962C8B-B14F-4D97-AF65-F5344CB8AC3E}">
        <p14:creationId xmlns:p14="http://schemas.microsoft.com/office/powerpoint/2010/main" val="287637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Entidades</a:t>
            </a:r>
          </a:p>
          <a:p>
            <a:r>
              <a:rPr lang="es-ES" dirty="0"/>
              <a:t>Del diagrama E-R </a:t>
            </a:r>
            <a:r>
              <a:rPr lang="es-ES" dirty="0">
                <a:sym typeface="Wingdings" pitchFamily="2" charset="2"/>
              </a:rPr>
              <a:t> Modelo Relacional</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54457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487205-CCC9-479E-B7B0-216EEAE4A8E2}"/>
              </a:ext>
            </a:extLst>
          </p:cNvPr>
          <p:cNvSpPr>
            <a:spLocks noGrp="1"/>
          </p:cNvSpPr>
          <p:nvPr>
            <p:ph idx="1"/>
          </p:nvPr>
        </p:nvSpPr>
        <p:spPr/>
        <p:txBody>
          <a:bodyPr/>
          <a:lstStyle/>
          <a:p>
            <a:endParaRPr lang="es-C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8066"/>
            <a:ext cx="9143999"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28650" y="4274021"/>
            <a:ext cx="8140380" cy="109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105174"/>
            <a:ext cx="9141048" cy="575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C052E575-AEE9-466B-8346-8A53F18D713B}"/>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EF212150-0907-4085-A7D3-EAE905C01E33}"/>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124909"/>
            <a:ext cx="9146547"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44EAA60A-9547-45B0-9D4A-E386A0896F78}"/>
              </a:ext>
            </a:extLst>
          </p:cNvPr>
          <p:cNvSpPr>
            <a:spLocks noGrp="1"/>
          </p:cNvSpPr>
          <p:nvPr>
            <p:ph idx="1"/>
          </p:nvPr>
        </p:nvSpPr>
        <p:spPr/>
        <p:txBody>
          <a:bodyPr/>
          <a:lstStyle/>
          <a:p>
            <a:endParaRPr lang="es-CR"/>
          </a:p>
        </p:txBody>
      </p:sp>
      <p:sp>
        <p:nvSpPr>
          <p:cNvPr id="5"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19978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9695" y="1211587"/>
            <a:ext cx="3539188" cy="4954464"/>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
        <p:nvSpPr>
          <p:cNvPr id="5" name="4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368216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p:txBody>
          <a:bodyPr>
            <a:normAutofit fontScale="9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
        <p:nvSpPr>
          <p:cNvPr id="7"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2020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 name="2 Marcador de contenido"/>
          <p:cNvSpPr>
            <a:spLocks noGrp="1"/>
          </p:cNvSpPr>
          <p:nvPr>
            <p:ph idx="1"/>
          </p:nvPr>
        </p:nvSpPr>
        <p:spPr/>
        <p:txBody>
          <a:bodyPr>
            <a:normAutofit/>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11260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30152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260632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260632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29441"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0A4150-D71F-474C-901A-4225AD10E49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951"/>
            <a:ext cx="9135157" cy="572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
        <p:nvSpPr>
          <p:cNvPr id="4" name="3 Título"/>
          <p:cNvSpPr>
            <a:spLocks noGrp="1"/>
          </p:cNvSpPr>
          <p:nvPr>
            <p:ph type="title"/>
          </p:nvPr>
        </p:nvSpPr>
        <p:spPr/>
        <p:txBody>
          <a:bodyPr>
            <a:noAutofit/>
          </a:bodyPr>
          <a:lstStyle/>
          <a:p>
            <a:r>
              <a:rPr lang="es-ES" sz="2400" dirty="0"/>
              <a:t>¿Por qué es necesaria la transformación?</a:t>
            </a:r>
          </a:p>
        </p:txBody>
      </p:sp>
    </p:spTree>
    <p:extLst>
      <p:ext uri="{BB962C8B-B14F-4D97-AF65-F5344CB8AC3E}">
        <p14:creationId xmlns:p14="http://schemas.microsoft.com/office/powerpoint/2010/main" val="3969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2" name="1 Título"/>
          <p:cNvSpPr>
            <a:spLocks noGrp="1"/>
          </p:cNvSpPr>
          <p:nvPr>
            <p:ph type="title"/>
          </p:nvPr>
        </p:nvSpPr>
        <p:spPr/>
        <p:txBody>
          <a:bodyPr>
            <a:noAutofit/>
          </a:bodyPr>
          <a:lstStyle/>
          <a:p>
            <a:r>
              <a:rPr lang="es-ES" sz="2000" dirty="0"/>
              <a:t>Transformación del Modelo ER al Modelo Relacional</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
        <p:nvSpPr>
          <p:cNvPr id="2" name="1 Título"/>
          <p:cNvSpPr>
            <a:spLocks noGrp="1"/>
          </p:cNvSpPr>
          <p:nvPr>
            <p:ph type="title"/>
          </p:nvPr>
        </p:nvSpPr>
        <p:spPr/>
        <p:txBody>
          <a:bodyPr>
            <a:noAutofit/>
          </a:bodyPr>
          <a:lstStyle/>
          <a:p>
            <a:r>
              <a:rPr lang="es-ES" sz="2800" dirty="0"/>
              <a:t>Transformación de Entidades </a:t>
            </a:r>
            <a:br>
              <a:rPr lang="es-ES" sz="2800" dirty="0"/>
            </a:br>
            <a:r>
              <a:rPr lang="es-ES" sz="2800" dirty="0"/>
              <a:t>(Paso 1)</a:t>
            </a:r>
            <a:endParaRPr lang="es-CR" sz="2800" dirty="0"/>
          </a:p>
        </p:txBody>
      </p:sp>
    </p:spTree>
    <p:extLst>
      <p:ext uri="{BB962C8B-B14F-4D97-AF65-F5344CB8AC3E}">
        <p14:creationId xmlns:p14="http://schemas.microsoft.com/office/powerpoint/2010/main" val="98192172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1787</Words>
  <Application>Microsoft Office PowerPoint</Application>
  <PresentationFormat>Presentación en pantalla (4:3)</PresentationFormat>
  <Paragraphs>159</Paragraphs>
  <Slides>40</Slides>
  <Notes>1</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40</vt:i4>
      </vt:variant>
    </vt:vector>
  </HeadingPairs>
  <TitlesOfParts>
    <vt:vector size="48" baseType="lpstr">
      <vt:lpstr>Arial</vt:lpstr>
      <vt:lpstr>Calibri</vt:lpstr>
      <vt:lpstr>Calibri Light</vt:lpstr>
      <vt:lpstr>Wingdings 2</vt:lpstr>
      <vt:lpstr>HDOfficeLightV0</vt:lpstr>
      <vt:lpstr>1_HDOfficeLightV0</vt:lpstr>
      <vt:lpstr>Blank</vt:lpstr>
      <vt:lpstr>Storyboard Layouts</vt:lpstr>
      <vt:lpstr>Presentación de PowerPoint</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Transformación de Atributos Multivalorados (Paso 6)</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55</cp:revision>
  <dcterms:created xsi:type="dcterms:W3CDTF">2016-01-04T17:43:21Z</dcterms:created>
  <dcterms:modified xsi:type="dcterms:W3CDTF">2019-05-25T00:30:37Z</dcterms:modified>
</cp:coreProperties>
</file>