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12/7/2019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12/7/2019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2019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codP = 'P04'</a:t>
            </a:r>
          </a:p>
          <a:p>
            <a:pPr marL="342900" lvl="1" indent="0">
              <a:buNone/>
            </a:pPr>
            <a:r>
              <a:rPr lang="es-ES" dirty="0"/>
              <a:t>ORDER BY codP,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1" y="1604962"/>
            <a:ext cx="3977300" cy="38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opcionales.</a:t>
            </a:r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2385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40</cp:revision>
  <dcterms:created xsi:type="dcterms:W3CDTF">2016-01-04T17:43:21Z</dcterms:created>
  <dcterms:modified xsi:type="dcterms:W3CDTF">2019-07-13T00:29:40Z</dcterms:modified>
</cp:coreProperties>
</file>