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17"/>
  </p:notesMasterIdLst>
  <p:handoutMasterIdLst>
    <p:handoutMasterId r:id="rId18"/>
  </p:handoutMasterIdLst>
  <p:sldIdLst>
    <p:sldId id="482" r:id="rId5"/>
    <p:sldId id="483" r:id="rId6"/>
    <p:sldId id="451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1" r:id="rId15"/>
    <p:sldId id="500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5/4/2018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5/4/2018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Técnico en programación</a:t>
            </a:r>
          </a:p>
          <a:p>
            <a:r>
              <a:rPr lang="es-CR" dirty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72700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FD37AD3-84D0-43C7-B543-3A26B939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 err="1"/>
              <a:t>int</a:t>
            </a:r>
            <a:r>
              <a:rPr lang="es-CR" dirty="0"/>
              <a:t> [,] matriz=new </a:t>
            </a:r>
            <a:r>
              <a:rPr lang="es-CR" dirty="0" err="1"/>
              <a:t>int</a:t>
            </a:r>
            <a:r>
              <a:rPr lang="es-CR" dirty="0"/>
              <a:t> [,] {{1, 2, 3}, {4, 5, 6}, {7, 8, 9}};</a:t>
            </a:r>
          </a:p>
          <a:p>
            <a:r>
              <a:rPr lang="es-CR" dirty="0"/>
              <a:t> 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0F7E3E-974B-42BA-951A-F5969FF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Como se declara una matriz. 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AF5D79-0A96-4ACD-A80D-6CBC4951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39420"/>
            <a:ext cx="8097545" cy="10552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DCAC57-A477-41CD-8366-B3A15E6D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0" y="2494624"/>
            <a:ext cx="59340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B9EC7E1-9EAB-483F-BB7B-1FF1051C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1A7329D-C24C-4F82-97E3-39C1CA2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Como se imprime una matriz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5A0737-5174-493D-9BB3-AE4C987C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67734"/>
            <a:ext cx="3657600" cy="2238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935F9B-3631-452A-B85C-5C41B95F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4290614"/>
            <a:ext cx="31242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5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612BF1E-225E-40F0-A45F-9BA402FC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Un algoritmo que almacene números en una matriz de 5 x 6. Imprimir la suma de los números almacenados en la matriz.</a:t>
            </a:r>
          </a:p>
          <a:p>
            <a:r>
              <a:rPr lang="es-CR" dirty="0"/>
              <a:t>Un algoritmo que llene una matriz de 5 x 5 y que almacene la diagonal principal en un vector. Imprimir el vector resultante.</a:t>
            </a:r>
          </a:p>
          <a:p>
            <a:r>
              <a:rPr lang="es-CR" dirty="0"/>
              <a:t>Un algoritmo que llene una matriz de 6 x 8 y que almacene toda la matriz en un vector. Imprimir el vector resultante. </a:t>
            </a:r>
          </a:p>
          <a:p>
            <a:r>
              <a:rPr lang="es-CR" dirty="0"/>
              <a:t>Un algoritmo que llene una matriz de 5 x 6 y que imprima cuantos de los números almacenados son ceros, cuantos son positivos y cuantos son negativos.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9FA1C94-7F1B-4650-93EC-64CEE3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8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>
            <a:normAutofit/>
          </a:bodyPr>
          <a:lstStyle/>
          <a:p>
            <a:r>
              <a:rPr lang="es-CR" sz="4050" dirty="0">
                <a:latin typeface="Calibri (Títulos)"/>
              </a:rPr>
              <a:t>ARREGLOS</a:t>
            </a:r>
            <a:endParaRPr lang="es-ES" sz="4050" dirty="0">
              <a:latin typeface="Calibri (Títulos)"/>
            </a:endParaRP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  <a:p>
            <a:r>
              <a:rPr lang="es-CR" dirty="0"/>
              <a:t>Definición de arreglos.</a:t>
            </a:r>
          </a:p>
          <a:p>
            <a:r>
              <a:rPr lang="es-CR" dirty="0"/>
              <a:t>Tipos de arreglos.</a:t>
            </a:r>
          </a:p>
          <a:p>
            <a:pPr lvl="1"/>
            <a:r>
              <a:rPr lang="es-CR" dirty="0"/>
              <a:t>Arreglos unidimensionales</a:t>
            </a:r>
          </a:p>
          <a:p>
            <a:pPr lvl="1"/>
            <a:r>
              <a:rPr lang="es-CR" dirty="0"/>
              <a:t>Arreglos Multidimensionales</a:t>
            </a:r>
          </a:p>
          <a:p>
            <a:pPr lvl="1"/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90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F7BB783-2102-4ECB-BA7F-9BD57536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Los arreglos son estructuras de datos que consisten en elementos de datos del mismo tipo relacionados. Los arreglos son entidades de longitud fija; conservan la misma longitud una vez que se crean, aunque puede reasignarse una variable tipo arreglo de tal forma que haga referencia a un nuevo arreglo de distinta longitud 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8DF15D-9EDA-43E1-BA7A-4424F76E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75640E-30A5-4DD3-8C67-0BBA6B58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80" y="3996846"/>
            <a:ext cx="65627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6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C78439-8C80-4999-8FCE-8E686999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Son arreglos de una sola dimensión, tienen un solo índice. Cada elemento del vector se </a:t>
            </a:r>
            <a:r>
              <a:rPr lang="es-CR" dirty="0" err="1"/>
              <a:t>accesa</a:t>
            </a:r>
            <a:r>
              <a:rPr lang="es-CR" dirty="0"/>
              <a:t> mediante su nombre seguido del número correspondiente al subíndice que se escribe entre corchetes. Por ejemplo, supongamos que tenemos un vector de entero llamado m, el cual contiene 8 elementos. Estos elementos se identificaran de la siguiente forma: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1D3192D-D750-4D52-AF00-275A6946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97" y="-27643"/>
            <a:ext cx="7886700" cy="966354"/>
          </a:xfrm>
        </p:spPr>
        <p:txBody>
          <a:bodyPr/>
          <a:lstStyle/>
          <a:p>
            <a:r>
              <a:rPr lang="en-US" dirty="0"/>
              <a:t>ARRAYS UNIDIMENSIONALES (</a:t>
            </a:r>
            <a:r>
              <a:rPr lang="en-US" dirty="0" err="1"/>
              <a:t>Vectores</a:t>
            </a:r>
            <a:r>
              <a:rPr lang="en-US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1EF286-8C92-4B49-B50A-CB693D2E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12" y="4149709"/>
            <a:ext cx="67437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9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C85F409-0B42-4765-BDA5-8F9B4BA6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R" dirty="0"/>
              <a:t>La declaración de un arreglo es muy similar a la de una variable, crear un arreglo significa reservar la cantidad de memoria necesaria para contener todos sus elementos y asignar al nombre del arreglo una referencia a ese bloque. Esto puede expresarse genéricamente así:</a:t>
            </a:r>
          </a:p>
          <a:p>
            <a:endParaRPr lang="es-CR" dirty="0"/>
          </a:p>
          <a:p>
            <a:r>
              <a:rPr lang="es-CR" b="1" dirty="0" err="1"/>
              <a:t>tipoDato</a:t>
            </a:r>
            <a:r>
              <a:rPr lang="es-CR" b="1" dirty="0"/>
              <a:t>[] </a:t>
            </a:r>
            <a:r>
              <a:rPr lang="es-CR" b="1" dirty="0" err="1"/>
              <a:t>nombreVariable</a:t>
            </a:r>
            <a:r>
              <a:rPr lang="es-CR" b="1" dirty="0"/>
              <a:t> = new </a:t>
            </a:r>
            <a:r>
              <a:rPr lang="es-CR" b="1" dirty="0" err="1"/>
              <a:t>tipoDato</a:t>
            </a:r>
            <a:r>
              <a:rPr lang="es-CR" b="1" dirty="0"/>
              <a:t>[tamaño];</a:t>
            </a:r>
          </a:p>
          <a:p>
            <a:endParaRPr lang="es-CR" b="1" dirty="0"/>
          </a:p>
          <a:p>
            <a:r>
              <a:rPr lang="es-CR" b="1" dirty="0" err="1"/>
              <a:t>tipoDato</a:t>
            </a:r>
            <a:r>
              <a:rPr lang="es-CR" dirty="0"/>
              <a:t> indica el tipo de datos de los elementos del arreglo, que pueden ser de cualquier tipo primitivo o referenciado; los corchetes modifican la definición normal del identificador para que sea interpretado por el compilador como un arreglo.</a:t>
            </a:r>
          </a:p>
          <a:p>
            <a:r>
              <a:rPr lang="es-CR" b="1" dirty="0" err="1"/>
              <a:t>nombreVariable</a:t>
            </a:r>
            <a:r>
              <a:rPr lang="es-CR" dirty="0"/>
              <a:t> es un identificador que nombra al arreglo, </a:t>
            </a:r>
          </a:p>
          <a:p>
            <a:r>
              <a:rPr lang="es-CR" dirty="0"/>
              <a:t>Operador </a:t>
            </a:r>
            <a:r>
              <a:rPr lang="es-CR" b="1" dirty="0"/>
              <a:t>new</a:t>
            </a:r>
            <a:r>
              <a:rPr lang="es-CR" dirty="0"/>
              <a:t> significa que C# implementa los arreglos como objetos, por lo tanto serán tratadas como cualquier otro objeto. </a:t>
            </a:r>
          </a:p>
          <a:p>
            <a:r>
              <a:rPr lang="es-CR" dirty="0"/>
              <a:t>tamaño es una </a:t>
            </a:r>
            <a:r>
              <a:rPr lang="es-CR" b="1" dirty="0"/>
              <a:t>expresión entera </a:t>
            </a:r>
            <a:r>
              <a:rPr lang="es-CR" dirty="0"/>
              <a:t>que especifica los números de elementos</a:t>
            </a:r>
            <a:endParaRPr lang="en-US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43E1711-5BDC-4D6A-B393-E680309C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39" y="-27643"/>
            <a:ext cx="7767958" cy="966354"/>
          </a:xfrm>
        </p:spPr>
        <p:txBody>
          <a:bodyPr>
            <a:normAutofit fontScale="90000"/>
          </a:bodyPr>
          <a:lstStyle/>
          <a:p>
            <a:r>
              <a:rPr lang="es-CR" dirty="0"/>
              <a:t>DECLARAR Y CREAR UN ARREGLO UNIDIMENSIONAL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9EB925-9269-4139-BCF5-339ABF439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60" y="2130700"/>
            <a:ext cx="8672040" cy="259659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871978D-735C-4B88-99F3-C2590388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3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8D1BF8B-9DA8-4EF6-AB03-4B4A3774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/>
              <a:t>Crea un arreglo de 10 posiciones de números con valores pedidos por teclado. Muestra por consola el índice y el valor al que corresponde. Haz dos métodos, uno para rellenar valores y otro para mostrar.</a:t>
            </a:r>
          </a:p>
          <a:p>
            <a:r>
              <a:rPr lang="es-CR" dirty="0"/>
              <a:t>Dado un arreglo de números de 5 posiciones con los siguiente valores {1,2,3,4,5}, guardar los valores de este array en otro array distinto pero con los valores invertidos, es decir, que el segundo array deberá tener los valores {5,4,3,2,1}.</a:t>
            </a:r>
          </a:p>
          <a:p>
            <a:r>
              <a:rPr lang="es-CR" dirty="0"/>
              <a:t>Capture los datos numéricos enteros de un arreglo de N posiciones de valores positivos y negativos, envíelo a un método (procedimiento) que sustituya los números negativos por cero. Al final imprima el arreglo modificado.</a:t>
            </a:r>
          </a:p>
          <a:p>
            <a:r>
              <a:rPr lang="es-CR" dirty="0"/>
              <a:t>Construir un programa en java que permita encontrar el número mayor y el número menor de una serie de números ingresados por teclado, como primera entrada se le dará el tamaño del arreglo y luego los datos, también se debe indicar cuantas veces se repiten tanto el mayor como el menor.</a:t>
            </a:r>
          </a:p>
          <a:p>
            <a:endParaRPr lang="es-CR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FB1B1E2-73F3-4AAC-A4AC-EB2F8D9A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6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92F6423-943D-49E7-88B4-51412A76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Los arreglos multidimensionales de dos dimensiones se utilizan con frecuencia para representar tablas de valores, que consisten en información ordenada en filas y columnas. Para identificar una tabla en particular debemos especificar dos índices. Por convención, el primero identifica la fila del elemento y el segundo su columna. Los arreglos que requieren dos índices para identificar un elemento específico se llaman arreglos bidimensionales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B5D9A01-720E-4B19-91BF-1E712206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Arreglos Multidimensionales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9255DF-4B00-4F4B-BEE1-40D14E61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45" y="4269559"/>
            <a:ext cx="5452415" cy="18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569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690</Words>
  <Application>Microsoft Office PowerPoint</Application>
  <PresentationFormat>Presentación en pantalla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(Títulos)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ARREGLOS</vt:lpstr>
      <vt:lpstr>Agenda</vt:lpstr>
      <vt:lpstr>Introducción</vt:lpstr>
      <vt:lpstr>ARRAYS UNIDIMENSIONALES (Vectores)</vt:lpstr>
      <vt:lpstr>DECLARAR Y CREAR UN ARREGLO UNIDIMENSIONAL</vt:lpstr>
      <vt:lpstr>Ejemplos</vt:lpstr>
      <vt:lpstr>Ejercicios</vt:lpstr>
      <vt:lpstr>Arreglos Multidimensionales</vt:lpstr>
      <vt:lpstr>Como se declara una matriz. </vt:lpstr>
      <vt:lpstr>Como se imprime una matriz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51</cp:revision>
  <dcterms:created xsi:type="dcterms:W3CDTF">2016-01-04T17:43:21Z</dcterms:created>
  <dcterms:modified xsi:type="dcterms:W3CDTF">2018-04-06T00:18:28Z</dcterms:modified>
</cp:coreProperties>
</file>