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19"/>
  </p:notesMasterIdLst>
  <p:handoutMasterIdLst>
    <p:handoutMasterId r:id="rId20"/>
  </p:handoutMasterIdLst>
  <p:sldIdLst>
    <p:sldId id="332" r:id="rId5"/>
    <p:sldId id="449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2" r:id="rId15"/>
    <p:sldId id="460" r:id="rId16"/>
    <p:sldId id="461" r:id="rId17"/>
    <p:sldId id="463" r:id="rId1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2" y="-49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10/5/2018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10/5/2018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Estructura de Datos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CDEA60C-1E63-48B2-8E06-5FBCF47B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2D07B5C-F24F-43E4-824A-81194537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del lenguaje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F5A4E9-E88E-4AAE-8809-743BB8FE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45" y="1608830"/>
            <a:ext cx="7692705" cy="448681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7293E04-7766-475C-AC8A-522611EC3FAF}"/>
              </a:ext>
            </a:extLst>
          </p:cNvPr>
          <p:cNvSpPr/>
          <p:nvPr/>
        </p:nvSpPr>
        <p:spPr>
          <a:xfrm>
            <a:off x="3631678" y="3244334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Tipos del lenguaje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7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A9F0B4F-16E0-4B1C-AE00-FD25BC0B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D7C13D0-5C58-4ABC-8FE3-13D81853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Enumerados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E0299B-D5BF-443D-A602-F315C3663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36" y="1705552"/>
            <a:ext cx="7533314" cy="423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D3133D1-01AE-4F60-9C64-83C56CF3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A4E8CBF-02B5-4DC6-920A-E0C4645C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Construcción de objetos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F3AF4E-5689-41D1-87FE-773D14B3E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4" y="1644242"/>
            <a:ext cx="7200821" cy="436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3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2DA7D6C-7447-46BD-8D68-ECD2F28B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F775245-3103-40DD-8681-4521293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Constructores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BFD586-EB75-4559-9570-56CC6225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55" y="1688270"/>
            <a:ext cx="7826928" cy="44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7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C3D492E-4ACA-430D-8522-D1D49B80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42E154F-BAF9-43EA-B6C8-9DD940E8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Arrays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A5391D-D1EB-433B-A3AF-54D03BB71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46" y="1793848"/>
            <a:ext cx="7541703" cy="41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Estructura de datos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CR" dirty="0"/>
              <a:t>Orientación </a:t>
            </a:r>
            <a:r>
              <a:rPr lang="es-CR"/>
              <a:t>a Objetos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0575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A97AD67-0E78-40C7-8A65-5E35F98EA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039" y="1382953"/>
            <a:ext cx="7886700" cy="4762208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5E653C7-42D3-45AB-B5E7-39BAD650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3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F531E49-443B-44E6-9405-830BB87F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E50DCED-411D-4A9A-8ABA-7C26A887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5B3C84-18E3-4BCD-9A56-B2A52D5F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22" y="1418786"/>
            <a:ext cx="7766228" cy="474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EA9AEC5-40EF-4737-BE74-767A3C00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39EB69-7514-4839-BC8B-283CEFE9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A3CA03-DB3C-43F4-9EE8-AACBC74D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92" y="1727452"/>
            <a:ext cx="7886701" cy="40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2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122B842-8643-4041-88B0-F1C92EABD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24581"/>
            <a:ext cx="7886700" cy="3878953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B4CB62BC-B525-4169-9393-7B788794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8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0977EFE-FD8E-40EE-AE3F-6C1F47698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9653504-9F2D-4BDA-B394-78AEC0A3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9BE6C5-43BA-42F2-897E-A759CF28C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47" y="1412621"/>
            <a:ext cx="5972506" cy="495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4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D766EBC-DD57-4539-AE0B-10DC77E6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3962995-26F6-496C-B467-DFFE425D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C21489-715F-47CE-A136-E0D7A5B62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49" y="1354864"/>
            <a:ext cx="7993845" cy="481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3612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37</Words>
  <Application>Microsoft Office PowerPoint</Application>
  <PresentationFormat>Presentación en pantalla (4:3)</PresentationFormat>
  <Paragraphs>19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Estructura de datos</vt:lpstr>
      <vt:lpstr>Agenda</vt:lpstr>
      <vt:lpstr>Clases</vt:lpstr>
      <vt:lpstr>Clases</vt:lpstr>
      <vt:lpstr>Clases</vt:lpstr>
      <vt:lpstr>Clases</vt:lpstr>
      <vt:lpstr>Clases</vt:lpstr>
      <vt:lpstr>Clases</vt:lpstr>
      <vt:lpstr>Tipos del lenguaje</vt:lpstr>
      <vt:lpstr>Enumerados</vt:lpstr>
      <vt:lpstr>Construcción de objetos</vt:lpstr>
      <vt:lpstr>Constructores</vt:lpstr>
      <vt:lpstr>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48</cp:revision>
  <dcterms:created xsi:type="dcterms:W3CDTF">2016-01-04T17:43:21Z</dcterms:created>
  <dcterms:modified xsi:type="dcterms:W3CDTF">2018-05-11T00:42:50Z</dcterms:modified>
</cp:coreProperties>
</file>