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6"/>
  </p:notesMasterIdLst>
  <p:handoutMasterIdLst>
    <p:handoutMasterId r:id="rId37"/>
  </p:handoutMasterIdLst>
  <p:sldIdLst>
    <p:sldId id="332" r:id="rId5"/>
    <p:sldId id="449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7/3/2018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7/3/2018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07/03/2018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Se usará de ejemplo el cálculo de área de un rectángulo</a:t>
            </a:r>
          </a:p>
          <a:p>
            <a:pPr lvl="1"/>
            <a:r>
              <a:rPr lang="es-ES" dirty="0"/>
              <a:t>Pasos</a:t>
            </a:r>
          </a:p>
          <a:p>
            <a:pPr lvl="2"/>
            <a:r>
              <a:rPr lang="es-ES" dirty="0"/>
              <a:t>Paso 1: Entender el problema</a:t>
            </a:r>
          </a:p>
          <a:p>
            <a:pPr lvl="2"/>
            <a:r>
              <a:rPr lang="es-ES" dirty="0"/>
              <a:t>Paso 2: Pensar en algoritmo</a:t>
            </a:r>
          </a:p>
          <a:p>
            <a:pPr lvl="2"/>
            <a:r>
              <a:rPr lang="es-ES" dirty="0"/>
              <a:t>Paso 3: Formular el algoritmo</a:t>
            </a:r>
          </a:p>
          <a:p>
            <a:pPr lvl="2"/>
            <a:r>
              <a:rPr lang="es-ES" dirty="0"/>
              <a:t>Paso 4: Pruebas y evaluación</a:t>
            </a:r>
          </a:p>
          <a:p>
            <a:pPr lvl="2"/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4065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fórmula del área del rectángulo es:</a:t>
            </a:r>
          </a:p>
          <a:p>
            <a:pPr lvl="1"/>
            <a:endParaRPr lang="es-CR" dirty="0"/>
          </a:p>
          <a:p>
            <a:pPr lvl="1"/>
            <a:r>
              <a:rPr lang="es-CR" b="1" dirty="0"/>
              <a:t>área = base * altura</a:t>
            </a:r>
          </a:p>
          <a:p>
            <a:pPr lvl="1"/>
            <a:endParaRPr lang="es-CR" dirty="0"/>
          </a:p>
          <a:p>
            <a:r>
              <a:rPr lang="es-CR" dirty="0"/>
              <a:t>Entradas: base, altura</a:t>
            </a:r>
          </a:p>
          <a:p>
            <a:r>
              <a:rPr lang="es-CR" dirty="0"/>
              <a:t>Salidas: área del rectángulo</a:t>
            </a:r>
          </a:p>
          <a:p>
            <a:r>
              <a:rPr lang="es-ES" dirty="0"/>
              <a:t>Restricciones: base y altura son números mayores a cero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1: Entender el problema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62215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Aplicar la fórmula del área del rectángulo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2: Pensar en algoritmo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1459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Algoritmo: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Obtener valores de altura y base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Revisar si números son mayores a cero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Si cumplen restricciones, multiplicar base por altura y devolver resultado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Si no cumplen restricciones, devolver mensaje de error</a:t>
            </a:r>
          </a:p>
          <a:p>
            <a:pPr marL="385763" indent="-385763">
              <a:buFont typeface="+mj-lt"/>
              <a:buAutoNum type="arabicPeriod"/>
            </a:pPr>
            <a:r>
              <a:rPr lang="es-CR" dirty="0"/>
              <a:t>Fin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54865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B87C18-11CC-4B99-9F03-EC60C0B0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14" y="2620982"/>
            <a:ext cx="4270573" cy="24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83559-C230-45BE-8F4F-FBD1F5BA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3: Formular el algoritmo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53" y="2844565"/>
            <a:ext cx="4407694" cy="16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se puede ejecutar desde la línea de comandos para pruebas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Paso 4: Pruebas y evaluación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3" y="3057595"/>
            <a:ext cx="3228975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2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de ejecución de funciones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Búsqueda de definición de función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Evaluación de argumentos, de izquierda a derecha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Construcción de ambiente local de función</a:t>
            </a:r>
          </a:p>
          <a:p>
            <a:pPr marL="385763" indent="-385763">
              <a:buFont typeface="+mj-lt"/>
              <a:buAutoNum type="arabicPeriod"/>
            </a:pPr>
            <a:r>
              <a:rPr lang="es-ES" dirty="0"/>
              <a:t>Evaluación del cuerpo de la función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Ejecución de funciones</a:t>
            </a:r>
          </a:p>
        </p:txBody>
      </p:sp>
    </p:spTree>
    <p:extLst>
      <p:ext uri="{BB962C8B-B14F-4D97-AF65-F5344CB8AC3E}">
        <p14:creationId xmlns:p14="http://schemas.microsoft.com/office/powerpoint/2010/main" val="391483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Comentarios de una línea</a:t>
            </a:r>
          </a:p>
          <a:p>
            <a:pPr lvl="1"/>
            <a:r>
              <a:rPr lang="es-CR" dirty="0"/>
              <a:t>Definidos con #</a:t>
            </a:r>
          </a:p>
          <a:p>
            <a:pPr lvl="1"/>
            <a:r>
              <a:rPr lang="es-ES" dirty="0"/>
              <a:t>Pueden usarse en cualquier parte del código</a:t>
            </a:r>
          </a:p>
          <a:p>
            <a:pPr marL="342900" lvl="1" indent="0">
              <a:buNone/>
            </a:pPr>
            <a:endParaRPr lang="es-ES" dirty="0"/>
          </a:p>
          <a:p>
            <a:pPr marL="342900" lvl="1" indent="0">
              <a:buNone/>
            </a:pP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Documentación de funciones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3410656"/>
            <a:ext cx="4843463" cy="14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11587"/>
            <a:ext cx="4841715" cy="4954464"/>
          </a:xfrm>
        </p:spPr>
        <p:txBody>
          <a:bodyPr/>
          <a:lstStyle/>
          <a:p>
            <a:r>
              <a:rPr lang="es-CR" dirty="0"/>
              <a:t>Comentarios </a:t>
            </a:r>
            <a:r>
              <a:rPr lang="es-CR" dirty="0" err="1"/>
              <a:t>multilínea</a:t>
            </a:r>
            <a:endParaRPr lang="es-CR" dirty="0"/>
          </a:p>
          <a:p>
            <a:r>
              <a:rPr lang="es-ES" dirty="0"/>
              <a:t>Se definen con tres comillas dobles para iniciar y para cerrar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Usados en </a:t>
            </a:r>
            <a:r>
              <a:rPr lang="es-ES" dirty="0" err="1"/>
              <a:t>IDEs</a:t>
            </a:r>
            <a:r>
              <a:rPr lang="es-ES" dirty="0"/>
              <a:t> para dar información de funciones o métodos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Documentación de funciones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46" y="2332434"/>
            <a:ext cx="2400300" cy="778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48" y="4458777"/>
            <a:ext cx="3000375" cy="6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Hay dos tipos de paso de argumentos: por valor y por referencia</a:t>
            </a:r>
          </a:p>
          <a:p>
            <a:endParaRPr lang="es-CR" dirty="0"/>
          </a:p>
          <a:p>
            <a:r>
              <a:rPr lang="es-CR" dirty="0"/>
              <a:t>Por valor:</a:t>
            </a:r>
          </a:p>
          <a:p>
            <a:pPr lvl="1"/>
            <a:r>
              <a:rPr lang="es-CR" dirty="0"/>
              <a:t>Se pasa una copia</a:t>
            </a:r>
          </a:p>
          <a:p>
            <a:pPr lvl="1"/>
            <a:r>
              <a:rPr lang="es-ES" dirty="0"/>
              <a:t>Si la función modifica el parámetro, el original permanece igual</a:t>
            </a:r>
          </a:p>
          <a:p>
            <a:r>
              <a:rPr lang="es-CR" dirty="0"/>
              <a:t>Por referencia:</a:t>
            </a:r>
          </a:p>
          <a:p>
            <a:pPr lvl="1"/>
            <a:r>
              <a:rPr lang="es-ES" dirty="0"/>
              <a:t>Se pasa la dirección de memoria del argumento</a:t>
            </a:r>
          </a:p>
          <a:p>
            <a:pPr lvl="1"/>
            <a:r>
              <a:rPr lang="es-ES" dirty="0"/>
              <a:t>Si la función modifica el parámetro, se modifica el original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Manejo de argumentos</a:t>
            </a:r>
          </a:p>
        </p:txBody>
      </p:sp>
    </p:spTree>
    <p:extLst>
      <p:ext uri="{BB962C8B-B14F-4D97-AF65-F5344CB8AC3E}">
        <p14:creationId xmlns:p14="http://schemas.microsoft.com/office/powerpoint/2010/main" val="212272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Si se modifica un objeto inmutable dentro de la función, se crea una nueva instancia y la versión original no se cambia.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por valor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1" y="3197424"/>
            <a:ext cx="2664619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Si se modifica un objeto mutable dentro de la función, se modifica el objeto </a:t>
            </a:r>
            <a:r>
              <a:rPr lang="es-CR" dirty="0"/>
              <a:t>original.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Paso por referencia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18" y="3154972"/>
            <a:ext cx="3436144" cy="814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23" y="3698417"/>
            <a:ext cx="3243263" cy="13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7" y="2431256"/>
            <a:ext cx="4886325" cy="2514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5419" y="-27643"/>
            <a:ext cx="7808578" cy="96635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¿Cómo retornar más de un valor en una función?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102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Escriba una función </a:t>
            </a:r>
            <a:r>
              <a:rPr lang="es-ES" dirty="0" err="1"/>
              <a:t>convertir_a_letras</a:t>
            </a:r>
            <a:r>
              <a:rPr lang="es-ES" dirty="0"/>
              <a:t>(), que reciba un número entre 1 y 5, y devuelva el número en letras. </a:t>
            </a:r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CR" dirty="0"/>
              <a:t>&gt;&gt;&gt; </a:t>
            </a:r>
            <a:r>
              <a:rPr lang="es-CR" b="1" dirty="0" err="1"/>
              <a:t>convertir_a_letras</a:t>
            </a:r>
            <a:r>
              <a:rPr lang="es-CR" b="1" dirty="0"/>
              <a:t>(1)</a:t>
            </a:r>
          </a:p>
          <a:p>
            <a:pPr marL="0" indent="0">
              <a:buNone/>
            </a:pPr>
            <a:r>
              <a:rPr lang="es-CR" dirty="0"/>
              <a:t>‘uno’</a:t>
            </a:r>
          </a:p>
          <a:p>
            <a:endParaRPr lang="es-CR" dirty="0"/>
          </a:p>
          <a:p>
            <a:r>
              <a:rPr lang="es-ES" dirty="0"/>
              <a:t>En geometría, se especifican dos puntos de una recta usando las coordenadas (x1,x2) y (y1,y2). Escriba una función </a:t>
            </a:r>
            <a:r>
              <a:rPr lang="es-ES" dirty="0" err="1"/>
              <a:t>calcular_pendiente</a:t>
            </a:r>
            <a:r>
              <a:rPr lang="es-ES" dirty="0"/>
              <a:t>(), que reciba las coordenadas y calcule la pendiente m, según la fórmula: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/>
              <a:t>m = (y2-y1)/(x2-x1)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Práctica</a:t>
            </a:r>
          </a:p>
        </p:txBody>
      </p:sp>
    </p:spTree>
    <p:extLst>
      <p:ext uri="{BB962C8B-B14F-4D97-AF65-F5344CB8AC3E}">
        <p14:creationId xmlns:p14="http://schemas.microsoft.com/office/powerpoint/2010/main" val="38287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  <a:p>
            <a:endParaRPr lang="es-CR" dirty="0"/>
          </a:p>
          <a:p>
            <a:r>
              <a:rPr lang="es-CR" dirty="0"/>
              <a:t>Programas requieren repetir acciones</a:t>
            </a:r>
          </a:p>
          <a:p>
            <a:r>
              <a:rPr lang="es-ES" dirty="0"/>
              <a:t>Recursión es un método para repetir acciones</a:t>
            </a:r>
          </a:p>
          <a:p>
            <a:r>
              <a:rPr lang="es-ES" dirty="0"/>
              <a:t>Iteración es forma alterna de repetición</a:t>
            </a:r>
          </a:p>
          <a:p>
            <a:r>
              <a:rPr lang="es-CR" dirty="0"/>
              <a:t>Uso de estructuras de control</a:t>
            </a:r>
          </a:p>
          <a:p>
            <a:r>
              <a:rPr lang="es-ES" dirty="0"/>
              <a:t>Iteración en Python: </a:t>
            </a:r>
            <a:r>
              <a:rPr lang="es-ES" dirty="0" err="1"/>
              <a:t>while</a:t>
            </a:r>
            <a:r>
              <a:rPr lang="es-ES" dirty="0"/>
              <a:t> y </a:t>
            </a:r>
            <a:r>
              <a:rPr lang="es-ES" dirty="0" err="1"/>
              <a:t>for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Iteración</a:t>
            </a:r>
          </a:p>
        </p:txBody>
      </p:sp>
    </p:spTree>
    <p:extLst>
      <p:ext uri="{BB962C8B-B14F-4D97-AF65-F5344CB8AC3E}">
        <p14:creationId xmlns:p14="http://schemas.microsoft.com/office/powerpoint/2010/main" val="348767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11587"/>
            <a:ext cx="4699198" cy="4954464"/>
          </a:xfrm>
        </p:spPr>
        <p:txBody>
          <a:bodyPr/>
          <a:lstStyle/>
          <a:p>
            <a:r>
              <a:rPr lang="es-ES" dirty="0"/>
              <a:t>Se repite mientras una condición sea verdadera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Función que calcula el largo de una lista, usando </a:t>
            </a:r>
            <a:r>
              <a:rPr lang="es-ES" dirty="0" err="1"/>
              <a:t>while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while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48" y="1995120"/>
            <a:ext cx="2895845" cy="8156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42" y="3931876"/>
            <a:ext cx="2336006" cy="1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Usado para repetir la ejecución de un bloque de instrucciones</a:t>
            </a:r>
          </a:p>
          <a:p>
            <a:r>
              <a:rPr lang="es-ES" dirty="0"/>
              <a:t>La cantidad de repeticiones depende de un iterable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47" y="3594773"/>
            <a:ext cx="4000194" cy="8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Objeto que puede retornar sus elementos uno a la vez</a:t>
            </a:r>
          </a:p>
          <a:p>
            <a:r>
              <a:rPr lang="es-CR" dirty="0"/>
              <a:t>Secuencias son iterables</a:t>
            </a:r>
          </a:p>
          <a:p>
            <a:r>
              <a:rPr lang="es-ES" dirty="0" err="1"/>
              <a:t>Iterador</a:t>
            </a:r>
            <a:r>
              <a:rPr lang="es-ES" dirty="0"/>
              <a:t> es creado por el </a:t>
            </a:r>
            <a:r>
              <a:rPr lang="es-ES" dirty="0" err="1"/>
              <a:t>resutado</a:t>
            </a:r>
            <a:r>
              <a:rPr lang="es-ES" dirty="0"/>
              <a:t> devuelto por el iterable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Iterable</a:t>
            </a:r>
          </a:p>
        </p:txBody>
      </p:sp>
    </p:spTree>
    <p:extLst>
      <p:ext uri="{BB962C8B-B14F-4D97-AF65-F5344CB8AC3E}">
        <p14:creationId xmlns:p14="http://schemas.microsoft.com/office/powerpoint/2010/main" val="30833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Función que cuenta los elementos pares de una lista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56" y="2920044"/>
            <a:ext cx="2450463" cy="16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Programas en Python</a:t>
            </a:r>
          </a:p>
          <a:p>
            <a:r>
              <a:rPr lang="es-CR" dirty="0"/>
              <a:t>Funciones</a:t>
            </a:r>
          </a:p>
          <a:p>
            <a:r>
              <a:rPr lang="es-CR" dirty="0"/>
              <a:t>Documentación de funciones</a:t>
            </a:r>
          </a:p>
          <a:p>
            <a:r>
              <a:rPr lang="es-CR" dirty="0"/>
              <a:t>Manejo de argumentos</a:t>
            </a:r>
          </a:p>
          <a:p>
            <a:r>
              <a:rPr lang="es-CR" dirty="0"/>
              <a:t>Iteración</a:t>
            </a:r>
          </a:p>
          <a:p>
            <a:pPr lvl="1"/>
            <a:r>
              <a:rPr lang="es-CR" dirty="0"/>
              <a:t>Definición</a:t>
            </a:r>
          </a:p>
          <a:p>
            <a:pPr lvl="1"/>
            <a:r>
              <a:rPr lang="es-CR" dirty="0"/>
              <a:t>Estatuto </a:t>
            </a:r>
            <a:r>
              <a:rPr lang="es-CR" dirty="0" err="1"/>
              <a:t>while</a:t>
            </a:r>
            <a:endParaRPr lang="es-CR" dirty="0"/>
          </a:p>
          <a:p>
            <a:pPr lvl="1"/>
            <a:r>
              <a:rPr lang="es-CR" dirty="0"/>
              <a:t>Estatuto </a:t>
            </a:r>
            <a:r>
              <a:rPr lang="es-CR" dirty="0" err="1"/>
              <a:t>for</a:t>
            </a:r>
            <a:endParaRPr lang="es-CR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913B06-95C7-4BB8-993C-D28E7609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while</a:t>
            </a:r>
            <a:r>
              <a:rPr lang="es-CR" b="1" dirty="0"/>
              <a:t> vs </a:t>
            </a:r>
            <a:r>
              <a:rPr lang="es-CR" b="1" dirty="0" err="1"/>
              <a:t>for</a:t>
            </a:r>
            <a:endParaRPr lang="es-C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42" y="2686280"/>
            <a:ext cx="2390161" cy="13317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56" y="2686280"/>
            <a:ext cx="2371199" cy="12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Plantea un algoritmo que visualice los números del 1 al 10.</a:t>
            </a:r>
          </a:p>
          <a:p>
            <a:r>
              <a:rPr lang="es-ES" dirty="0"/>
              <a:t>Escribir un programa que visualice en pantalla los números pares entre 1 y 25.</a:t>
            </a:r>
          </a:p>
          <a:p>
            <a:r>
              <a:rPr lang="es-ES" dirty="0"/>
              <a:t>Escribir un programa que visualice en pantalla los números múltiplos de 5 comprendidos entre 1 y </a:t>
            </a:r>
            <a:r>
              <a:rPr lang="es-ES"/>
              <a:t>100.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/>
              <a:t>Práctica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79768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Compuestos de expresiones, funciones y métodos</a:t>
            </a:r>
          </a:p>
          <a:p>
            <a:endParaRPr lang="es-ES" dirty="0"/>
          </a:p>
          <a:p>
            <a:r>
              <a:rPr lang="es-ES" dirty="0"/>
              <a:t>Almacenados en disco y luego ejecutados</a:t>
            </a:r>
          </a:p>
          <a:p>
            <a:endParaRPr lang="es-ES" dirty="0"/>
          </a:p>
          <a:p>
            <a:r>
              <a:rPr lang="es-ES" dirty="0"/>
              <a:t>Programas o módulos en Python pueden ser:</a:t>
            </a:r>
          </a:p>
          <a:p>
            <a:pPr lvl="1"/>
            <a:r>
              <a:rPr lang="es-CR" dirty="0"/>
              <a:t>archivos con extensión .py</a:t>
            </a:r>
          </a:p>
          <a:p>
            <a:pPr lvl="1"/>
            <a:r>
              <a:rPr lang="pt-BR" dirty="0" err="1"/>
              <a:t>archivo</a:t>
            </a:r>
            <a:r>
              <a:rPr lang="pt-BR" dirty="0"/>
              <a:t> C o C++ compilado</a:t>
            </a:r>
          </a:p>
          <a:p>
            <a:pPr lvl="1"/>
            <a:r>
              <a:rPr lang="es-CR" dirty="0"/>
              <a:t>módulos importados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Programas en Python</a:t>
            </a:r>
          </a:p>
        </p:txBody>
      </p:sp>
    </p:spTree>
    <p:extLst>
      <p:ext uri="{BB962C8B-B14F-4D97-AF65-F5344CB8AC3E}">
        <p14:creationId xmlns:p14="http://schemas.microsoft.com/office/powerpoint/2010/main" val="31609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57" y="2209749"/>
            <a:ext cx="5429250" cy="3000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30099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forma general de invocación a una función es:</a:t>
            </a:r>
          </a:p>
          <a:p>
            <a:pPr lvl="1"/>
            <a:endParaRPr lang="es-CR" dirty="0"/>
          </a:p>
          <a:p>
            <a:pPr lvl="1"/>
            <a:r>
              <a:rPr lang="es-CR" sz="2400" b="1" dirty="0" err="1"/>
              <a:t>nombreFuncion</a:t>
            </a:r>
            <a:r>
              <a:rPr lang="es-CR" sz="2400" b="1" dirty="0"/>
              <a:t>(argumentos)</a:t>
            </a:r>
          </a:p>
          <a:p>
            <a:pPr lvl="1"/>
            <a:endParaRPr lang="es-CR" dirty="0"/>
          </a:p>
          <a:p>
            <a:r>
              <a:rPr lang="es-ES" dirty="0"/>
              <a:t>Los argumentos que usa la función son los correspondientes a la definición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Ejecución de una función</a:t>
            </a:r>
          </a:p>
        </p:txBody>
      </p:sp>
    </p:spTree>
    <p:extLst>
      <p:ext uri="{BB962C8B-B14F-4D97-AF65-F5344CB8AC3E}">
        <p14:creationId xmlns:p14="http://schemas.microsoft.com/office/powerpoint/2010/main" val="102994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3159919"/>
            <a:ext cx="6210300" cy="10572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</p:spTree>
    <p:extLst>
      <p:ext uri="{BB962C8B-B14F-4D97-AF65-F5344CB8AC3E}">
        <p14:creationId xmlns:p14="http://schemas.microsoft.com/office/powerpoint/2010/main" val="365272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análisis del problema, se definen entradas, salidas y restricciones</a:t>
            </a:r>
          </a:p>
          <a:p>
            <a:pPr lvl="1"/>
            <a:r>
              <a:rPr lang="es-ES" dirty="0"/>
              <a:t>Las entradas son los argumentos de la función</a:t>
            </a:r>
          </a:p>
          <a:p>
            <a:pPr lvl="1"/>
            <a:r>
              <a:rPr lang="es-ES" dirty="0"/>
              <a:t>Las entradas son verificadas para ver si cumplen las restricciones </a:t>
            </a:r>
            <a:r>
              <a:rPr lang="es-CR" dirty="0"/>
              <a:t>requeridas por la función</a:t>
            </a:r>
          </a:p>
          <a:p>
            <a:r>
              <a:rPr lang="es-ES" dirty="0"/>
              <a:t>Si las restricciones se cumplen, se generan las salidas o resultados</a:t>
            </a:r>
          </a:p>
          <a:p>
            <a:r>
              <a:rPr lang="es-ES" dirty="0"/>
              <a:t>Si las restricciones no se cumplen, se generan mensajes de error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</p:spTree>
    <p:extLst>
      <p:ext uri="{BB962C8B-B14F-4D97-AF65-F5344CB8AC3E}">
        <p14:creationId xmlns:p14="http://schemas.microsoft.com/office/powerpoint/2010/main" val="32790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F3BA44-9625-4F8F-B577-4139F550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Proceso de solución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44" y="2744101"/>
            <a:ext cx="5667713" cy="16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35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764</Words>
  <Application>Microsoft Office PowerPoint</Application>
  <PresentationFormat>Presentación en pantalla (4:3)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Programas en Python</vt:lpstr>
      <vt:lpstr>Funciones</vt:lpstr>
      <vt:lpstr>Ejecución de una función</vt:lpstr>
      <vt:lpstr>Proceso de solución</vt:lpstr>
      <vt:lpstr>Proceso de solución</vt:lpstr>
      <vt:lpstr>Proceso de solución</vt:lpstr>
      <vt:lpstr>Funciones</vt:lpstr>
      <vt:lpstr>Paso 1: Entender el problema</vt:lpstr>
      <vt:lpstr>Paso 2: Pensar en algoritmo</vt:lpstr>
      <vt:lpstr>Paso 3: Formular el algoritmo</vt:lpstr>
      <vt:lpstr>Paso 3: Formular el algoritmo</vt:lpstr>
      <vt:lpstr>Paso 3: Formular el algoritmo</vt:lpstr>
      <vt:lpstr>Paso 4: Pruebas y evaluación</vt:lpstr>
      <vt:lpstr>Ejecución de funciones</vt:lpstr>
      <vt:lpstr>Documentación de funciones</vt:lpstr>
      <vt:lpstr>Documentación de funciones</vt:lpstr>
      <vt:lpstr>Manejo de argumentos</vt:lpstr>
      <vt:lpstr>Paso por valor</vt:lpstr>
      <vt:lpstr>Paso por referencia</vt:lpstr>
      <vt:lpstr>¿Cómo retornar más de un valor en una función?</vt:lpstr>
      <vt:lpstr>Práctica</vt:lpstr>
      <vt:lpstr>Iteración</vt:lpstr>
      <vt:lpstr>while</vt:lpstr>
      <vt:lpstr>for</vt:lpstr>
      <vt:lpstr>Iterable</vt:lpstr>
      <vt:lpstr>for</vt:lpstr>
      <vt:lpstr>while vs for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37</cp:revision>
  <dcterms:created xsi:type="dcterms:W3CDTF">2016-01-04T17:43:21Z</dcterms:created>
  <dcterms:modified xsi:type="dcterms:W3CDTF">2018-03-07T22:15:12Z</dcterms:modified>
</cp:coreProperties>
</file>