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5"/>
  </p:notesMasterIdLst>
  <p:handoutMasterIdLst>
    <p:handoutMasterId r:id="rId36"/>
  </p:handoutMasterIdLst>
  <p:sldIdLst>
    <p:sldId id="332" r:id="rId5"/>
    <p:sldId id="260" r:id="rId6"/>
    <p:sldId id="333" r:id="rId7"/>
    <p:sldId id="330" r:id="rId8"/>
    <p:sldId id="331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84" r:id="rId3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30/5/2018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30/5/2018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Diseño de Aplicaciones Web</a:t>
            </a:r>
            <a:br>
              <a:rPr lang="es-CR" dirty="0"/>
            </a:br>
            <a:r>
              <a:rPr lang="es-CR" dirty="0"/>
              <a:t>ISW­-512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Representan el espacio entre elementos.</a:t>
            </a:r>
          </a:p>
          <a:p>
            <a:r>
              <a:rPr lang="es-CR" dirty="0"/>
              <a:t>Los valores no son calculados como parte del ancho total del elemento.</a:t>
            </a:r>
          </a:p>
          <a:p>
            <a:r>
              <a:rPr lang="es-CR" dirty="0"/>
              <a:t>La mayoría de los elementos tienen un valor de margen que se debe tener en cuenta.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736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487" y="2554333"/>
            <a:ext cx="4514850" cy="20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</a:t>
            </a:r>
            <a:r>
              <a:rPr lang="es-CR" dirty="0"/>
              <a:t> Vertical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649" y="2369344"/>
            <a:ext cx="4309778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</a:t>
            </a:r>
            <a:r>
              <a:rPr lang="es-CR" dirty="0"/>
              <a:t> Vertical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059" y="2453108"/>
            <a:ext cx="4507706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31" y="2369050"/>
            <a:ext cx="3814763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631" y="2438553"/>
            <a:ext cx="4950562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68" y="2369050"/>
            <a:ext cx="5729288" cy="29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Estilos de </a:t>
            </a:r>
            <a:r>
              <a:rPr lang="es-CR" dirty="0" err="1"/>
              <a:t>border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93" y="2605077"/>
            <a:ext cx="5557838" cy="17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3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Border</a:t>
            </a:r>
            <a:r>
              <a:rPr lang="es-CR" dirty="0"/>
              <a:t>-Color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72" y="2529772"/>
            <a:ext cx="5907881" cy="1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08" y="2470022"/>
            <a:ext cx="4950619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CSS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97" y="2905791"/>
            <a:ext cx="4822031" cy="7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2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Relativo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05" y="2375635"/>
            <a:ext cx="4980415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Absoluto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72" y="2369050"/>
            <a:ext cx="5371544" cy="26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Absoluto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99" y="2369049"/>
            <a:ext cx="5407819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Fijo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1" y="2324537"/>
            <a:ext cx="564356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cajas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390" y="2713689"/>
            <a:ext cx="5545220" cy="16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07" y="2377093"/>
            <a:ext cx="5516410" cy="27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5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24" y="2247565"/>
            <a:ext cx="6100763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32" y="2514895"/>
            <a:ext cx="6122194" cy="21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78" y="2369049"/>
            <a:ext cx="6036469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CSS</a:t>
            </a:r>
          </a:p>
          <a:p>
            <a:pPr lvl="1"/>
            <a:r>
              <a:rPr lang="es-ES" dirty="0"/>
              <a:t>Subtemas</a:t>
            </a:r>
          </a:p>
          <a:p>
            <a:pPr lvl="1"/>
            <a:r>
              <a:rPr lang="es-CR" dirty="0"/>
              <a:t>Practica</a:t>
            </a:r>
            <a:endParaRPr lang="es-ES" dirty="0"/>
          </a:p>
          <a:p>
            <a:endParaRPr lang="es-ES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654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530" y="2125266"/>
            <a:ext cx="4956940" cy="2940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4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Width</a:t>
            </a:r>
            <a:r>
              <a:rPr lang="es-CR" dirty="0"/>
              <a:t> and </a:t>
            </a:r>
            <a:r>
              <a:rPr lang="es-CR" dirty="0" err="1"/>
              <a:t>Height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405" y="2729959"/>
            <a:ext cx="7065191" cy="23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Width</a:t>
            </a:r>
            <a:r>
              <a:rPr lang="es-CR" dirty="0"/>
              <a:t> and </a:t>
            </a:r>
            <a:r>
              <a:rPr lang="es-CR" dirty="0" err="1"/>
              <a:t>Height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06" y="2477997"/>
            <a:ext cx="5815013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7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Modelo de caja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 una caja no esta declarada no quiere decir que es valor 0.</a:t>
            </a:r>
          </a:p>
          <a:p>
            <a:r>
              <a:rPr lang="es-CR" dirty="0"/>
              <a:t>Los elementos suelen tener márgenes por defecto y necesitas tomarlo en consideración.</a:t>
            </a:r>
          </a:p>
          <a:p>
            <a:r>
              <a:rPr lang="es-CR" dirty="0"/>
              <a:t>Una propiedad de 100% de ancho cuando se combina con “</a:t>
            </a:r>
            <a:r>
              <a:rPr lang="es-CR" dirty="0" err="1"/>
              <a:t>padding</a:t>
            </a:r>
            <a:r>
              <a:rPr lang="es-CR" dirty="0"/>
              <a:t>” y “</a:t>
            </a:r>
            <a:r>
              <a:rPr lang="es-CR" dirty="0" err="1"/>
              <a:t>borders</a:t>
            </a:r>
            <a:r>
              <a:rPr lang="es-CR" dirty="0"/>
              <a:t>” </a:t>
            </a:r>
            <a:r>
              <a:rPr lang="es-CR" dirty="0" err="1"/>
              <a:t>dara</a:t>
            </a:r>
            <a:r>
              <a:rPr lang="es-CR" dirty="0"/>
              <a:t> por resultado un elemento mas grande que su padre.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00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79" y="2631718"/>
            <a:ext cx="2264569" cy="21859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68" y="2631719"/>
            <a:ext cx="252174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37" y="2417603"/>
            <a:ext cx="5543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2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93" y="2477166"/>
            <a:ext cx="5786438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9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156</Words>
  <Application>Microsoft Office PowerPoint</Application>
  <PresentationFormat>Presentación en pantalla (4:3)</PresentationFormat>
  <Paragraphs>45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CSS</vt:lpstr>
      <vt:lpstr>Agenda</vt:lpstr>
      <vt:lpstr>Width and Height</vt:lpstr>
      <vt:lpstr>Width and Height</vt:lpstr>
      <vt:lpstr>Modelo de caja</vt:lpstr>
      <vt:lpstr>Padding</vt:lpstr>
      <vt:lpstr>Padding</vt:lpstr>
      <vt:lpstr>Padding</vt:lpstr>
      <vt:lpstr>Margins</vt:lpstr>
      <vt:lpstr>Margins</vt:lpstr>
      <vt:lpstr>Margin Vertical</vt:lpstr>
      <vt:lpstr>Margin Vertical</vt:lpstr>
      <vt:lpstr>Bordes</vt:lpstr>
      <vt:lpstr>Bordes</vt:lpstr>
      <vt:lpstr>Bordes</vt:lpstr>
      <vt:lpstr>Estilos de border</vt:lpstr>
      <vt:lpstr>Border-Color</vt:lpstr>
      <vt:lpstr>EMS</vt:lpstr>
      <vt:lpstr>Posiciones</vt:lpstr>
      <vt:lpstr>Posicionamiento Relativo</vt:lpstr>
      <vt:lpstr>Posicionamiento Absoluto</vt:lpstr>
      <vt:lpstr>Posicionamiento Absoluto</vt:lpstr>
      <vt:lpstr>Posicionamiento Fijo</vt:lpstr>
      <vt:lpstr>Flotar cajas</vt:lpstr>
      <vt:lpstr>Flotar elementos </vt:lpstr>
      <vt:lpstr>Flotar elementos </vt:lpstr>
      <vt:lpstr>Flotar elementos </vt:lpstr>
      <vt:lpstr>Flotar elementos 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32</cp:revision>
  <dcterms:created xsi:type="dcterms:W3CDTF">2016-01-04T17:43:21Z</dcterms:created>
  <dcterms:modified xsi:type="dcterms:W3CDTF">2018-05-30T14:43:49Z</dcterms:modified>
</cp:coreProperties>
</file>