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773" r:id="rId3"/>
    <p:sldMasterId id="2147483785" r:id="rId4"/>
  </p:sldMasterIdLst>
  <p:notesMasterIdLst>
    <p:notesMasterId r:id="rId35"/>
  </p:notesMasterIdLst>
  <p:handoutMasterIdLst>
    <p:handoutMasterId r:id="rId36"/>
  </p:handoutMasterIdLst>
  <p:sldIdLst>
    <p:sldId id="332" r:id="rId5"/>
    <p:sldId id="260" r:id="rId6"/>
    <p:sldId id="333" r:id="rId7"/>
    <p:sldId id="330" r:id="rId8"/>
    <p:sldId id="331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84" r:id="rId34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CDD"/>
    <a:srgbClr val="69BFFF"/>
    <a:srgbClr val="5DBAFF"/>
    <a:srgbClr val="A3C9FF"/>
    <a:srgbClr val="A3C2FF"/>
    <a:srgbClr val="4B87FF"/>
    <a:srgbClr val="3366FF"/>
    <a:srgbClr val="3291FA"/>
    <a:srgbClr val="66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291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FBD41-8F30-499F-8836-9A8B592EDCF2}" type="datetimeFigureOut">
              <a:rPr lang="es-CR" smtClean="0"/>
              <a:t>30/5/2019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69406-47BA-43AA-90A8-77A1A0E5417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91737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C4BE3-AD0D-43FB-97B9-68E31F3243AC}" type="datetimeFigureOut">
              <a:rPr lang="es-CR" smtClean="0"/>
              <a:t>30/5/2019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39E84-1C9A-4632-8076-8FDB37D2EC0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132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48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46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63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14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40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60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71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5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5/30/2019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5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311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12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172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289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376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845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54696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7" y="3742681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8" name="CuadroTexto 7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99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7"/>
            <a:ext cx="7886700" cy="4954464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11" name="CuadroTexto 10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643"/>
            <a:ext cx="9143997" cy="96635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86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6513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034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446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5/30/2019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22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44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242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0290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2673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200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6000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270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636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das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3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09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2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5/30/2019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ortada.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55" y="-1570"/>
            <a:ext cx="9304546" cy="6929495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dirty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75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1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5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0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Diseño Web</a:t>
            </a:r>
          </a:p>
        </p:txBody>
      </p:sp>
    </p:spTree>
    <p:extLst>
      <p:ext uri="{BB962C8B-B14F-4D97-AF65-F5344CB8AC3E}">
        <p14:creationId xmlns:p14="http://schemas.microsoft.com/office/powerpoint/2010/main" val="246913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Margins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Representan el espacio entre elementos.</a:t>
            </a:r>
          </a:p>
          <a:p>
            <a:r>
              <a:rPr lang="es-CR" dirty="0"/>
              <a:t>Los valores no son calculados como parte del ancho total del elemento.</a:t>
            </a:r>
          </a:p>
          <a:p>
            <a:r>
              <a:rPr lang="es-CR" dirty="0"/>
              <a:t>La mayoría de los elementos tienen un valor de margen que se debe tener en cuenta.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587368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Margins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2487" y="2554333"/>
            <a:ext cx="4514850" cy="207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68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Margin</a:t>
            </a:r>
            <a:r>
              <a:rPr lang="es-CR" dirty="0"/>
              <a:t> Vertical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4649" y="2369344"/>
            <a:ext cx="4309778" cy="258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04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Margin</a:t>
            </a:r>
            <a:r>
              <a:rPr lang="es-CR" dirty="0"/>
              <a:t> Vertical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6059" y="2453108"/>
            <a:ext cx="4507706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49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Bordes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531" y="2369050"/>
            <a:ext cx="3814763" cy="287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67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Bordes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631" y="2438553"/>
            <a:ext cx="4950562" cy="258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26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Bordes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268" y="2369050"/>
            <a:ext cx="5729288" cy="296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1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Estilos de </a:t>
            </a:r>
            <a:r>
              <a:rPr lang="es-CR" dirty="0" err="1"/>
              <a:t>border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993" y="2605077"/>
            <a:ext cx="5557838" cy="17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39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Border</a:t>
            </a:r>
            <a:r>
              <a:rPr lang="es-CR" dirty="0"/>
              <a:t>-Color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972" y="2529772"/>
            <a:ext cx="5907881" cy="152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66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EMS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608" y="2470022"/>
            <a:ext cx="4950619" cy="238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CSS</a:t>
            </a:r>
            <a:endParaRPr lang="es-ES" dirty="0"/>
          </a:p>
        </p:txBody>
      </p:sp>
      <p:sp>
        <p:nvSpPr>
          <p:cNvPr id="5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s-CR" dirty="0"/>
              <a:t>Universidad Técnica Nacional</a:t>
            </a:r>
          </a:p>
          <a:p>
            <a:pPr lvl="0">
              <a:spcBef>
                <a:spcPts val="0"/>
              </a:spcBef>
            </a:pPr>
            <a:r>
              <a:rPr lang="es-CR" dirty="0"/>
              <a:t>Por: Efrén Jiménez Delgado</a:t>
            </a:r>
          </a:p>
          <a:p>
            <a:pPr lvl="0">
              <a:spcBef>
                <a:spcPts val="0"/>
              </a:spcBef>
            </a:pPr>
            <a:r>
              <a:rPr lang="es-CR"/>
              <a:t>2019</a:t>
            </a:r>
            <a:endParaRPr lang="es-C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8" name="CuadroTexto 7"/>
          <p:cNvSpPr txBox="1"/>
          <p:nvPr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48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Posiciones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897" y="2905791"/>
            <a:ext cx="4822031" cy="7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20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Posicionamiento Relativo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9705" y="2375635"/>
            <a:ext cx="4980415" cy="258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17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Posicionamiento Absoluto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672" y="2369050"/>
            <a:ext cx="5371544" cy="264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24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Posicionamiento Absoluto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799" y="2369049"/>
            <a:ext cx="5407819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80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Posicionamiento Fijo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131" y="2324537"/>
            <a:ext cx="5643563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9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Flotar cajas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9390" y="2713689"/>
            <a:ext cx="5545220" cy="166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53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Flotar elementos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707" y="2377093"/>
            <a:ext cx="5516410" cy="270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356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Flotar elementos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824" y="2247565"/>
            <a:ext cx="6100763" cy="301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41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Flotar elementos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532" y="2514895"/>
            <a:ext cx="6122194" cy="219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Flotar elementos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78" y="2369049"/>
            <a:ext cx="6036469" cy="298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12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CSS</a:t>
            </a:r>
          </a:p>
          <a:p>
            <a:pPr lvl="1"/>
            <a:r>
              <a:rPr lang="es-ES" dirty="0"/>
              <a:t>Subtemas</a:t>
            </a:r>
          </a:p>
          <a:p>
            <a:pPr lvl="1"/>
            <a:r>
              <a:rPr lang="es-CR" dirty="0"/>
              <a:t>Practica</a:t>
            </a:r>
            <a:endParaRPr lang="es-ES" dirty="0"/>
          </a:p>
          <a:p>
            <a:endParaRPr lang="es-ES" dirty="0"/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36542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Practica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3530" y="2125266"/>
            <a:ext cx="4956940" cy="29407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1249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Width</a:t>
            </a:r>
            <a:r>
              <a:rPr lang="es-CR" dirty="0"/>
              <a:t> and </a:t>
            </a:r>
            <a:r>
              <a:rPr lang="es-CR" dirty="0" err="1"/>
              <a:t>Height</a:t>
            </a:r>
            <a:endParaRPr lang="es-CR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405" y="2729959"/>
            <a:ext cx="7065191" cy="236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5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Width</a:t>
            </a:r>
            <a:r>
              <a:rPr lang="es-CR" dirty="0"/>
              <a:t> and </a:t>
            </a:r>
            <a:r>
              <a:rPr lang="es-CR" dirty="0" err="1"/>
              <a:t>Height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406" y="2477997"/>
            <a:ext cx="5815013" cy="217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73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Modelo de caja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Si una caja no esta declarada no quiere decir que es valor 0.</a:t>
            </a:r>
          </a:p>
          <a:p>
            <a:r>
              <a:rPr lang="es-CR" dirty="0"/>
              <a:t>Los elementos suelen tener márgenes por defecto y necesitas tomarlo en consideración.</a:t>
            </a:r>
          </a:p>
          <a:p>
            <a:r>
              <a:rPr lang="es-CR" dirty="0"/>
              <a:t>Una propiedad de 100% de ancho cuando se combina con “</a:t>
            </a:r>
            <a:r>
              <a:rPr lang="es-CR" dirty="0" err="1"/>
              <a:t>padding</a:t>
            </a:r>
            <a:r>
              <a:rPr lang="es-CR" dirty="0"/>
              <a:t>” y “</a:t>
            </a:r>
            <a:r>
              <a:rPr lang="es-CR" dirty="0" err="1"/>
              <a:t>borders</a:t>
            </a:r>
            <a:r>
              <a:rPr lang="es-CR" dirty="0"/>
              <a:t>” </a:t>
            </a:r>
            <a:r>
              <a:rPr lang="es-CR" dirty="0" err="1"/>
              <a:t>dara</a:t>
            </a:r>
            <a:r>
              <a:rPr lang="es-CR" dirty="0"/>
              <a:t> por resultado un elemento mas grande que su padre.</a:t>
            </a:r>
          </a:p>
          <a:p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92009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Padding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279" y="2631718"/>
            <a:ext cx="2264569" cy="218598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568" y="2631719"/>
            <a:ext cx="2521744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1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Padding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137" y="2417603"/>
            <a:ext cx="55435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723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Padding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693" y="2477166"/>
            <a:ext cx="5786438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395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Words>154</Words>
  <Application>Microsoft Office PowerPoint</Application>
  <PresentationFormat>Presentación en pantalla (4:3)</PresentationFormat>
  <Paragraphs>45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Wingdings 2</vt:lpstr>
      <vt:lpstr>HDOfficeLightV0</vt:lpstr>
      <vt:lpstr>1_HDOfficeLightV0</vt:lpstr>
      <vt:lpstr>Blank</vt:lpstr>
      <vt:lpstr>Storyboard Layouts</vt:lpstr>
      <vt:lpstr>Presentación de PowerPoint</vt:lpstr>
      <vt:lpstr>CSS</vt:lpstr>
      <vt:lpstr>Agenda</vt:lpstr>
      <vt:lpstr>Width and Height</vt:lpstr>
      <vt:lpstr>Width and Height</vt:lpstr>
      <vt:lpstr>Modelo de caja</vt:lpstr>
      <vt:lpstr>Padding</vt:lpstr>
      <vt:lpstr>Padding</vt:lpstr>
      <vt:lpstr>Padding</vt:lpstr>
      <vt:lpstr>Margins</vt:lpstr>
      <vt:lpstr>Margins</vt:lpstr>
      <vt:lpstr>Margin Vertical</vt:lpstr>
      <vt:lpstr>Margin Vertical</vt:lpstr>
      <vt:lpstr>Bordes</vt:lpstr>
      <vt:lpstr>Bordes</vt:lpstr>
      <vt:lpstr>Bordes</vt:lpstr>
      <vt:lpstr>Estilos de border</vt:lpstr>
      <vt:lpstr>Border-Color</vt:lpstr>
      <vt:lpstr>EMS</vt:lpstr>
      <vt:lpstr>Posiciones</vt:lpstr>
      <vt:lpstr>Posicionamiento Relativo</vt:lpstr>
      <vt:lpstr>Posicionamiento Absoluto</vt:lpstr>
      <vt:lpstr>Posicionamiento Absoluto</vt:lpstr>
      <vt:lpstr>Posicionamiento Fijo</vt:lpstr>
      <vt:lpstr>Flotar cajas</vt:lpstr>
      <vt:lpstr>Flotar elementos </vt:lpstr>
      <vt:lpstr>Flotar elementos </vt:lpstr>
      <vt:lpstr>Flotar elementos </vt:lpstr>
      <vt:lpstr>Flotar elementos </vt:lpstr>
      <vt:lpstr>Practica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cbarquero</dc:creator>
  <cp:lastModifiedBy>Efrén Jiménez Delgado</cp:lastModifiedBy>
  <cp:revision>34</cp:revision>
  <dcterms:created xsi:type="dcterms:W3CDTF">2016-01-04T17:43:21Z</dcterms:created>
  <dcterms:modified xsi:type="dcterms:W3CDTF">2019-05-31T00:24:05Z</dcterms:modified>
</cp:coreProperties>
</file>