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672" r:id="rId2"/>
    <p:sldMasterId id="2147483773" r:id="rId3"/>
    <p:sldMasterId id="2147483785" r:id="rId4"/>
  </p:sldMasterIdLst>
  <p:notesMasterIdLst>
    <p:notesMasterId r:id="rId16"/>
  </p:notesMasterIdLst>
  <p:handoutMasterIdLst>
    <p:handoutMasterId r:id="rId17"/>
  </p:handoutMasterIdLst>
  <p:sldIdLst>
    <p:sldId id="332" r:id="rId5"/>
    <p:sldId id="260" r:id="rId6"/>
    <p:sldId id="281" r:id="rId7"/>
    <p:sldId id="333" r:id="rId8"/>
    <p:sldId id="334" r:id="rId9"/>
    <p:sldId id="335" r:id="rId10"/>
    <p:sldId id="336" r:id="rId11"/>
    <p:sldId id="337" r:id="rId12"/>
    <p:sldId id="338" r:id="rId13"/>
    <p:sldId id="339" r:id="rId14"/>
    <p:sldId id="340" r:id="rId15"/>
  </p:sldIdLst>
  <p:sldSz cx="9144000" cy="6858000" type="screen4x3"/>
  <p:notesSz cx="6858000" cy="9144000"/>
  <p:defaultText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5ACDD"/>
    <a:srgbClr val="69BFFF"/>
    <a:srgbClr val="5DBAFF"/>
    <a:srgbClr val="A3C9FF"/>
    <a:srgbClr val="A3C2FF"/>
    <a:srgbClr val="4B87FF"/>
    <a:srgbClr val="3366FF"/>
    <a:srgbClr val="3291FA"/>
    <a:srgbClr val="6699FF"/>
    <a:srgbClr val="0066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15" autoAdjust="0"/>
    <p:restoredTop sz="94660"/>
  </p:normalViewPr>
  <p:slideViewPr>
    <p:cSldViewPr snapToGrid="0" snapToObjects="1">
      <p:cViewPr varScale="1">
        <p:scale>
          <a:sx n="87" d="100"/>
          <a:sy n="87" d="100"/>
        </p:scale>
        <p:origin x="1267" y="6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87" d="100"/>
          <a:sy n="87" d="100"/>
        </p:scale>
        <p:origin x="3840"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image" Target="../media/image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R"/>
          </a:p>
        </p:txBody>
      </p:sp>
      <p:sp>
        <p:nvSpPr>
          <p:cNvPr id="3" name="Marcador de fech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6EFBD41-8F30-499F-8836-9A8B592EDCF2}" type="datetimeFigureOut">
              <a:rPr lang="es-CR" smtClean="0"/>
              <a:t>20/6/2018</a:t>
            </a:fld>
            <a:endParaRPr lang="es-CR"/>
          </a:p>
        </p:txBody>
      </p:sp>
      <p:sp>
        <p:nvSpPr>
          <p:cNvPr id="4" name="Marcador de pie de pá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CR"/>
          </a:p>
        </p:txBody>
      </p:sp>
      <p:sp>
        <p:nvSpPr>
          <p:cNvPr id="5" name="Marcador de número de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CA69406-47BA-43AA-90A8-77A1A0E5417A}" type="slidenum">
              <a:rPr lang="es-CR" smtClean="0"/>
              <a:t>‹Nº›</a:t>
            </a:fld>
            <a:endParaRPr lang="es-CR"/>
          </a:p>
        </p:txBody>
      </p:sp>
    </p:spTree>
    <p:extLst>
      <p:ext uri="{BB962C8B-B14F-4D97-AF65-F5344CB8AC3E}">
        <p14:creationId xmlns:p14="http://schemas.microsoft.com/office/powerpoint/2010/main" val="16917373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R"/>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1C4BE3-AD0D-43FB-97B9-68E31F3243AC}" type="datetimeFigureOut">
              <a:rPr lang="es-CR" smtClean="0"/>
              <a:t>20/6/2018</a:t>
            </a:fld>
            <a:endParaRPr lang="es-CR"/>
          </a:p>
        </p:txBody>
      </p:sp>
      <p:sp>
        <p:nvSpPr>
          <p:cNvPr id="4" name="Marcador de imagen de diapositiva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s-CR"/>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R"/>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E39E84-1C9A-4632-8076-8FDB37D2EC01}" type="slidenum">
              <a:rPr lang="es-CR" smtClean="0"/>
              <a:t>‹Nº›</a:t>
            </a:fld>
            <a:endParaRPr lang="es-CR"/>
          </a:p>
        </p:txBody>
      </p:sp>
    </p:spTree>
    <p:extLst>
      <p:ext uri="{BB962C8B-B14F-4D97-AF65-F5344CB8AC3E}">
        <p14:creationId xmlns:p14="http://schemas.microsoft.com/office/powerpoint/2010/main" val="27413255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4530"/>
            <a:ext cx="6858000" cy="2387600"/>
          </a:xfrm>
        </p:spPr>
        <p:txBody>
          <a:bodyPr anchor="b">
            <a:normAutofit/>
          </a:bodyPr>
          <a:lstStyle>
            <a:lvl1pPr algn="ctr">
              <a:defRPr sz="45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43000" y="3602038"/>
            <a:ext cx="6858000" cy="1655762"/>
          </a:xfrm>
        </p:spPr>
        <p:txBody>
          <a:bodyPr>
            <a:normAutofit/>
          </a:bodyPr>
          <a:lstStyle>
            <a:lvl1pPr marL="0" indent="0" algn="ctr">
              <a:buNone/>
              <a:defRPr sz="1800">
                <a:solidFill>
                  <a:schemeClr val="tx1">
                    <a:lumMod val="75000"/>
                    <a:lumOff val="25000"/>
                  </a:schemeClr>
                </a:solidFill>
              </a:defRPr>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20/06/2018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5974898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20/06/2018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9394661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0362"/>
            <a:ext cx="1971675" cy="5811838"/>
          </a:xfrm>
        </p:spPr>
        <p:txBody>
          <a:bodyPr vert="eaVert"/>
          <a:lstStyle/>
          <a:p>
            <a:r>
              <a:rPr lang="es-ES"/>
              <a:t>Haga clic para modificar el estilo de título del patrón</a:t>
            </a:r>
            <a:endParaRPr lang="en-US"/>
          </a:p>
        </p:txBody>
      </p:sp>
      <p:sp>
        <p:nvSpPr>
          <p:cNvPr id="3" name="Vertical Text Placeholder 2"/>
          <p:cNvSpPr>
            <a:spLocks noGrp="1"/>
          </p:cNvSpPr>
          <p:nvPr>
            <p:ph type="body" orient="vert" idx="1"/>
          </p:nvPr>
        </p:nvSpPr>
        <p:spPr>
          <a:xfrm>
            <a:off x="628650" y="360363"/>
            <a:ext cx="5800725" cy="5811837"/>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EABE8AA6-12A8-4B45-AB18-A83908A3A2E6}" type="datetimeFigureOut">
              <a:rPr lang="es-ES" smtClean="0"/>
              <a:t>20/06/2018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12466379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4530"/>
            <a:ext cx="6858000" cy="2387600"/>
          </a:xfrm>
        </p:spPr>
        <p:txBody>
          <a:bodyPr anchor="b">
            <a:normAutofit/>
          </a:bodyPr>
          <a:lstStyle>
            <a:lvl1pPr algn="ctr">
              <a:defRPr sz="45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43000" y="3602038"/>
            <a:ext cx="6858000" cy="1655762"/>
          </a:xfrm>
        </p:spPr>
        <p:txBody>
          <a:bodyPr>
            <a:normAutofit/>
          </a:bodyPr>
          <a:lstStyle>
            <a:lvl1pPr marL="0" indent="0" algn="ctr">
              <a:buNone/>
              <a:defRPr sz="1800">
                <a:solidFill>
                  <a:schemeClr val="tx1">
                    <a:lumMod val="75000"/>
                    <a:lumOff val="25000"/>
                  </a:schemeClr>
                </a:solidFill>
              </a:defRPr>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20/06/2018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24501484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20/06/2018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3431402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23888" y="1712423"/>
            <a:ext cx="7886700" cy="2851208"/>
          </a:xfrm>
        </p:spPr>
        <p:txBody>
          <a:bodyPr anchor="b">
            <a:normAutofit/>
          </a:bodyPr>
          <a:lstStyle>
            <a:lvl1pPr>
              <a:defRPr sz="4500" b="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23888" y="4552634"/>
            <a:ext cx="7886700" cy="1500187"/>
          </a:xfrm>
        </p:spPr>
        <p:txBody>
          <a:bodyPr anchor="t">
            <a:normAutofit/>
          </a:bodyPr>
          <a:lstStyle>
            <a:lvl1pPr marL="0" indent="0">
              <a:buNone/>
              <a:defRPr sz="180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EABE8AA6-12A8-4B45-AB18-A83908A3A2E6}" type="datetimeFigureOut">
              <a:rPr lang="es-ES" smtClean="0"/>
              <a:t>20/06/2018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40776045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33845" y="1828801"/>
            <a:ext cx="3886200" cy="4351337"/>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4629150" y="1828801"/>
            <a:ext cx="3886200" cy="4351337"/>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EABE8AA6-12A8-4B45-AB18-A83908A3A2E6}" type="datetimeFigureOut">
              <a:rPr lang="es-ES" smtClean="0"/>
              <a:t>20/06/2018</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19027103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mparació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33845" y="1681851"/>
            <a:ext cx="3867150" cy="825699"/>
          </a:xfrm>
        </p:spPr>
        <p:txBody>
          <a:bodyPr anchor="b">
            <a:normAutofit/>
          </a:bodyP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el estilo de texto del patrón</a:t>
            </a:r>
          </a:p>
        </p:txBody>
      </p:sp>
      <p:sp>
        <p:nvSpPr>
          <p:cNvPr id="4" name="Content Placeholder 3"/>
          <p:cNvSpPr>
            <a:spLocks noGrp="1"/>
          </p:cNvSpPr>
          <p:nvPr>
            <p:ph sz="half" idx="2"/>
          </p:nvPr>
        </p:nvSpPr>
        <p:spPr>
          <a:xfrm>
            <a:off x="633845" y="2507551"/>
            <a:ext cx="3867150" cy="3680525"/>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4629150" y="1681851"/>
            <a:ext cx="3886201" cy="825698"/>
          </a:xfrm>
        </p:spPr>
        <p:txBody>
          <a:bodyPr anchor="b"/>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el estilo de texto del patrón</a:t>
            </a:r>
          </a:p>
        </p:txBody>
      </p:sp>
      <p:sp>
        <p:nvSpPr>
          <p:cNvPr id="6" name="Content Placeholder 5"/>
          <p:cNvSpPr>
            <a:spLocks noGrp="1"/>
          </p:cNvSpPr>
          <p:nvPr>
            <p:ph sz="quarter" idx="4"/>
          </p:nvPr>
        </p:nvSpPr>
        <p:spPr>
          <a:xfrm>
            <a:off x="4629150" y="2507551"/>
            <a:ext cx="3886201" cy="3680525"/>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Date Placeholder 6"/>
          <p:cNvSpPr>
            <a:spLocks noGrp="1"/>
          </p:cNvSpPr>
          <p:nvPr>
            <p:ph type="dt" sz="half" idx="10"/>
          </p:nvPr>
        </p:nvSpPr>
        <p:spPr/>
        <p:txBody>
          <a:bodyPr/>
          <a:lstStyle/>
          <a:p>
            <a:fld id="{EABE8AA6-12A8-4B45-AB18-A83908A3A2E6}" type="datetimeFigureOut">
              <a:rPr lang="es-ES" smtClean="0"/>
              <a:t>20/06/2018</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B804A9D2-140E-DB46-9445-82A29F13C100}" type="slidenum">
              <a:rPr lang="es-ES" smtClean="0"/>
              <a:t>‹Nº›</a:t>
            </a:fld>
            <a:endParaRPr lang="es-ES"/>
          </a:p>
        </p:txBody>
      </p:sp>
      <p:sp>
        <p:nvSpPr>
          <p:cNvPr id="10" name="Title 9"/>
          <p:cNvSpPr>
            <a:spLocks noGrp="1"/>
          </p:cNvSpPr>
          <p:nvPr>
            <p:ph type="title"/>
          </p:nvPr>
        </p:nvSpPr>
        <p:spPr/>
        <p:txBody>
          <a:bodyPr/>
          <a:lstStyle/>
          <a:p>
            <a:r>
              <a:rPr lang="es-ES"/>
              <a:t>Haga clic para modificar el estilo de título del patrón</a:t>
            </a:r>
            <a:endParaRPr lang="en-US" dirty="0"/>
          </a:p>
        </p:txBody>
      </p:sp>
    </p:spTree>
    <p:extLst>
      <p:ext uri="{BB962C8B-B14F-4D97-AF65-F5344CB8AC3E}">
        <p14:creationId xmlns:p14="http://schemas.microsoft.com/office/powerpoint/2010/main" val="15454517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Solo el títul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73D7E00A-486F-4252-8B1D-E32645521F49}" type="datetime1">
              <a:rPr lang="en-US" smtClean="0"/>
              <a:t>6/20/2018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smtClean="0"/>
              <a:t>‹Nº›</a:t>
            </a:fld>
            <a:endParaRPr lang="en-US"/>
          </a:p>
        </p:txBody>
      </p:sp>
      <p:sp>
        <p:nvSpPr>
          <p:cNvPr id="6" name="Title 5"/>
          <p:cNvSpPr>
            <a:spLocks noGrp="1"/>
          </p:cNvSpPr>
          <p:nvPr>
            <p:ph type="title"/>
          </p:nvPr>
        </p:nvSpPr>
        <p:spPr/>
        <p:txBody>
          <a:bodyPr/>
          <a:lstStyle/>
          <a:p>
            <a:r>
              <a:rPr lang="es-ES"/>
              <a:t>Haga clic para modificar el estilo de título del patrón</a:t>
            </a:r>
            <a:endParaRPr lang="en-US"/>
          </a:p>
        </p:txBody>
      </p:sp>
    </p:spTree>
    <p:extLst>
      <p:ext uri="{BB962C8B-B14F-4D97-AF65-F5344CB8AC3E}">
        <p14:creationId xmlns:p14="http://schemas.microsoft.com/office/powerpoint/2010/main" val="17603511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BE8AA6-12A8-4B45-AB18-A83908A3A2E6}" type="datetimeFigureOut">
              <a:rPr lang="es-ES" smtClean="0"/>
              <a:t>20/06/2018</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63631123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1"/>
            <a:ext cx="2948940" cy="1600197"/>
          </a:xfrm>
        </p:spPr>
        <p:txBody>
          <a:bodyPr anchor="b">
            <a:normAutofit/>
          </a:bodyPr>
          <a:lstStyle>
            <a:lvl1pPr>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3886200" y="990600"/>
            <a:ext cx="4629150" cy="487680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30936" y="2057399"/>
            <a:ext cx="2948940" cy="3810001"/>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EABE8AA6-12A8-4B45-AB18-A83908A3A2E6}" type="datetimeFigureOut">
              <a:rPr lang="es-ES" smtClean="0"/>
              <a:t>20/06/2018</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26871214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20/06/2018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396317254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0"/>
            <a:ext cx="2948940" cy="1600200"/>
          </a:xfrm>
        </p:spPr>
        <p:txBody>
          <a:bodyPr anchor="b">
            <a:normAutofit/>
          </a:bodyPr>
          <a:lstStyle>
            <a:lvl1pPr>
              <a:defRPr sz="2400" b="0"/>
            </a:lvl1pPr>
          </a:lstStyle>
          <a:p>
            <a:r>
              <a:rPr lang="es-ES"/>
              <a:t>Haga clic para modificar el estilo de título del patrón</a:t>
            </a:r>
            <a:endParaRPr lang="en-US" dirty="0"/>
          </a:p>
        </p:txBody>
      </p:sp>
      <p:sp>
        <p:nvSpPr>
          <p:cNvPr id="3" name="Picture Placeholder 2"/>
          <p:cNvSpPr>
            <a:spLocks noGrp="1"/>
          </p:cNvSpPr>
          <p:nvPr>
            <p:ph type="pic" idx="1"/>
          </p:nvPr>
        </p:nvSpPr>
        <p:spPr>
          <a:xfrm>
            <a:off x="3886200" y="990600"/>
            <a:ext cx="4629150" cy="4876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30936" y="2057400"/>
            <a:ext cx="2948940" cy="3810000"/>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EABE8AA6-12A8-4B45-AB18-A83908A3A2E6}" type="datetimeFigureOut">
              <a:rPr lang="es-ES" smtClean="0"/>
              <a:t>20/06/2018</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73528983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20/06/2018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243937609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0362"/>
            <a:ext cx="1971675" cy="5811838"/>
          </a:xfrm>
        </p:spPr>
        <p:txBody>
          <a:bodyPr vert="eaVert"/>
          <a:lstStyle/>
          <a:p>
            <a:r>
              <a:rPr lang="es-ES"/>
              <a:t>Haga clic para modificar el estilo de título del patrón</a:t>
            </a:r>
            <a:endParaRPr lang="en-US"/>
          </a:p>
        </p:txBody>
      </p:sp>
      <p:sp>
        <p:nvSpPr>
          <p:cNvPr id="3" name="Vertical Text Placeholder 2"/>
          <p:cNvSpPr>
            <a:spLocks noGrp="1"/>
          </p:cNvSpPr>
          <p:nvPr>
            <p:ph type="body" orient="vert" idx="1"/>
          </p:nvPr>
        </p:nvSpPr>
        <p:spPr>
          <a:xfrm>
            <a:off x="628650" y="360363"/>
            <a:ext cx="5800725" cy="5811837"/>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EABE8AA6-12A8-4B45-AB18-A83908A3A2E6}" type="datetimeFigureOut">
              <a:rPr lang="es-ES" smtClean="0"/>
              <a:t>20/06/2018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131284519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254696"/>
            <a:ext cx="6858000" cy="2387600"/>
          </a:xfrm>
        </p:spPr>
        <p:txBody>
          <a:bodyPr anchor="b"/>
          <a:lstStyle>
            <a:lvl1pPr algn="ctr">
              <a:defRPr sz="4050"/>
            </a:lvl1pPr>
          </a:lstStyle>
          <a:p>
            <a:r>
              <a:rPr lang="es-ES" dirty="0"/>
              <a:t>Haga clic para modificar el estilo de título del patrón</a:t>
            </a:r>
            <a:endParaRPr lang="en-US" dirty="0"/>
          </a:p>
        </p:txBody>
      </p:sp>
      <p:sp>
        <p:nvSpPr>
          <p:cNvPr id="3" name="Subtitle 2"/>
          <p:cNvSpPr>
            <a:spLocks noGrp="1"/>
          </p:cNvSpPr>
          <p:nvPr>
            <p:ph type="subTitle" idx="1"/>
          </p:nvPr>
        </p:nvSpPr>
        <p:spPr>
          <a:xfrm>
            <a:off x="1142997" y="3742681"/>
            <a:ext cx="6858000" cy="1655762"/>
          </a:xfrm>
        </p:spPr>
        <p:txBody>
          <a:bodyPr/>
          <a:lstStyle>
            <a:lvl1pPr marL="0" indent="0" algn="ctr">
              <a:buNone/>
              <a:defRPr sz="2400"/>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s-ES" dirty="0"/>
              <a:t>Haga clic para modificar el estilo de subtítulo del patrón</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20/06/2018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pic>
        <p:nvPicPr>
          <p:cNvPr id="7" name="Imagen 6"/>
          <p:cNvPicPr>
            <a:picLocks noChangeAspect="1"/>
          </p:cNvPicPr>
          <p:nvPr userDrawn="1"/>
        </p:nvPicPr>
        <p:blipFill rotWithShape="1">
          <a:blip r:embed="rId2"/>
          <a:srcRect t="48800" b="37247"/>
          <a:stretch/>
        </p:blipFill>
        <p:spPr>
          <a:xfrm>
            <a:off x="1" y="-27644"/>
            <a:ext cx="9144000" cy="966355"/>
          </a:xfrm>
          <a:prstGeom prst="rect">
            <a:avLst/>
          </a:prstGeom>
        </p:spPr>
      </p:pic>
      <p:sp>
        <p:nvSpPr>
          <p:cNvPr id="8" name="CuadroTexto 7"/>
          <p:cNvSpPr txBox="1"/>
          <p:nvPr userDrawn="1"/>
        </p:nvSpPr>
        <p:spPr>
          <a:xfrm>
            <a:off x="-1" y="920904"/>
            <a:ext cx="9144000" cy="107722"/>
          </a:xfrm>
          <a:prstGeom prst="rect">
            <a:avLst/>
          </a:prstGeom>
          <a:solidFill>
            <a:srgbClr val="FF6600"/>
          </a:solidFill>
        </p:spPr>
        <p:txBody>
          <a:bodyPr wrap="square" rtlCol="0">
            <a:spAutoFit/>
          </a:bodyPr>
          <a:lstStyle/>
          <a:p>
            <a:endParaRPr lang="es-CR" sz="100" dirty="0"/>
          </a:p>
        </p:txBody>
      </p:sp>
      <p:sp>
        <p:nvSpPr>
          <p:cNvPr id="9" name="CuadroTexto 8"/>
          <p:cNvSpPr txBox="1"/>
          <p:nvPr userDrawn="1"/>
        </p:nvSpPr>
        <p:spPr>
          <a:xfrm>
            <a:off x="-3" y="1021288"/>
            <a:ext cx="9144000" cy="107722"/>
          </a:xfrm>
          <a:prstGeom prst="rect">
            <a:avLst/>
          </a:prstGeom>
          <a:solidFill>
            <a:srgbClr val="65ACDD"/>
          </a:solidFill>
        </p:spPr>
        <p:txBody>
          <a:bodyPr wrap="square" rtlCol="0">
            <a:spAutoFit/>
          </a:bodyPr>
          <a:lstStyle/>
          <a:p>
            <a:endParaRPr lang="es-CR" sz="100" dirty="0"/>
          </a:p>
        </p:txBody>
      </p:sp>
      <p:pic>
        <p:nvPicPr>
          <p:cNvPr id="10" name="Imagen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4399" y="54365"/>
            <a:ext cx="1085789" cy="776624"/>
          </a:xfrm>
          <a:prstGeom prst="rect">
            <a:avLst/>
          </a:prstGeom>
        </p:spPr>
      </p:pic>
    </p:spTree>
    <p:extLst>
      <p:ext uri="{BB962C8B-B14F-4D97-AF65-F5344CB8AC3E}">
        <p14:creationId xmlns:p14="http://schemas.microsoft.com/office/powerpoint/2010/main" val="386139985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1211587"/>
            <a:ext cx="7886700" cy="4954464"/>
          </a:xfrm>
        </p:spPr>
        <p:txBody>
          <a:body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20/06/2018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
        <p:nvSpPr>
          <p:cNvPr id="10" name="CuadroTexto 9"/>
          <p:cNvSpPr txBox="1"/>
          <p:nvPr userDrawn="1"/>
        </p:nvSpPr>
        <p:spPr>
          <a:xfrm>
            <a:off x="-1" y="920904"/>
            <a:ext cx="9144000" cy="107722"/>
          </a:xfrm>
          <a:prstGeom prst="rect">
            <a:avLst/>
          </a:prstGeom>
          <a:solidFill>
            <a:srgbClr val="FF6600"/>
          </a:solidFill>
        </p:spPr>
        <p:txBody>
          <a:bodyPr wrap="square" rtlCol="0">
            <a:spAutoFit/>
          </a:bodyPr>
          <a:lstStyle/>
          <a:p>
            <a:endParaRPr lang="es-CR" sz="100" dirty="0"/>
          </a:p>
        </p:txBody>
      </p:sp>
      <p:pic>
        <p:nvPicPr>
          <p:cNvPr id="12" name="Imagen 11"/>
          <p:cNvPicPr>
            <a:picLocks noChangeAspect="1"/>
          </p:cNvPicPr>
          <p:nvPr userDrawn="1"/>
        </p:nvPicPr>
        <p:blipFill rotWithShape="1">
          <a:blip r:embed="rId2"/>
          <a:srcRect t="48800" b="37247"/>
          <a:stretch/>
        </p:blipFill>
        <p:spPr>
          <a:xfrm>
            <a:off x="1" y="-27644"/>
            <a:ext cx="9144000" cy="966355"/>
          </a:xfrm>
          <a:prstGeom prst="rect">
            <a:avLst/>
          </a:prstGeom>
        </p:spPr>
      </p:pic>
      <p:sp>
        <p:nvSpPr>
          <p:cNvPr id="11" name="CuadroTexto 10"/>
          <p:cNvSpPr txBox="1"/>
          <p:nvPr userDrawn="1"/>
        </p:nvSpPr>
        <p:spPr>
          <a:xfrm>
            <a:off x="-3" y="1021288"/>
            <a:ext cx="9144000" cy="107722"/>
          </a:xfrm>
          <a:prstGeom prst="rect">
            <a:avLst/>
          </a:prstGeom>
          <a:solidFill>
            <a:srgbClr val="65ACDD"/>
          </a:solidFill>
        </p:spPr>
        <p:txBody>
          <a:bodyPr wrap="square" rtlCol="0">
            <a:spAutoFit/>
          </a:bodyPr>
          <a:lstStyle/>
          <a:p>
            <a:endParaRPr lang="es-CR" sz="100" dirty="0"/>
          </a:p>
        </p:txBody>
      </p:sp>
      <p:pic>
        <p:nvPicPr>
          <p:cNvPr id="13" name="Imagen 1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4399" y="54365"/>
            <a:ext cx="1085789" cy="776624"/>
          </a:xfrm>
          <a:prstGeom prst="rect">
            <a:avLst/>
          </a:prstGeom>
        </p:spPr>
      </p:pic>
      <p:sp>
        <p:nvSpPr>
          <p:cNvPr id="2" name="Title 1"/>
          <p:cNvSpPr>
            <a:spLocks noGrp="1"/>
          </p:cNvSpPr>
          <p:nvPr>
            <p:ph type="title"/>
          </p:nvPr>
        </p:nvSpPr>
        <p:spPr>
          <a:xfrm>
            <a:off x="0" y="-27643"/>
            <a:ext cx="9143997" cy="966354"/>
          </a:xfrm>
        </p:spPr>
        <p:txBody>
          <a:bodyPr/>
          <a:lstStyle>
            <a:lvl1pPr algn="ctr">
              <a:defRPr>
                <a:solidFill>
                  <a:schemeClr val="bg1"/>
                </a:solidFill>
              </a:defRPr>
            </a:lvl1pPr>
          </a:lstStyle>
          <a:p>
            <a:r>
              <a:rPr lang="es-ES" dirty="0"/>
              <a:t>Haga clic para modificar el estilo de título del patrón</a:t>
            </a:r>
            <a:endParaRPr lang="en-US" dirty="0"/>
          </a:p>
        </p:txBody>
      </p:sp>
    </p:spTree>
    <p:extLst>
      <p:ext uri="{BB962C8B-B14F-4D97-AF65-F5344CB8AC3E}">
        <p14:creationId xmlns:p14="http://schemas.microsoft.com/office/powerpoint/2010/main" val="43888690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23888" y="4406901"/>
            <a:ext cx="7886700" cy="1362075"/>
          </a:xfrm>
        </p:spPr>
        <p:txBody>
          <a:bodyPr anchor="t"/>
          <a:lstStyle>
            <a:lvl1pPr>
              <a:defRPr sz="3000" b="1"/>
            </a:lvl1pPr>
          </a:lstStyle>
          <a:p>
            <a:r>
              <a:rPr lang="es-ES"/>
              <a:t>Haga clic para modificar el estilo de título del patrón</a:t>
            </a:r>
            <a:endParaRPr lang="en-US"/>
          </a:p>
        </p:txBody>
      </p:sp>
      <p:sp>
        <p:nvSpPr>
          <p:cNvPr id="3" name="Text Placeholder 2"/>
          <p:cNvSpPr>
            <a:spLocks noGrp="1"/>
          </p:cNvSpPr>
          <p:nvPr>
            <p:ph type="body" idx="1"/>
          </p:nvPr>
        </p:nvSpPr>
        <p:spPr>
          <a:xfrm>
            <a:off x="623888" y="2906713"/>
            <a:ext cx="7886700" cy="1500187"/>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EABE8AA6-12A8-4B45-AB18-A83908A3A2E6}" type="datetimeFigureOut">
              <a:rPr lang="es-ES" smtClean="0"/>
              <a:t>20/06/2018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248651378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Content Placeholder 2"/>
          <p:cNvSpPr>
            <a:spLocks noGrp="1"/>
          </p:cNvSpPr>
          <p:nvPr>
            <p:ph sz="half" idx="1"/>
          </p:nvPr>
        </p:nvSpPr>
        <p:spPr>
          <a:xfrm>
            <a:off x="628650" y="1820863"/>
            <a:ext cx="3886200" cy="4351337"/>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Content Placeholder 3"/>
          <p:cNvSpPr>
            <a:spLocks noGrp="1"/>
          </p:cNvSpPr>
          <p:nvPr>
            <p:ph sz="half" idx="2"/>
          </p:nvPr>
        </p:nvSpPr>
        <p:spPr>
          <a:xfrm>
            <a:off x="4629150" y="1820863"/>
            <a:ext cx="3886200" cy="4351337"/>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Date Placeholder 4"/>
          <p:cNvSpPr>
            <a:spLocks noGrp="1"/>
          </p:cNvSpPr>
          <p:nvPr>
            <p:ph type="dt" sz="half" idx="10"/>
          </p:nvPr>
        </p:nvSpPr>
        <p:spPr/>
        <p:txBody>
          <a:bodyPr/>
          <a:lstStyle/>
          <a:p>
            <a:fld id="{EABE8AA6-12A8-4B45-AB18-A83908A3A2E6}" type="datetimeFigureOut">
              <a:rPr lang="es-ES" smtClean="0"/>
              <a:t>20/06/2018</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123203478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623888" y="274638"/>
            <a:ext cx="7886700" cy="1143000"/>
          </a:xfrm>
        </p:spPr>
        <p:txBody>
          <a:bodyPr/>
          <a:lstStyle/>
          <a:p>
            <a:r>
              <a:rPr lang="es-ES"/>
              <a:t>Haga clic para modificar el estilo de título del patrón</a:t>
            </a:r>
            <a:endParaRPr lang="en-US"/>
          </a:p>
        </p:txBody>
      </p:sp>
      <p:sp>
        <p:nvSpPr>
          <p:cNvPr id="3" name="Text Placeholder 2"/>
          <p:cNvSpPr>
            <a:spLocks noGrp="1"/>
          </p:cNvSpPr>
          <p:nvPr>
            <p:ph type="body" idx="1"/>
          </p:nvPr>
        </p:nvSpPr>
        <p:spPr>
          <a:xfrm>
            <a:off x="623888" y="1535113"/>
            <a:ext cx="3867150"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el estilo de texto del patrón</a:t>
            </a:r>
          </a:p>
        </p:txBody>
      </p:sp>
      <p:sp>
        <p:nvSpPr>
          <p:cNvPr id="4" name="Content Placeholder 3"/>
          <p:cNvSpPr>
            <a:spLocks noGrp="1"/>
          </p:cNvSpPr>
          <p:nvPr>
            <p:ph sz="half" idx="2"/>
          </p:nvPr>
        </p:nvSpPr>
        <p:spPr>
          <a:xfrm>
            <a:off x="623888" y="2174876"/>
            <a:ext cx="3867150" cy="3997325"/>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Text Placeholder 4"/>
          <p:cNvSpPr>
            <a:spLocks noGrp="1"/>
          </p:cNvSpPr>
          <p:nvPr>
            <p:ph type="body" sz="quarter" idx="3"/>
          </p:nvPr>
        </p:nvSpPr>
        <p:spPr>
          <a:xfrm>
            <a:off x="4642248" y="1535113"/>
            <a:ext cx="3868340"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el estilo de texto del patrón</a:t>
            </a:r>
          </a:p>
        </p:txBody>
      </p:sp>
      <p:sp>
        <p:nvSpPr>
          <p:cNvPr id="6" name="Content Placeholder 5"/>
          <p:cNvSpPr>
            <a:spLocks noGrp="1"/>
          </p:cNvSpPr>
          <p:nvPr>
            <p:ph sz="quarter" idx="4"/>
          </p:nvPr>
        </p:nvSpPr>
        <p:spPr>
          <a:xfrm>
            <a:off x="4642248" y="2174876"/>
            <a:ext cx="3868340" cy="3997325"/>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Date Placeholder 6"/>
          <p:cNvSpPr>
            <a:spLocks noGrp="1"/>
          </p:cNvSpPr>
          <p:nvPr>
            <p:ph type="dt" sz="half" idx="10"/>
          </p:nvPr>
        </p:nvSpPr>
        <p:spPr/>
        <p:txBody>
          <a:bodyPr/>
          <a:lstStyle/>
          <a:p>
            <a:fld id="{EABE8AA6-12A8-4B45-AB18-A83908A3A2E6}" type="datetimeFigureOut">
              <a:rPr lang="es-ES" smtClean="0"/>
              <a:t>20/06/2018</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387744694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Date Placeholder 2"/>
          <p:cNvSpPr>
            <a:spLocks noGrp="1"/>
          </p:cNvSpPr>
          <p:nvPr>
            <p:ph type="dt" sz="half" idx="10"/>
          </p:nvPr>
        </p:nvSpPr>
        <p:spPr/>
        <p:txBody>
          <a:bodyPr/>
          <a:lstStyle/>
          <a:p>
            <a:fld id="{73D7E00A-486F-4252-8B1D-E32645521F49}" type="datetime1">
              <a:rPr lang="en-US" smtClean="0"/>
              <a:t>6/20/2018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smtClean="0"/>
              <a:t>‹Nº›</a:t>
            </a:fld>
            <a:endParaRPr lang="en-US"/>
          </a:p>
        </p:txBody>
      </p:sp>
    </p:spTree>
    <p:extLst>
      <p:ext uri="{BB962C8B-B14F-4D97-AF65-F5344CB8AC3E}">
        <p14:creationId xmlns:p14="http://schemas.microsoft.com/office/powerpoint/2010/main" val="233672217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BE8AA6-12A8-4B45-AB18-A83908A3A2E6}" type="datetimeFigureOut">
              <a:rPr lang="es-ES" smtClean="0"/>
              <a:t>20/06/2018</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741443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23888" y="1712423"/>
            <a:ext cx="7886700" cy="2851208"/>
          </a:xfrm>
        </p:spPr>
        <p:txBody>
          <a:bodyPr anchor="b">
            <a:normAutofit/>
          </a:bodyPr>
          <a:lstStyle>
            <a:lvl1pPr>
              <a:defRPr sz="4500" b="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23888" y="4552634"/>
            <a:ext cx="7886700" cy="1500187"/>
          </a:xfrm>
        </p:spPr>
        <p:txBody>
          <a:bodyPr anchor="t">
            <a:normAutofit/>
          </a:bodyPr>
          <a:lstStyle>
            <a:lvl1pPr marL="0" indent="0">
              <a:buNone/>
              <a:defRPr sz="180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EABE8AA6-12A8-4B45-AB18-A83908A3A2E6}" type="datetimeFigureOut">
              <a:rPr lang="es-ES" smtClean="0"/>
              <a:t>20/06/2018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76624278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3888" y="685801"/>
            <a:ext cx="3009900" cy="1160463"/>
          </a:xfrm>
        </p:spPr>
        <p:txBody>
          <a:bodyPr anchor="b"/>
          <a:lstStyle>
            <a:lvl1pPr>
              <a:defRPr sz="1500" b="1"/>
            </a:lvl1pPr>
          </a:lstStyle>
          <a:p>
            <a:r>
              <a:rPr lang="es-ES"/>
              <a:t>Haga clic para modificar el estilo de título del patrón</a:t>
            </a:r>
            <a:endParaRPr lang="en-US"/>
          </a:p>
        </p:txBody>
      </p:sp>
      <p:sp>
        <p:nvSpPr>
          <p:cNvPr id="3" name="Content Placeholder 2"/>
          <p:cNvSpPr>
            <a:spLocks noGrp="1"/>
          </p:cNvSpPr>
          <p:nvPr>
            <p:ph idx="1"/>
          </p:nvPr>
        </p:nvSpPr>
        <p:spPr>
          <a:xfrm>
            <a:off x="3784998" y="685800"/>
            <a:ext cx="4725590" cy="548640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Text Placeholder 3"/>
          <p:cNvSpPr>
            <a:spLocks noGrp="1"/>
          </p:cNvSpPr>
          <p:nvPr>
            <p:ph type="body" sz="half" idx="2"/>
          </p:nvPr>
        </p:nvSpPr>
        <p:spPr>
          <a:xfrm>
            <a:off x="623888" y="1846264"/>
            <a:ext cx="3009900" cy="432593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EABE8AA6-12A8-4B45-AB18-A83908A3A2E6}" type="datetimeFigureOut">
              <a:rPr lang="es-ES" smtClean="0"/>
              <a:t>20/06/2018</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106402907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878806" y="4800600"/>
            <a:ext cx="5382816" cy="566738"/>
          </a:xfrm>
        </p:spPr>
        <p:txBody>
          <a:bodyPr anchor="b"/>
          <a:lstStyle>
            <a:lvl1pPr>
              <a:defRPr sz="1500" b="1"/>
            </a:lvl1pPr>
          </a:lstStyle>
          <a:p>
            <a:r>
              <a:rPr lang="es-ES"/>
              <a:t>Haga clic para modificar el estilo de título del patrón</a:t>
            </a:r>
            <a:endParaRPr lang="en-US"/>
          </a:p>
        </p:txBody>
      </p:sp>
      <p:sp>
        <p:nvSpPr>
          <p:cNvPr id="3" name="Picture Placeholder 2"/>
          <p:cNvSpPr>
            <a:spLocks noGrp="1"/>
          </p:cNvSpPr>
          <p:nvPr>
            <p:ph type="pic" idx="1"/>
          </p:nvPr>
        </p:nvSpPr>
        <p:spPr>
          <a:xfrm>
            <a:off x="1878806" y="685801"/>
            <a:ext cx="5382816" cy="404177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s-ES"/>
              <a:t>Haga clic en el icono para agregar una imagen</a:t>
            </a:r>
            <a:endParaRPr lang="en-US"/>
          </a:p>
        </p:txBody>
      </p:sp>
      <p:sp>
        <p:nvSpPr>
          <p:cNvPr id="4" name="Text Placeholder 3"/>
          <p:cNvSpPr>
            <a:spLocks noGrp="1"/>
          </p:cNvSpPr>
          <p:nvPr>
            <p:ph type="body" sz="half" idx="2"/>
          </p:nvPr>
        </p:nvSpPr>
        <p:spPr>
          <a:xfrm>
            <a:off x="1878806" y="5367338"/>
            <a:ext cx="5382816"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EABE8AA6-12A8-4B45-AB18-A83908A3A2E6}" type="datetimeFigureOut">
              <a:rPr lang="es-ES" smtClean="0"/>
              <a:t>20/06/2018</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55267330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EABE8AA6-12A8-4B45-AB18-A83908A3A2E6}" type="datetimeFigureOut">
              <a:rPr lang="es-ES" smtClean="0"/>
              <a:t>20/06/2018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72320047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4638"/>
            <a:ext cx="1971675" cy="5897562"/>
          </a:xfrm>
        </p:spPr>
        <p:txBody>
          <a:bodyPr vert="eaVert"/>
          <a:lstStyle/>
          <a:p>
            <a:r>
              <a:rPr lang="es-ES"/>
              <a:t>Haga clic para modificar el estilo de título del patrón</a:t>
            </a:r>
            <a:endParaRPr lang="en-US"/>
          </a:p>
        </p:txBody>
      </p:sp>
      <p:sp>
        <p:nvSpPr>
          <p:cNvPr id="3" name="Vertical Text Placeholder 2"/>
          <p:cNvSpPr>
            <a:spLocks noGrp="1"/>
          </p:cNvSpPr>
          <p:nvPr>
            <p:ph type="body" orient="vert" idx="1"/>
          </p:nvPr>
        </p:nvSpPr>
        <p:spPr>
          <a:xfrm>
            <a:off x="628650" y="274638"/>
            <a:ext cx="5800725" cy="5897562"/>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EABE8AA6-12A8-4B45-AB18-A83908A3A2E6}" type="datetimeFigureOut">
              <a:rPr lang="es-ES" smtClean="0"/>
              <a:t>20/06/2018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409060001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6627076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Create">
    <p:spTree>
      <p:nvGrpSpPr>
        <p:cNvPr id="1" name=""/>
        <p:cNvGrpSpPr/>
        <p:nvPr/>
      </p:nvGrpSpPr>
      <p:grpSpPr>
        <a:xfrm>
          <a:off x="0" y="0"/>
          <a:ext cx="0" cy="0"/>
          <a:chOff x="0" y="0"/>
          <a:chExt cx="0" cy="0"/>
        </a:xfrm>
      </p:grpSpPr>
      <p:sp>
        <p:nvSpPr>
          <p:cNvPr id="3" name="CuadroTexto 2"/>
          <p:cNvSpPr txBox="1"/>
          <p:nvPr userDrawn="1"/>
        </p:nvSpPr>
        <p:spPr>
          <a:xfrm>
            <a:off x="-1" y="920904"/>
            <a:ext cx="9144000" cy="107722"/>
          </a:xfrm>
          <a:prstGeom prst="rect">
            <a:avLst/>
          </a:prstGeom>
          <a:solidFill>
            <a:srgbClr val="FF6600"/>
          </a:solidFill>
        </p:spPr>
        <p:txBody>
          <a:bodyPr wrap="square" rtlCol="0">
            <a:spAutoFit/>
          </a:bodyPr>
          <a:lstStyle/>
          <a:p>
            <a:endParaRPr lang="es-CR" sz="100" dirty="0"/>
          </a:p>
        </p:txBody>
      </p:sp>
      <p:sp>
        <p:nvSpPr>
          <p:cNvPr id="4" name="CuadroTexto 3"/>
          <p:cNvSpPr txBox="1"/>
          <p:nvPr userDrawn="1"/>
        </p:nvSpPr>
        <p:spPr>
          <a:xfrm>
            <a:off x="-3" y="1021288"/>
            <a:ext cx="9144000" cy="107722"/>
          </a:xfrm>
          <a:prstGeom prst="rect">
            <a:avLst/>
          </a:prstGeom>
          <a:solidFill>
            <a:srgbClr val="65ACDD"/>
          </a:solidFill>
        </p:spPr>
        <p:txBody>
          <a:bodyPr wrap="square" rtlCol="0">
            <a:spAutoFit/>
          </a:bodyPr>
          <a:lstStyle/>
          <a:p>
            <a:endParaRPr lang="es-CR" sz="100" dirty="0"/>
          </a:p>
        </p:txBody>
      </p:sp>
      <p:pic>
        <p:nvPicPr>
          <p:cNvPr id="5" name="Imagen 4"/>
          <p:cNvPicPr>
            <a:picLocks noChangeAspect="1"/>
          </p:cNvPicPr>
          <p:nvPr userDrawn="1"/>
        </p:nvPicPr>
        <p:blipFill rotWithShape="1">
          <a:blip r:embed="rId2"/>
          <a:srcRect t="48800" b="37247"/>
          <a:stretch/>
        </p:blipFill>
        <p:spPr>
          <a:xfrm>
            <a:off x="1" y="-27644"/>
            <a:ext cx="9144000" cy="966355"/>
          </a:xfrm>
          <a:prstGeom prst="rect">
            <a:avLst/>
          </a:prstGeom>
        </p:spPr>
      </p:pic>
      <p:pic>
        <p:nvPicPr>
          <p:cNvPr id="6" name="Imagen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4399" y="54365"/>
            <a:ext cx="1085789" cy="776624"/>
          </a:xfrm>
          <a:prstGeom prst="rect">
            <a:avLst/>
          </a:prstGeom>
        </p:spPr>
      </p:pic>
    </p:spTree>
    <p:extLst>
      <p:ext uri="{BB962C8B-B14F-4D97-AF65-F5344CB8AC3E}">
        <p14:creationId xmlns:p14="http://schemas.microsoft.com/office/powerpoint/2010/main" val="342126365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adasd">
    <p:spTree>
      <p:nvGrpSpPr>
        <p:cNvPr id="1" name=""/>
        <p:cNvGrpSpPr/>
        <p:nvPr/>
      </p:nvGrpSpPr>
      <p:grpSpPr>
        <a:xfrm>
          <a:off x="0" y="0"/>
          <a:ext cx="0" cy="0"/>
          <a:chOff x="0" y="0"/>
          <a:chExt cx="0" cy="0"/>
        </a:xfrm>
      </p:grpSpPr>
      <p:sp>
        <p:nvSpPr>
          <p:cNvPr id="3" name="CuadroTexto 2"/>
          <p:cNvSpPr txBox="1"/>
          <p:nvPr userDrawn="1"/>
        </p:nvSpPr>
        <p:spPr>
          <a:xfrm>
            <a:off x="-1" y="920904"/>
            <a:ext cx="9144000" cy="107722"/>
          </a:xfrm>
          <a:prstGeom prst="rect">
            <a:avLst/>
          </a:prstGeom>
          <a:solidFill>
            <a:srgbClr val="FF6600"/>
          </a:solidFill>
        </p:spPr>
        <p:txBody>
          <a:bodyPr wrap="square" rtlCol="0">
            <a:spAutoFit/>
          </a:bodyPr>
          <a:lstStyle/>
          <a:p>
            <a:endParaRPr lang="es-CR" sz="100" dirty="0"/>
          </a:p>
        </p:txBody>
      </p:sp>
      <p:sp>
        <p:nvSpPr>
          <p:cNvPr id="4" name="CuadroTexto 3"/>
          <p:cNvSpPr txBox="1"/>
          <p:nvPr userDrawn="1"/>
        </p:nvSpPr>
        <p:spPr>
          <a:xfrm>
            <a:off x="-3" y="1021288"/>
            <a:ext cx="9144000" cy="107722"/>
          </a:xfrm>
          <a:prstGeom prst="rect">
            <a:avLst/>
          </a:prstGeom>
          <a:solidFill>
            <a:srgbClr val="65ACDD"/>
          </a:solidFill>
        </p:spPr>
        <p:txBody>
          <a:bodyPr wrap="square" rtlCol="0">
            <a:spAutoFit/>
          </a:bodyPr>
          <a:lstStyle/>
          <a:p>
            <a:endParaRPr lang="es-CR" sz="100" dirty="0"/>
          </a:p>
        </p:txBody>
      </p:sp>
      <p:pic>
        <p:nvPicPr>
          <p:cNvPr id="5" name="Imagen 4"/>
          <p:cNvPicPr>
            <a:picLocks noChangeAspect="1"/>
          </p:cNvPicPr>
          <p:nvPr userDrawn="1"/>
        </p:nvPicPr>
        <p:blipFill rotWithShape="1">
          <a:blip r:embed="rId2"/>
          <a:srcRect t="48800" b="37247"/>
          <a:stretch/>
        </p:blipFill>
        <p:spPr>
          <a:xfrm>
            <a:off x="1" y="-27644"/>
            <a:ext cx="9144000" cy="966355"/>
          </a:xfrm>
          <a:prstGeom prst="rect">
            <a:avLst/>
          </a:prstGeom>
        </p:spPr>
      </p:pic>
      <p:pic>
        <p:nvPicPr>
          <p:cNvPr id="6" name="Imagen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4399" y="54365"/>
            <a:ext cx="1085789" cy="776624"/>
          </a:xfrm>
          <a:prstGeom prst="rect">
            <a:avLst/>
          </a:prstGeom>
        </p:spPr>
      </p:pic>
    </p:spTree>
    <p:extLst>
      <p:ext uri="{BB962C8B-B14F-4D97-AF65-F5344CB8AC3E}">
        <p14:creationId xmlns:p14="http://schemas.microsoft.com/office/powerpoint/2010/main" val="26926382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33845" y="1828801"/>
            <a:ext cx="3886200" cy="4351337"/>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4629150" y="1828801"/>
            <a:ext cx="3886200" cy="4351337"/>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EABE8AA6-12A8-4B45-AB18-A83908A3A2E6}" type="datetimeFigureOut">
              <a:rPr lang="es-ES" smtClean="0"/>
              <a:t>20/06/2018</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42610969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ació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33845" y="1681851"/>
            <a:ext cx="3867150" cy="825699"/>
          </a:xfrm>
        </p:spPr>
        <p:txBody>
          <a:bodyPr anchor="b">
            <a:normAutofit/>
          </a:bodyP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el estilo de texto del patrón</a:t>
            </a:r>
          </a:p>
        </p:txBody>
      </p:sp>
      <p:sp>
        <p:nvSpPr>
          <p:cNvPr id="4" name="Content Placeholder 3"/>
          <p:cNvSpPr>
            <a:spLocks noGrp="1"/>
          </p:cNvSpPr>
          <p:nvPr>
            <p:ph sz="half" idx="2"/>
          </p:nvPr>
        </p:nvSpPr>
        <p:spPr>
          <a:xfrm>
            <a:off x="633845" y="2507551"/>
            <a:ext cx="3867150" cy="3680525"/>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4629150" y="1681851"/>
            <a:ext cx="3886201" cy="825698"/>
          </a:xfrm>
        </p:spPr>
        <p:txBody>
          <a:bodyPr anchor="b"/>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el estilo de texto del patrón</a:t>
            </a:r>
          </a:p>
        </p:txBody>
      </p:sp>
      <p:sp>
        <p:nvSpPr>
          <p:cNvPr id="6" name="Content Placeholder 5"/>
          <p:cNvSpPr>
            <a:spLocks noGrp="1"/>
          </p:cNvSpPr>
          <p:nvPr>
            <p:ph sz="quarter" idx="4"/>
          </p:nvPr>
        </p:nvSpPr>
        <p:spPr>
          <a:xfrm>
            <a:off x="4629150" y="2507551"/>
            <a:ext cx="3886201" cy="3680525"/>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Date Placeholder 6"/>
          <p:cNvSpPr>
            <a:spLocks noGrp="1"/>
          </p:cNvSpPr>
          <p:nvPr>
            <p:ph type="dt" sz="half" idx="10"/>
          </p:nvPr>
        </p:nvSpPr>
        <p:spPr/>
        <p:txBody>
          <a:bodyPr/>
          <a:lstStyle/>
          <a:p>
            <a:fld id="{EABE8AA6-12A8-4B45-AB18-A83908A3A2E6}" type="datetimeFigureOut">
              <a:rPr lang="es-ES" smtClean="0"/>
              <a:t>20/06/2018</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B804A9D2-140E-DB46-9445-82A29F13C100}" type="slidenum">
              <a:rPr lang="es-ES" smtClean="0"/>
              <a:t>‹Nº›</a:t>
            </a:fld>
            <a:endParaRPr lang="es-ES"/>
          </a:p>
        </p:txBody>
      </p:sp>
      <p:sp>
        <p:nvSpPr>
          <p:cNvPr id="10" name="Title 9"/>
          <p:cNvSpPr>
            <a:spLocks noGrp="1"/>
          </p:cNvSpPr>
          <p:nvPr>
            <p:ph type="title"/>
          </p:nvPr>
        </p:nvSpPr>
        <p:spPr/>
        <p:txBody>
          <a:bodyPr/>
          <a:lstStyle/>
          <a:p>
            <a:r>
              <a:rPr lang="es-ES"/>
              <a:t>Haga clic para modificar el estilo de título del patrón</a:t>
            </a:r>
            <a:endParaRPr lang="en-US" dirty="0"/>
          </a:p>
        </p:txBody>
      </p:sp>
    </p:spTree>
    <p:extLst>
      <p:ext uri="{BB962C8B-B14F-4D97-AF65-F5344CB8AC3E}">
        <p14:creationId xmlns:p14="http://schemas.microsoft.com/office/powerpoint/2010/main" val="24421259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olo el títul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73D7E00A-486F-4252-8B1D-E32645521F49}" type="datetime1">
              <a:rPr lang="en-US" smtClean="0"/>
              <a:t>6/20/2018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smtClean="0"/>
              <a:t>‹Nº›</a:t>
            </a:fld>
            <a:endParaRPr lang="en-US"/>
          </a:p>
        </p:txBody>
      </p:sp>
      <p:sp>
        <p:nvSpPr>
          <p:cNvPr id="6" name="Title 5"/>
          <p:cNvSpPr>
            <a:spLocks noGrp="1"/>
          </p:cNvSpPr>
          <p:nvPr>
            <p:ph type="title"/>
          </p:nvPr>
        </p:nvSpPr>
        <p:spPr/>
        <p:txBody>
          <a:bodyPr/>
          <a:lstStyle/>
          <a:p>
            <a:r>
              <a:rPr lang="es-ES"/>
              <a:t>Haga clic para modificar el estilo de título del patrón</a:t>
            </a:r>
            <a:endParaRPr lang="en-US"/>
          </a:p>
        </p:txBody>
      </p:sp>
    </p:spTree>
    <p:extLst>
      <p:ext uri="{BB962C8B-B14F-4D97-AF65-F5344CB8AC3E}">
        <p14:creationId xmlns:p14="http://schemas.microsoft.com/office/powerpoint/2010/main" val="6881784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En blanco">
    <p:spTree>
      <p:nvGrpSpPr>
        <p:cNvPr id="1" name=""/>
        <p:cNvGrpSpPr/>
        <p:nvPr/>
      </p:nvGrpSpPr>
      <p:grpSpPr>
        <a:xfrm>
          <a:off x="0" y="0"/>
          <a:ext cx="0" cy="0"/>
          <a:chOff x="0" y="0"/>
          <a:chExt cx="0" cy="0"/>
        </a:xfrm>
      </p:grpSpPr>
      <p:pic>
        <p:nvPicPr>
          <p:cNvPr id="5" name="Imagen 4" descr="portada..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355" y="-1570"/>
            <a:ext cx="9304546" cy="6929495"/>
          </a:xfrm>
          <a:prstGeom prst="rect">
            <a:avLst/>
          </a:prstGeom>
        </p:spPr>
      </p:pic>
      <p:sp>
        <p:nvSpPr>
          <p:cNvPr id="6" name="Subtitle 2"/>
          <p:cNvSpPr>
            <a:spLocks noGrp="1"/>
          </p:cNvSpPr>
          <p:nvPr>
            <p:ph type="subTitle" idx="1"/>
          </p:nvPr>
        </p:nvSpPr>
        <p:spPr>
          <a:xfrm>
            <a:off x="1143000" y="3602038"/>
            <a:ext cx="6858000" cy="1655762"/>
          </a:xfrm>
        </p:spPr>
        <p:txBody>
          <a:bodyPr>
            <a:normAutofit/>
          </a:bodyPr>
          <a:lstStyle>
            <a:lvl1pPr marL="0" indent="0" algn="ctr">
              <a:buNone/>
              <a:defRPr lang="en-US" sz="4000" dirty="0">
                <a:solidFill>
                  <a:schemeClr val="bg1"/>
                </a:solidFill>
              </a:defRPr>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s-ES" dirty="0"/>
              <a:t>Haga clic para modificar el estilo de subtítulo del patrón</a:t>
            </a:r>
            <a:endParaRPr lang="en-US" dirty="0"/>
          </a:p>
        </p:txBody>
      </p:sp>
    </p:spTree>
    <p:extLst>
      <p:ext uri="{BB962C8B-B14F-4D97-AF65-F5344CB8AC3E}">
        <p14:creationId xmlns:p14="http://schemas.microsoft.com/office/powerpoint/2010/main" val="35202746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1"/>
            <a:ext cx="2948940" cy="1600197"/>
          </a:xfrm>
        </p:spPr>
        <p:txBody>
          <a:bodyPr anchor="b">
            <a:normAutofit/>
          </a:bodyPr>
          <a:lstStyle>
            <a:lvl1pPr>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3886200" y="990600"/>
            <a:ext cx="4629150" cy="487680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30936" y="2057399"/>
            <a:ext cx="2948940" cy="3810001"/>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EABE8AA6-12A8-4B45-AB18-A83908A3A2E6}" type="datetimeFigureOut">
              <a:rPr lang="es-ES" smtClean="0"/>
              <a:t>20/06/2018</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584338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0"/>
            <a:ext cx="2948940" cy="1600200"/>
          </a:xfrm>
        </p:spPr>
        <p:txBody>
          <a:bodyPr anchor="b">
            <a:normAutofit/>
          </a:bodyPr>
          <a:lstStyle>
            <a:lvl1pPr>
              <a:defRPr sz="2400" b="0"/>
            </a:lvl1pPr>
          </a:lstStyle>
          <a:p>
            <a:r>
              <a:rPr lang="es-ES"/>
              <a:t>Haga clic para modificar el estilo de título del patrón</a:t>
            </a:r>
            <a:endParaRPr lang="en-US" dirty="0"/>
          </a:p>
        </p:txBody>
      </p:sp>
      <p:sp>
        <p:nvSpPr>
          <p:cNvPr id="3" name="Picture Placeholder 2"/>
          <p:cNvSpPr>
            <a:spLocks noGrp="1"/>
          </p:cNvSpPr>
          <p:nvPr>
            <p:ph type="pic" idx="1"/>
          </p:nvPr>
        </p:nvSpPr>
        <p:spPr>
          <a:xfrm>
            <a:off x="3886200" y="990600"/>
            <a:ext cx="4629150" cy="4876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30936" y="2057400"/>
            <a:ext cx="2948940" cy="3810000"/>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EABE8AA6-12A8-4B45-AB18-A83908A3A2E6}" type="datetimeFigureOut">
              <a:rPr lang="es-ES" smtClean="0"/>
              <a:t>20/06/2018</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10487520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36.xml"/><Relationship Id="rId2" Type="http://schemas.openxmlformats.org/officeDocument/2006/relationships/slideLayout" Target="../slideLayouts/slideLayout35.xml"/><Relationship Id="rId1" Type="http://schemas.openxmlformats.org/officeDocument/2006/relationships/slideLayout" Target="../slideLayouts/slideLayout34.xml"/><Relationship Id="rId4"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33845" y="365760"/>
            <a:ext cx="7886700" cy="1325562"/>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33845" y="1828801"/>
            <a:ext cx="7886700" cy="4351337"/>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825">
                <a:solidFill>
                  <a:schemeClr val="tx1">
                    <a:lumMod val="65000"/>
                    <a:lumOff val="35000"/>
                  </a:schemeClr>
                </a:solidFill>
              </a:defRPr>
            </a:lvl1pPr>
          </a:lstStyle>
          <a:p>
            <a:fld id="{5586B75A-687E-405C-8A0B-8D00578BA2C3}" type="datetime1">
              <a:rPr lang="en-US" smtClean="0"/>
              <a:t>6/20/2018</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825">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6463145" y="6356351"/>
            <a:ext cx="2057400" cy="365125"/>
          </a:xfrm>
          <a:prstGeom prst="rect">
            <a:avLst/>
          </a:prstGeom>
        </p:spPr>
        <p:txBody>
          <a:bodyPr vert="horz" lIns="91440" tIns="45720" rIns="91440" bIns="45720" rtlCol="0" anchor="ctr"/>
          <a:lstStyle>
            <a:lvl1pPr algn="r">
              <a:defRPr sz="825">
                <a:solidFill>
                  <a:schemeClr val="tx1">
                    <a:tint val="75000"/>
                  </a:schemeClr>
                </a:solidFill>
              </a:defRPr>
            </a:lvl1pPr>
          </a:lstStyle>
          <a:p>
            <a:fld id="{4FAB73BC-B049-4115-A692-8D63A059BFB8}" type="slidenum">
              <a:rPr lang="en-US" smtClean="0"/>
              <a:t>‹Nº›</a:t>
            </a:fld>
            <a:endParaRPr lang="en-US"/>
          </a:p>
        </p:txBody>
      </p:sp>
    </p:spTree>
    <p:extLst>
      <p:ext uri="{BB962C8B-B14F-4D97-AF65-F5344CB8AC3E}">
        <p14:creationId xmlns:p14="http://schemas.microsoft.com/office/powerpoint/2010/main" val="42560197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Wingdings 2" pitchFamily="18" charset="2"/>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Wingdings 2" pitchFamily="18" charset="2"/>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Wingdings 2" pitchFamily="18" charset="2"/>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5pPr>
      <a:lvl6pPr marL="18859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6pPr>
      <a:lvl7pPr marL="22288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7pPr>
      <a:lvl8pPr marL="25717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8pPr>
      <a:lvl9pPr marL="29146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33845" y="365760"/>
            <a:ext cx="7886700" cy="1325562"/>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33845" y="1828801"/>
            <a:ext cx="7886700" cy="4351337"/>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825">
                <a:solidFill>
                  <a:schemeClr val="tx1">
                    <a:lumMod val="65000"/>
                    <a:lumOff val="35000"/>
                  </a:schemeClr>
                </a:solidFill>
              </a:defRPr>
            </a:lvl1pPr>
          </a:lstStyle>
          <a:p>
            <a:fld id="{5586B75A-687E-405C-8A0B-8D00578BA2C3}" type="datetime1">
              <a:rPr lang="en-US" smtClean="0"/>
              <a:t>6/20/2018</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825">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6463145" y="6356351"/>
            <a:ext cx="2057400" cy="365125"/>
          </a:xfrm>
          <a:prstGeom prst="rect">
            <a:avLst/>
          </a:prstGeom>
        </p:spPr>
        <p:txBody>
          <a:bodyPr vert="horz" lIns="91440" tIns="45720" rIns="91440" bIns="45720" rtlCol="0" anchor="ctr"/>
          <a:lstStyle>
            <a:lvl1pPr algn="r">
              <a:defRPr sz="825">
                <a:solidFill>
                  <a:schemeClr val="tx1">
                    <a:tint val="75000"/>
                  </a:schemeClr>
                </a:solidFill>
              </a:defRPr>
            </a:lvl1pPr>
          </a:lstStyle>
          <a:p>
            <a:fld id="{4FAB73BC-B049-4115-A692-8D63A059BFB8}" type="slidenum">
              <a:rPr lang="en-US" smtClean="0"/>
              <a:t>‹Nº›</a:t>
            </a:fld>
            <a:endParaRPr lang="en-US"/>
          </a:p>
        </p:txBody>
      </p:sp>
    </p:spTree>
    <p:extLst>
      <p:ext uri="{BB962C8B-B14F-4D97-AF65-F5344CB8AC3E}">
        <p14:creationId xmlns:p14="http://schemas.microsoft.com/office/powerpoint/2010/main" val="211535820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Wingdings 2" pitchFamily="18" charset="2"/>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Wingdings 2" pitchFamily="18" charset="2"/>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Wingdings 2" pitchFamily="18" charset="2"/>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5pPr>
      <a:lvl6pPr marL="18859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6pPr>
      <a:lvl7pPr marL="22288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7pPr>
      <a:lvl8pPr marL="25717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8pPr>
      <a:lvl9pPr marL="29146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4638"/>
            <a:ext cx="7886700" cy="1325562"/>
          </a:xfrm>
          <a:prstGeom prst="rect">
            <a:avLst/>
          </a:prstGeom>
        </p:spPr>
        <p:txBody>
          <a:bodyPr vert="horz" lIns="91440" tIns="45720" rIns="91440" bIns="45720" rtlCol="0" anchor="ctr">
            <a:normAutofit/>
          </a:bodyPr>
          <a:lstStyle/>
          <a:p>
            <a:r>
              <a:rPr lang="es-ES"/>
              <a:t>Haga clic para modificar el estilo de título del patrón</a:t>
            </a:r>
            <a:endParaRPr lang="en-US"/>
          </a:p>
        </p:txBody>
      </p:sp>
      <p:sp>
        <p:nvSpPr>
          <p:cNvPr id="3" name="Text Placeholder 2"/>
          <p:cNvSpPr>
            <a:spLocks noGrp="1"/>
          </p:cNvSpPr>
          <p:nvPr>
            <p:ph type="body" idx="1"/>
          </p:nvPr>
        </p:nvSpPr>
        <p:spPr>
          <a:xfrm>
            <a:off x="628650" y="1820863"/>
            <a:ext cx="7886700" cy="4351337"/>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2"/>
          </p:nvPr>
        </p:nvSpPr>
        <p:spPr>
          <a:xfrm>
            <a:off x="628650" y="6356351"/>
            <a:ext cx="245745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5586B75A-687E-405C-8A0B-8D00578BA2C3}" type="datetime1">
              <a:rPr lang="en-US" smtClean="0"/>
              <a:t>6/20/2018</a:t>
            </a:fld>
            <a:endParaRPr lang="en-US"/>
          </a:p>
        </p:txBody>
      </p:sp>
      <p:sp>
        <p:nvSpPr>
          <p:cNvPr id="5" name="Footer Placeholder 4"/>
          <p:cNvSpPr>
            <a:spLocks noGrp="1"/>
          </p:cNvSpPr>
          <p:nvPr>
            <p:ph type="ftr" sz="quarter" idx="3"/>
          </p:nvPr>
        </p:nvSpPr>
        <p:spPr>
          <a:xfrm>
            <a:off x="3486150" y="6356351"/>
            <a:ext cx="21717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057900" y="6356351"/>
            <a:ext cx="245745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FAB73BC-B049-4115-A692-8D63A059BFB8}" type="slidenum">
              <a:rPr lang="en-US" smtClean="0"/>
              <a:t>‹Nº›</a:t>
            </a:fld>
            <a:endParaRPr lang="en-US"/>
          </a:p>
        </p:txBody>
      </p:sp>
    </p:spTree>
    <p:extLst>
      <p:ext uri="{BB962C8B-B14F-4D97-AF65-F5344CB8AC3E}">
        <p14:creationId xmlns:p14="http://schemas.microsoft.com/office/powerpoint/2010/main" val="4182278167"/>
      </p:ext>
    </p:extLst>
  </p:cSld>
  <p:clrMap bg1="lt1" tx1="dk1" bg2="lt2" tx2="dk2" accent1="accent1" accent2="accent2" accent3="accent3" accent4="accent4" accent5="accent5" accent6="accent6" hlink="hlink" folHlink="folHlink"/>
  <p:sldLayoutIdLst>
    <p:sldLayoutId id="2147483774" r:id="rId1"/>
    <p:sldLayoutId id="2147483775" r:id="rId2"/>
    <p:sldLayoutId id="2147483776" r:id="rId3"/>
    <p:sldLayoutId id="2147483777" r:id="rId4"/>
    <p:sldLayoutId id="2147483778" r:id="rId5"/>
    <p:sldLayoutId id="2147483779" r:id="rId6"/>
    <p:sldLayoutId id="2147483780" r:id="rId7"/>
    <p:sldLayoutId id="2147483781" r:id="rId8"/>
    <p:sldLayoutId id="2147483782" r:id="rId9"/>
    <p:sldLayoutId id="2147483783" r:id="rId10"/>
    <p:sldLayoutId id="2147483784" r:id="rId11"/>
  </p:sldLayoutIdLst>
  <p:txStyles>
    <p:titleStyle>
      <a:lvl1pPr algn="l" defTabSz="685800" rtl="0" eaLnBrk="1" latinLnBrk="0" hangingPunct="1">
        <a:spcBef>
          <a:spcPct val="0"/>
        </a:spcBef>
        <a:buNone/>
        <a:defRPr sz="3300" kern="1200">
          <a:solidFill>
            <a:schemeClr val="tx1"/>
          </a:solidFill>
          <a:latin typeface="+mj-lt"/>
          <a:ea typeface="+mj-ea"/>
          <a:cs typeface="+mj-cs"/>
        </a:defRPr>
      </a:lvl1pPr>
    </p:titleStyle>
    <p:bodyStyle>
      <a:lvl1pPr marL="257175" indent="-257175" algn="l" defTabSz="6858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7400826"/>
      </p:ext>
    </p:extLst>
  </p:cSld>
  <p:clrMap bg1="lt1" tx1="dk1" bg2="lt2" tx2="dk2" accent1="accent1" accent2="accent2" accent3="accent3" accent4="accent4" accent5="accent5" accent6="accent6" hlink="hlink" folHlink="folHlink"/>
  <p:sldLayoutIdLst>
    <p:sldLayoutId id="2147483786" r:id="rId1"/>
    <p:sldLayoutId id="2147483787" r:id="rId2"/>
    <p:sldLayoutId id="2147483788"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vmlDrawing" Target="../drawings/vmlDrawing1.v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ítulo 1"/>
          <p:cNvSpPr>
            <a:spLocks noGrp="1"/>
          </p:cNvSpPr>
          <p:nvPr>
            <p:ph type="subTitle" idx="1"/>
          </p:nvPr>
        </p:nvSpPr>
        <p:spPr/>
        <p:txBody>
          <a:bodyPr/>
          <a:lstStyle/>
          <a:p>
            <a:r>
              <a:rPr lang="es-CR" dirty="0"/>
              <a:t>Diseño de Aplicaciones Web</a:t>
            </a:r>
            <a:br>
              <a:rPr lang="es-CR" dirty="0"/>
            </a:br>
            <a:r>
              <a:rPr lang="es-CR" dirty="0"/>
              <a:t>ISW­-512</a:t>
            </a:r>
          </a:p>
        </p:txBody>
      </p:sp>
    </p:spTree>
    <p:extLst>
      <p:ext uri="{BB962C8B-B14F-4D97-AF65-F5344CB8AC3E}">
        <p14:creationId xmlns:p14="http://schemas.microsoft.com/office/powerpoint/2010/main" val="24691379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a:extLst>
              <a:ext uri="{FF2B5EF4-FFF2-40B4-BE49-F238E27FC236}">
                <a16:creationId xmlns:a16="http://schemas.microsoft.com/office/drawing/2014/main" id="{8C69E022-AC61-420E-A832-E8055BB13F14}"/>
              </a:ext>
            </a:extLst>
          </p:cNvPr>
          <p:cNvSpPr>
            <a:spLocks noGrp="1"/>
          </p:cNvSpPr>
          <p:nvPr>
            <p:ph idx="1"/>
          </p:nvPr>
        </p:nvSpPr>
        <p:spPr/>
        <p:txBody>
          <a:bodyPr/>
          <a:lstStyle/>
          <a:p>
            <a:pPr fontAlgn="base"/>
            <a:r>
              <a:rPr lang="en-US" dirty="0"/>
              <a:t>order</a:t>
            </a:r>
          </a:p>
          <a:p>
            <a:pPr fontAlgn="base"/>
            <a:r>
              <a:rPr lang="en-US" dirty="0"/>
              <a:t>flex-grow</a:t>
            </a:r>
          </a:p>
          <a:p>
            <a:pPr fontAlgn="base"/>
            <a:r>
              <a:rPr lang="en-US" dirty="0"/>
              <a:t>flex-shrink</a:t>
            </a:r>
          </a:p>
          <a:p>
            <a:pPr fontAlgn="base"/>
            <a:r>
              <a:rPr lang="en-US" dirty="0"/>
              <a:t>flex-basis</a:t>
            </a:r>
          </a:p>
          <a:p>
            <a:pPr fontAlgn="base"/>
            <a:r>
              <a:rPr lang="en-US" dirty="0"/>
              <a:t>align-self</a:t>
            </a:r>
          </a:p>
          <a:p>
            <a:endParaRPr lang="es-CR" dirty="0"/>
          </a:p>
        </p:txBody>
      </p:sp>
      <p:sp>
        <p:nvSpPr>
          <p:cNvPr id="3" name="Título 2">
            <a:extLst>
              <a:ext uri="{FF2B5EF4-FFF2-40B4-BE49-F238E27FC236}">
                <a16:creationId xmlns:a16="http://schemas.microsoft.com/office/drawing/2014/main" id="{3ED36DCD-EF32-4D76-A96A-EE3C0682B3CF}"/>
              </a:ext>
            </a:extLst>
          </p:cNvPr>
          <p:cNvSpPr>
            <a:spLocks noGrp="1"/>
          </p:cNvSpPr>
          <p:nvPr>
            <p:ph type="title"/>
          </p:nvPr>
        </p:nvSpPr>
        <p:spPr/>
        <p:txBody>
          <a:bodyPr/>
          <a:lstStyle/>
          <a:p>
            <a:r>
              <a:rPr lang="es-CR" dirty="0"/>
              <a:t>Atributos de Flex </a:t>
            </a:r>
            <a:r>
              <a:rPr lang="es-CR" dirty="0" err="1"/>
              <a:t>item</a:t>
            </a:r>
            <a:endParaRPr lang="es-CR" dirty="0"/>
          </a:p>
        </p:txBody>
      </p:sp>
    </p:spTree>
    <p:extLst>
      <p:ext uri="{BB962C8B-B14F-4D97-AF65-F5344CB8AC3E}">
        <p14:creationId xmlns:p14="http://schemas.microsoft.com/office/powerpoint/2010/main" val="23486638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a:extLst>
              <a:ext uri="{FF2B5EF4-FFF2-40B4-BE49-F238E27FC236}">
                <a16:creationId xmlns:a16="http://schemas.microsoft.com/office/drawing/2014/main" id="{D0ED8814-5D7A-4765-8186-25A88FCDFD2C}"/>
              </a:ext>
            </a:extLst>
          </p:cNvPr>
          <p:cNvSpPr>
            <a:spLocks noGrp="1"/>
          </p:cNvSpPr>
          <p:nvPr>
            <p:ph idx="1"/>
          </p:nvPr>
        </p:nvSpPr>
        <p:spPr/>
        <p:txBody>
          <a:bodyPr/>
          <a:lstStyle/>
          <a:p>
            <a:r>
              <a:rPr lang="es-CR" dirty="0"/>
              <a:t>http://flexboxfroggy.com/</a:t>
            </a:r>
          </a:p>
        </p:txBody>
      </p:sp>
      <p:sp>
        <p:nvSpPr>
          <p:cNvPr id="3" name="Título 2">
            <a:extLst>
              <a:ext uri="{FF2B5EF4-FFF2-40B4-BE49-F238E27FC236}">
                <a16:creationId xmlns:a16="http://schemas.microsoft.com/office/drawing/2014/main" id="{D9E6F431-DB9C-4ADD-A1DD-53732F0C1ABF}"/>
              </a:ext>
            </a:extLst>
          </p:cNvPr>
          <p:cNvSpPr>
            <a:spLocks noGrp="1"/>
          </p:cNvSpPr>
          <p:nvPr>
            <p:ph type="title"/>
          </p:nvPr>
        </p:nvSpPr>
        <p:spPr/>
        <p:txBody>
          <a:bodyPr/>
          <a:lstStyle/>
          <a:p>
            <a:r>
              <a:rPr lang="es-CR" dirty="0"/>
              <a:t>Ejercicio</a:t>
            </a:r>
          </a:p>
        </p:txBody>
      </p:sp>
    </p:spTree>
    <p:extLst>
      <p:ext uri="{BB962C8B-B14F-4D97-AF65-F5344CB8AC3E}">
        <p14:creationId xmlns:p14="http://schemas.microsoft.com/office/powerpoint/2010/main" val="30123618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ctrTitle"/>
          </p:nvPr>
        </p:nvSpPr>
        <p:spPr/>
        <p:txBody>
          <a:bodyPr>
            <a:normAutofit/>
          </a:bodyPr>
          <a:lstStyle/>
          <a:p>
            <a:r>
              <a:rPr lang="es-CR" dirty="0" err="1"/>
              <a:t>Flexbox</a:t>
            </a:r>
            <a:endParaRPr lang="es-ES" dirty="0"/>
          </a:p>
        </p:txBody>
      </p:sp>
      <p:sp>
        <p:nvSpPr>
          <p:cNvPr id="5" name="2 Subtítulo"/>
          <p:cNvSpPr>
            <a:spLocks noGrp="1"/>
          </p:cNvSpPr>
          <p:nvPr>
            <p:ph type="subTitle" idx="1"/>
          </p:nvPr>
        </p:nvSpPr>
        <p:spPr/>
        <p:txBody>
          <a:bodyPr>
            <a:normAutofit/>
          </a:bodyPr>
          <a:lstStyle/>
          <a:p>
            <a:pPr lvl="0">
              <a:spcBef>
                <a:spcPts val="0"/>
              </a:spcBef>
            </a:pPr>
            <a:r>
              <a:rPr lang="es-CR" dirty="0"/>
              <a:t>Universidad Técnica Nacional</a:t>
            </a:r>
          </a:p>
          <a:p>
            <a:pPr lvl="0">
              <a:spcBef>
                <a:spcPts val="0"/>
              </a:spcBef>
            </a:pPr>
            <a:r>
              <a:rPr lang="es-CR" dirty="0"/>
              <a:t>Por: Efrén Jiménez Delgado</a:t>
            </a:r>
          </a:p>
          <a:p>
            <a:pPr lvl="0">
              <a:spcBef>
                <a:spcPts val="0"/>
              </a:spcBef>
            </a:pPr>
            <a:r>
              <a:rPr lang="es-CR" dirty="0"/>
              <a:t>2018</a:t>
            </a:r>
          </a:p>
        </p:txBody>
      </p:sp>
      <p:pic>
        <p:nvPicPr>
          <p:cNvPr id="6" name="Imagen 5"/>
          <p:cNvPicPr>
            <a:picLocks noChangeAspect="1"/>
          </p:cNvPicPr>
          <p:nvPr/>
        </p:nvPicPr>
        <p:blipFill rotWithShape="1">
          <a:blip r:embed="rId2"/>
          <a:srcRect t="48800" b="37247"/>
          <a:stretch/>
        </p:blipFill>
        <p:spPr>
          <a:xfrm>
            <a:off x="1" y="-27644"/>
            <a:ext cx="9144000" cy="966355"/>
          </a:xfrm>
          <a:prstGeom prst="rect">
            <a:avLst/>
          </a:prstGeom>
        </p:spPr>
      </p:pic>
      <p:sp>
        <p:nvSpPr>
          <p:cNvPr id="7" name="CuadroTexto 6"/>
          <p:cNvSpPr txBox="1"/>
          <p:nvPr/>
        </p:nvSpPr>
        <p:spPr>
          <a:xfrm>
            <a:off x="-1" y="920904"/>
            <a:ext cx="9144000" cy="107722"/>
          </a:xfrm>
          <a:prstGeom prst="rect">
            <a:avLst/>
          </a:prstGeom>
          <a:solidFill>
            <a:srgbClr val="FF6600"/>
          </a:solidFill>
        </p:spPr>
        <p:txBody>
          <a:bodyPr wrap="square" rtlCol="0">
            <a:spAutoFit/>
          </a:bodyPr>
          <a:lstStyle/>
          <a:p>
            <a:endParaRPr lang="es-CR" sz="100" dirty="0"/>
          </a:p>
        </p:txBody>
      </p:sp>
      <p:sp>
        <p:nvSpPr>
          <p:cNvPr id="8" name="CuadroTexto 7"/>
          <p:cNvSpPr txBox="1"/>
          <p:nvPr/>
        </p:nvSpPr>
        <p:spPr>
          <a:xfrm>
            <a:off x="-3" y="1021288"/>
            <a:ext cx="9144000" cy="107722"/>
          </a:xfrm>
          <a:prstGeom prst="rect">
            <a:avLst/>
          </a:prstGeom>
          <a:solidFill>
            <a:srgbClr val="65ACDD"/>
          </a:solidFill>
        </p:spPr>
        <p:txBody>
          <a:bodyPr wrap="square" rtlCol="0">
            <a:spAutoFit/>
          </a:bodyPr>
          <a:lstStyle/>
          <a:p>
            <a:endParaRPr lang="es-CR" sz="100" dirty="0"/>
          </a:p>
        </p:txBody>
      </p:sp>
      <p:pic>
        <p:nvPicPr>
          <p:cNvPr id="9" name="Imagen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4399" y="54365"/>
            <a:ext cx="1085789" cy="776624"/>
          </a:xfrm>
          <a:prstGeom prst="rect">
            <a:avLst/>
          </a:prstGeom>
        </p:spPr>
      </p:pic>
    </p:spTree>
    <p:extLst>
      <p:ext uri="{BB962C8B-B14F-4D97-AF65-F5344CB8AC3E}">
        <p14:creationId xmlns:p14="http://schemas.microsoft.com/office/powerpoint/2010/main" val="12327488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Agenda</a:t>
            </a:r>
          </a:p>
        </p:txBody>
      </p:sp>
      <p:sp>
        <p:nvSpPr>
          <p:cNvPr id="3" name="Marcador de contenido 2"/>
          <p:cNvSpPr>
            <a:spLocks noGrp="1"/>
          </p:cNvSpPr>
          <p:nvPr>
            <p:ph idx="1"/>
          </p:nvPr>
        </p:nvSpPr>
        <p:spPr/>
        <p:txBody>
          <a:bodyPr/>
          <a:lstStyle/>
          <a:p>
            <a:r>
              <a:rPr lang="es-CR" dirty="0"/>
              <a:t>¿Qué es? </a:t>
            </a:r>
          </a:p>
          <a:p>
            <a:r>
              <a:rPr lang="es-CR" dirty="0"/>
              <a:t>¿Por qué debería importarme? </a:t>
            </a:r>
          </a:p>
          <a:p>
            <a:r>
              <a:rPr lang="es-CR" dirty="0"/>
              <a:t>Conceptos básicos </a:t>
            </a:r>
          </a:p>
          <a:p>
            <a:r>
              <a:rPr lang="es-CR" dirty="0"/>
              <a:t>Ejercicio</a:t>
            </a:r>
          </a:p>
        </p:txBody>
      </p:sp>
    </p:spTree>
    <p:extLst>
      <p:ext uri="{BB962C8B-B14F-4D97-AF65-F5344CB8AC3E}">
        <p14:creationId xmlns:p14="http://schemas.microsoft.com/office/powerpoint/2010/main" val="33272020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a:extLst>
              <a:ext uri="{FF2B5EF4-FFF2-40B4-BE49-F238E27FC236}">
                <a16:creationId xmlns:a16="http://schemas.microsoft.com/office/drawing/2014/main" id="{E1A1ED68-C109-4616-8423-E2B9B241F01B}"/>
              </a:ext>
            </a:extLst>
          </p:cNvPr>
          <p:cNvSpPr>
            <a:spLocks noGrp="1"/>
          </p:cNvSpPr>
          <p:nvPr>
            <p:ph idx="1"/>
          </p:nvPr>
        </p:nvSpPr>
        <p:spPr/>
        <p:txBody>
          <a:bodyPr/>
          <a:lstStyle/>
          <a:p>
            <a:endParaRPr lang="es-CR" dirty="0"/>
          </a:p>
          <a:p>
            <a:r>
              <a:rPr lang="es-CR" dirty="0"/>
              <a:t>Los cuadros flexibles, o </a:t>
            </a:r>
            <a:r>
              <a:rPr lang="es-CR" dirty="0" err="1"/>
              <a:t>flexbox</a:t>
            </a:r>
            <a:r>
              <a:rPr lang="es-CR" dirty="0"/>
              <a:t>, es un nuevo modo de diseño en CSS3. Estándar W3C </a:t>
            </a:r>
          </a:p>
          <a:p>
            <a:endParaRPr lang="es-CR" dirty="0"/>
          </a:p>
          <a:p>
            <a:r>
              <a:rPr lang="es-CR" dirty="0"/>
              <a:t>Un sistema completo de construcción se basa en cajas que son flexibles para cambiar el tamaño. </a:t>
            </a:r>
          </a:p>
          <a:p>
            <a:endParaRPr lang="es-CR" dirty="0"/>
          </a:p>
          <a:p>
            <a:r>
              <a:rPr lang="es-CR" dirty="0"/>
              <a:t>Bootstrap v4 usará </a:t>
            </a:r>
            <a:r>
              <a:rPr lang="es-CR" dirty="0" err="1"/>
              <a:t>flexbox</a:t>
            </a:r>
            <a:r>
              <a:rPr lang="es-CR" dirty="0"/>
              <a:t> como el único modo de diseño.</a:t>
            </a:r>
          </a:p>
        </p:txBody>
      </p:sp>
      <p:sp>
        <p:nvSpPr>
          <p:cNvPr id="3" name="Título 2">
            <a:extLst>
              <a:ext uri="{FF2B5EF4-FFF2-40B4-BE49-F238E27FC236}">
                <a16:creationId xmlns:a16="http://schemas.microsoft.com/office/drawing/2014/main" id="{92DDEE7F-C101-486D-BE6F-3BA63A0352C7}"/>
              </a:ext>
            </a:extLst>
          </p:cNvPr>
          <p:cNvSpPr>
            <a:spLocks noGrp="1"/>
          </p:cNvSpPr>
          <p:nvPr>
            <p:ph type="title"/>
          </p:nvPr>
        </p:nvSpPr>
        <p:spPr/>
        <p:txBody>
          <a:bodyPr>
            <a:normAutofit/>
          </a:bodyPr>
          <a:lstStyle/>
          <a:p>
            <a:r>
              <a:rPr lang="es-CR" dirty="0"/>
              <a:t>¿Qué es? </a:t>
            </a:r>
          </a:p>
        </p:txBody>
      </p:sp>
    </p:spTree>
    <p:extLst>
      <p:ext uri="{BB962C8B-B14F-4D97-AF65-F5344CB8AC3E}">
        <p14:creationId xmlns:p14="http://schemas.microsoft.com/office/powerpoint/2010/main" val="27401475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a:extLst>
              <a:ext uri="{FF2B5EF4-FFF2-40B4-BE49-F238E27FC236}">
                <a16:creationId xmlns:a16="http://schemas.microsoft.com/office/drawing/2014/main" id="{2C87D5DF-D1F5-4675-B2AF-A5075FCF58A0}"/>
              </a:ext>
            </a:extLst>
          </p:cNvPr>
          <p:cNvSpPr>
            <a:spLocks noGrp="1"/>
          </p:cNvSpPr>
          <p:nvPr>
            <p:ph idx="1"/>
          </p:nvPr>
        </p:nvSpPr>
        <p:spPr/>
        <p:txBody>
          <a:bodyPr/>
          <a:lstStyle/>
          <a:p>
            <a:r>
              <a:rPr lang="es-CR" dirty="0"/>
              <a:t>Es bastante fácil de aprender (alrededor de 1 día) </a:t>
            </a:r>
          </a:p>
          <a:p>
            <a:r>
              <a:rPr lang="es-CR" dirty="0"/>
              <a:t>Hace una gran diferencia entre conocer y no conocer la tecnología cuando estás diseñando una página web. </a:t>
            </a:r>
          </a:p>
          <a:p>
            <a:r>
              <a:rPr lang="es-CR" dirty="0"/>
              <a:t>Para muchas aplicaciones, el modelo de caja flexible proporciona una mejora sobre el modelo de bloques en que no usa flotadores, ni los márgenes del contenedor flexible colapsan con los márgenes de su contenido.</a:t>
            </a:r>
          </a:p>
        </p:txBody>
      </p:sp>
      <p:sp>
        <p:nvSpPr>
          <p:cNvPr id="3" name="Título 2">
            <a:extLst>
              <a:ext uri="{FF2B5EF4-FFF2-40B4-BE49-F238E27FC236}">
                <a16:creationId xmlns:a16="http://schemas.microsoft.com/office/drawing/2014/main" id="{75D5102E-EF0F-4F05-A1F2-DDAF18FF8945}"/>
              </a:ext>
            </a:extLst>
          </p:cNvPr>
          <p:cNvSpPr>
            <a:spLocks noGrp="1"/>
          </p:cNvSpPr>
          <p:nvPr>
            <p:ph type="title"/>
          </p:nvPr>
        </p:nvSpPr>
        <p:spPr/>
        <p:txBody>
          <a:bodyPr/>
          <a:lstStyle/>
          <a:p>
            <a:r>
              <a:rPr lang="es-CR" dirty="0"/>
              <a:t>¿Por qué debería importarme? </a:t>
            </a:r>
          </a:p>
        </p:txBody>
      </p:sp>
    </p:spTree>
    <p:extLst>
      <p:ext uri="{BB962C8B-B14F-4D97-AF65-F5344CB8AC3E}">
        <p14:creationId xmlns:p14="http://schemas.microsoft.com/office/powerpoint/2010/main" val="38491796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a:extLst>
              <a:ext uri="{FF2B5EF4-FFF2-40B4-BE49-F238E27FC236}">
                <a16:creationId xmlns:a16="http://schemas.microsoft.com/office/drawing/2014/main" id="{CCE90DFB-0DC4-4A7F-AA48-A409D2977EA3}"/>
              </a:ext>
            </a:extLst>
          </p:cNvPr>
          <p:cNvSpPr>
            <a:spLocks noGrp="1"/>
          </p:cNvSpPr>
          <p:nvPr>
            <p:ph idx="1"/>
          </p:nvPr>
        </p:nvSpPr>
        <p:spPr/>
        <p:txBody>
          <a:bodyPr/>
          <a:lstStyle/>
          <a:p>
            <a:r>
              <a:rPr lang="es-CR" dirty="0"/>
              <a:t>Contenedor Flex:</a:t>
            </a:r>
          </a:p>
          <a:p>
            <a:pPr lvl="1"/>
            <a:r>
              <a:rPr lang="es-CR" dirty="0"/>
              <a:t>Una etiqueta </a:t>
            </a:r>
            <a:r>
              <a:rPr lang="es-CR" dirty="0" err="1"/>
              <a:t>html</a:t>
            </a:r>
            <a:r>
              <a:rPr lang="es-CR" dirty="0"/>
              <a:t> que contiene elementos dentro.</a:t>
            </a:r>
          </a:p>
          <a:p>
            <a:pPr lvl="1"/>
            <a:r>
              <a:rPr lang="es-CR" dirty="0"/>
              <a:t>Puede ser un div o podría ser cualquier cosa.</a:t>
            </a:r>
          </a:p>
          <a:p>
            <a:pPr lvl="1"/>
            <a:r>
              <a:rPr lang="es-CR" dirty="0"/>
              <a:t>Nos permite agrupar un conjunto de elementos en el mismo lugar y comportarnos de manera personalizada.</a:t>
            </a:r>
          </a:p>
        </p:txBody>
      </p:sp>
      <p:sp>
        <p:nvSpPr>
          <p:cNvPr id="3" name="Título 2">
            <a:extLst>
              <a:ext uri="{FF2B5EF4-FFF2-40B4-BE49-F238E27FC236}">
                <a16:creationId xmlns:a16="http://schemas.microsoft.com/office/drawing/2014/main" id="{18C0BA0D-1372-4B2A-BC3C-E2D5D979F75A}"/>
              </a:ext>
            </a:extLst>
          </p:cNvPr>
          <p:cNvSpPr>
            <a:spLocks noGrp="1"/>
          </p:cNvSpPr>
          <p:nvPr>
            <p:ph type="title"/>
          </p:nvPr>
        </p:nvSpPr>
        <p:spPr/>
        <p:txBody>
          <a:bodyPr/>
          <a:lstStyle/>
          <a:p>
            <a:r>
              <a:rPr lang="es-CR" dirty="0"/>
              <a:t>Conceptos básicos</a:t>
            </a:r>
          </a:p>
        </p:txBody>
      </p:sp>
    </p:spTree>
    <p:extLst>
      <p:ext uri="{BB962C8B-B14F-4D97-AF65-F5344CB8AC3E}">
        <p14:creationId xmlns:p14="http://schemas.microsoft.com/office/powerpoint/2010/main" val="41811705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a:extLst>
              <a:ext uri="{FF2B5EF4-FFF2-40B4-BE49-F238E27FC236}">
                <a16:creationId xmlns:a16="http://schemas.microsoft.com/office/drawing/2014/main" id="{23B3858F-A818-41EB-AB3F-CB39D99F0FBE}"/>
              </a:ext>
            </a:extLst>
          </p:cNvPr>
          <p:cNvSpPr>
            <a:spLocks noGrp="1"/>
          </p:cNvSpPr>
          <p:nvPr>
            <p:ph idx="1"/>
          </p:nvPr>
        </p:nvSpPr>
        <p:spPr/>
        <p:txBody>
          <a:bodyPr/>
          <a:lstStyle/>
          <a:p>
            <a:r>
              <a:rPr lang="es-CR" dirty="0"/>
              <a:t>Flex </a:t>
            </a:r>
            <a:r>
              <a:rPr lang="es-CR" dirty="0" err="1"/>
              <a:t>Item</a:t>
            </a:r>
            <a:r>
              <a:rPr lang="es-CR" dirty="0"/>
              <a:t>:</a:t>
            </a:r>
          </a:p>
          <a:p>
            <a:pPr lvl="1"/>
            <a:r>
              <a:rPr lang="es-CR" dirty="0"/>
              <a:t>Artículos dentro de los contenedores.</a:t>
            </a:r>
          </a:p>
          <a:p>
            <a:pPr marL="342900" lvl="1" indent="0">
              <a:buNone/>
            </a:pPr>
            <a:endParaRPr lang="es-CR" dirty="0"/>
          </a:p>
          <a:p>
            <a:pPr marL="42862" indent="0">
              <a:buNone/>
            </a:pPr>
            <a:r>
              <a:rPr lang="es-CR" dirty="0"/>
              <a:t>Demo:</a:t>
            </a:r>
          </a:p>
          <a:p>
            <a:pPr marL="42862" indent="0">
              <a:buNone/>
            </a:pPr>
            <a:r>
              <a:rPr lang="es-CR" sz="2100" dirty="0"/>
              <a:t>https://www.w3schools.com/css/tryit.asp?filename=trycss3_flexbox_flexline</a:t>
            </a:r>
          </a:p>
        </p:txBody>
      </p:sp>
      <p:sp>
        <p:nvSpPr>
          <p:cNvPr id="3" name="Título 2">
            <a:extLst>
              <a:ext uri="{FF2B5EF4-FFF2-40B4-BE49-F238E27FC236}">
                <a16:creationId xmlns:a16="http://schemas.microsoft.com/office/drawing/2014/main" id="{DAF8C9D3-EC3A-4F9E-959C-1868B221A1BE}"/>
              </a:ext>
            </a:extLst>
          </p:cNvPr>
          <p:cNvSpPr>
            <a:spLocks noGrp="1"/>
          </p:cNvSpPr>
          <p:nvPr>
            <p:ph type="title"/>
          </p:nvPr>
        </p:nvSpPr>
        <p:spPr/>
        <p:txBody>
          <a:bodyPr/>
          <a:lstStyle/>
          <a:p>
            <a:r>
              <a:rPr lang="es-CR" dirty="0"/>
              <a:t>Conceptos básicos</a:t>
            </a:r>
          </a:p>
        </p:txBody>
      </p:sp>
    </p:spTree>
    <p:extLst>
      <p:ext uri="{BB962C8B-B14F-4D97-AF65-F5344CB8AC3E}">
        <p14:creationId xmlns:p14="http://schemas.microsoft.com/office/powerpoint/2010/main" val="21958804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a:extLst>
              <a:ext uri="{FF2B5EF4-FFF2-40B4-BE49-F238E27FC236}">
                <a16:creationId xmlns:a16="http://schemas.microsoft.com/office/drawing/2014/main" id="{E5ED5039-D53A-441E-AC89-45FDF933289D}"/>
              </a:ext>
            </a:extLst>
          </p:cNvPr>
          <p:cNvSpPr>
            <a:spLocks noGrp="1"/>
          </p:cNvSpPr>
          <p:nvPr>
            <p:ph idx="1"/>
          </p:nvPr>
        </p:nvSpPr>
        <p:spPr>
          <a:xfrm>
            <a:off x="628650" y="1211587"/>
            <a:ext cx="7886700" cy="4954464"/>
          </a:xfrm>
        </p:spPr>
        <p:txBody>
          <a:bodyPr/>
          <a:lstStyle/>
          <a:p>
            <a:pPr algn="ctr"/>
            <a:r>
              <a:rPr lang="en-US" dirty="0"/>
              <a:t>Flex containers and Flex Items</a:t>
            </a:r>
            <a:endParaRPr lang="es-CR" dirty="0"/>
          </a:p>
        </p:txBody>
      </p:sp>
      <p:sp>
        <p:nvSpPr>
          <p:cNvPr id="3" name="Título 2">
            <a:extLst>
              <a:ext uri="{FF2B5EF4-FFF2-40B4-BE49-F238E27FC236}">
                <a16:creationId xmlns:a16="http://schemas.microsoft.com/office/drawing/2014/main" id="{8006429C-B8CE-4AAD-A903-50475CA89697}"/>
              </a:ext>
            </a:extLst>
          </p:cNvPr>
          <p:cNvSpPr>
            <a:spLocks noGrp="1"/>
          </p:cNvSpPr>
          <p:nvPr>
            <p:ph type="title"/>
          </p:nvPr>
        </p:nvSpPr>
        <p:spPr/>
        <p:txBody>
          <a:bodyPr/>
          <a:lstStyle/>
          <a:p>
            <a:r>
              <a:rPr lang="es-CR" dirty="0"/>
              <a:t>Conceptos básicos</a:t>
            </a:r>
          </a:p>
        </p:txBody>
      </p:sp>
      <p:pic>
        <p:nvPicPr>
          <p:cNvPr id="3074" name="Picture 2" descr="container.png">
            <a:extLst>
              <a:ext uri="{FF2B5EF4-FFF2-40B4-BE49-F238E27FC236}">
                <a16:creationId xmlns:a16="http://schemas.microsoft.com/office/drawing/2014/main" id="{0D8C9BCC-BBDD-422D-B11A-1F1083025B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8453" y="1844801"/>
            <a:ext cx="5747089" cy="42100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02112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a:extLst>
              <a:ext uri="{FF2B5EF4-FFF2-40B4-BE49-F238E27FC236}">
                <a16:creationId xmlns:a16="http://schemas.microsoft.com/office/drawing/2014/main" id="{F582493D-5806-40B2-A7F3-96EFD8283BAF}"/>
              </a:ext>
            </a:extLst>
          </p:cNvPr>
          <p:cNvSpPr>
            <a:spLocks noGrp="1"/>
          </p:cNvSpPr>
          <p:nvPr>
            <p:ph idx="1"/>
          </p:nvPr>
        </p:nvSpPr>
        <p:spPr/>
        <p:txBody>
          <a:bodyPr/>
          <a:lstStyle/>
          <a:p>
            <a:pPr fontAlgn="base"/>
            <a:r>
              <a:rPr lang="es-CR" dirty="0" err="1"/>
              <a:t>flex-direction</a:t>
            </a:r>
            <a:endParaRPr lang="es-CR" dirty="0"/>
          </a:p>
          <a:p>
            <a:pPr fontAlgn="base"/>
            <a:r>
              <a:rPr lang="es-CR" dirty="0" err="1"/>
              <a:t>flex-wrap</a:t>
            </a:r>
            <a:endParaRPr lang="es-CR" dirty="0"/>
          </a:p>
          <a:p>
            <a:pPr fontAlgn="base"/>
            <a:r>
              <a:rPr lang="es-CR" dirty="0" err="1"/>
              <a:t>justify-content</a:t>
            </a:r>
            <a:endParaRPr lang="es-CR" dirty="0"/>
          </a:p>
          <a:p>
            <a:pPr fontAlgn="base"/>
            <a:r>
              <a:rPr lang="es-CR" dirty="0" err="1"/>
              <a:t>align-items</a:t>
            </a:r>
            <a:endParaRPr lang="es-CR" dirty="0"/>
          </a:p>
          <a:p>
            <a:pPr fontAlgn="base"/>
            <a:r>
              <a:rPr lang="es-CR" dirty="0" err="1"/>
              <a:t>align-content</a:t>
            </a:r>
            <a:endParaRPr lang="es-CR" dirty="0"/>
          </a:p>
          <a:p>
            <a:endParaRPr lang="es-CR" dirty="0"/>
          </a:p>
        </p:txBody>
      </p:sp>
      <p:sp>
        <p:nvSpPr>
          <p:cNvPr id="3" name="Título 2">
            <a:extLst>
              <a:ext uri="{FF2B5EF4-FFF2-40B4-BE49-F238E27FC236}">
                <a16:creationId xmlns:a16="http://schemas.microsoft.com/office/drawing/2014/main" id="{F3E2A49D-6030-4749-8F73-83F787DB578C}"/>
              </a:ext>
            </a:extLst>
          </p:cNvPr>
          <p:cNvSpPr>
            <a:spLocks noGrp="1"/>
          </p:cNvSpPr>
          <p:nvPr>
            <p:ph type="title"/>
          </p:nvPr>
        </p:nvSpPr>
        <p:spPr/>
        <p:txBody>
          <a:bodyPr>
            <a:normAutofit/>
          </a:bodyPr>
          <a:lstStyle/>
          <a:p>
            <a:r>
              <a:rPr lang="es-CR" dirty="0"/>
              <a:t>Atributos de Flex container</a:t>
            </a:r>
          </a:p>
        </p:txBody>
      </p:sp>
    </p:spTree>
    <p:extLst>
      <p:ext uri="{BB962C8B-B14F-4D97-AF65-F5344CB8AC3E}">
        <p14:creationId xmlns:p14="http://schemas.microsoft.com/office/powerpoint/2010/main" val="2754251118"/>
      </p:ext>
    </p:extLst>
  </p:cSld>
  <p:clrMapOvr>
    <a:masterClrMapping/>
  </p:clrMapOvr>
</p:sld>
</file>

<file path=ppt/theme/theme1.xml><?xml version="1.0" encoding="utf-8"?>
<a:theme xmlns:a="http://schemas.openxmlformats.org/drawingml/2006/main" name="HDOfficeLightV0">
  <a:themeElements>
    <a:clrScheme name="Azul cálido">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1_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Blank">
  <a:themeElements>
    <a:clrScheme name="Office">
      <a:dk1>
        <a:sysClr val="windowText" lastClr="000000"/>
      </a:dk1>
      <a:lt1>
        <a:sysClr val="window" lastClr="FFFFFF"/>
      </a:lt1>
      <a:dk2>
        <a:srgbClr val="6E747A"/>
      </a:dk2>
      <a:lt2>
        <a:srgbClr val="E7E6E6"/>
      </a:lt2>
      <a:accent1>
        <a:srgbClr val="5B9BD5"/>
      </a:accent1>
      <a:accent2>
        <a:srgbClr val="ED7D31"/>
      </a:accent2>
      <a:accent3>
        <a:srgbClr val="A5A5A5"/>
      </a:accent3>
      <a:accent4>
        <a:srgbClr val="FFC000"/>
      </a:accent4>
      <a:accent5>
        <a:srgbClr val="4472C4"/>
      </a:accent5>
      <a:accent6>
        <a:srgbClr val="70AD47"/>
      </a:accent6>
      <a:hlink>
        <a:srgbClr val="085296"/>
      </a:hlink>
      <a:folHlink>
        <a:srgbClr val="99336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Storyboard Layouts">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328</TotalTime>
  <Words>256</Words>
  <Application>Microsoft Office PowerPoint</Application>
  <PresentationFormat>Presentación en pantalla (4:3)</PresentationFormat>
  <Paragraphs>48</Paragraphs>
  <Slides>11</Slides>
  <Notes>0</Notes>
  <HiddenSlides>0</HiddenSlides>
  <MMClips>0</MMClips>
  <ScaleCrop>false</ScaleCrop>
  <HeadingPairs>
    <vt:vector size="6" baseType="variant">
      <vt:variant>
        <vt:lpstr>Fuentes usadas</vt:lpstr>
      </vt:variant>
      <vt:variant>
        <vt:i4>4</vt:i4>
      </vt:variant>
      <vt:variant>
        <vt:lpstr>Tema</vt:lpstr>
      </vt:variant>
      <vt:variant>
        <vt:i4>4</vt:i4>
      </vt:variant>
      <vt:variant>
        <vt:lpstr>Títulos de diapositiva</vt:lpstr>
      </vt:variant>
      <vt:variant>
        <vt:i4>11</vt:i4>
      </vt:variant>
    </vt:vector>
  </HeadingPairs>
  <TitlesOfParts>
    <vt:vector size="19" baseType="lpstr">
      <vt:lpstr>Arial</vt:lpstr>
      <vt:lpstr>Calibri</vt:lpstr>
      <vt:lpstr>Calibri Light</vt:lpstr>
      <vt:lpstr>Wingdings 2</vt:lpstr>
      <vt:lpstr>HDOfficeLightV0</vt:lpstr>
      <vt:lpstr>1_HDOfficeLightV0</vt:lpstr>
      <vt:lpstr>Blank</vt:lpstr>
      <vt:lpstr>Storyboard Layouts</vt:lpstr>
      <vt:lpstr>Presentación de PowerPoint</vt:lpstr>
      <vt:lpstr>Flexbox</vt:lpstr>
      <vt:lpstr>Agenda</vt:lpstr>
      <vt:lpstr>¿Qué es? </vt:lpstr>
      <vt:lpstr>¿Por qué debería importarme? </vt:lpstr>
      <vt:lpstr>Conceptos básicos</vt:lpstr>
      <vt:lpstr>Conceptos básicos</vt:lpstr>
      <vt:lpstr>Conceptos básicos</vt:lpstr>
      <vt:lpstr>Atributos de Flex container</vt:lpstr>
      <vt:lpstr>Atributos de Flex item</vt:lpstr>
      <vt:lpstr>Ejercicio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cbarquero</dc:creator>
  <cp:lastModifiedBy>Efren Jimenez Delgado</cp:lastModifiedBy>
  <cp:revision>39</cp:revision>
  <dcterms:created xsi:type="dcterms:W3CDTF">2016-01-04T17:43:21Z</dcterms:created>
  <dcterms:modified xsi:type="dcterms:W3CDTF">2018-06-20T16:22:24Z</dcterms:modified>
</cp:coreProperties>
</file>