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19"/>
  </p:notesMasterIdLst>
  <p:handoutMasterIdLst>
    <p:handoutMasterId r:id="rId20"/>
  </p:handoutMasterIdLst>
  <p:sldIdLst>
    <p:sldId id="332" r:id="rId5"/>
    <p:sldId id="260" r:id="rId6"/>
    <p:sldId id="257" r:id="rId7"/>
    <p:sldId id="411" r:id="rId8"/>
    <p:sldId id="412" r:id="rId9"/>
    <p:sldId id="422" r:id="rId10"/>
    <p:sldId id="414" r:id="rId11"/>
    <p:sldId id="415" r:id="rId12"/>
    <p:sldId id="416" r:id="rId13"/>
    <p:sldId id="417" r:id="rId14"/>
    <p:sldId id="418" r:id="rId15"/>
    <p:sldId id="419" r:id="rId16"/>
    <p:sldId id="423" r:id="rId17"/>
    <p:sldId id="420" r:id="rId1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18/7/2019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18/7/2019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18/07/2019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18/07/2019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18/07/2019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18/07/2019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18/07/2019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18/07/2019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18/07/2019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7/18/2019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Jquery familia</a:t>
            </a:r>
          </a:p>
        </p:txBody>
      </p:sp>
      <p:pic>
        <p:nvPicPr>
          <p:cNvPr id="4" name="Marcador de contenido 3"/>
          <p:cNvPicPr>
            <a:picLocks noGrp="1" noChangeAspect="1"/>
          </p:cNvPicPr>
          <p:nvPr>
            <p:ph idx="1"/>
          </p:nvPr>
        </p:nvPicPr>
        <p:blipFill>
          <a:blip r:embed="rId2"/>
          <a:stretch>
            <a:fillRect/>
          </a:stretch>
        </p:blipFill>
        <p:spPr>
          <a:xfrm>
            <a:off x="1179293" y="2306941"/>
            <a:ext cx="3257550" cy="500063"/>
          </a:xfrm>
          <a:prstGeom prst="rect">
            <a:avLst/>
          </a:prstGeom>
        </p:spPr>
      </p:pic>
      <p:pic>
        <p:nvPicPr>
          <p:cNvPr id="5" name="Imagen 4"/>
          <p:cNvPicPr>
            <a:picLocks noChangeAspect="1"/>
          </p:cNvPicPr>
          <p:nvPr/>
        </p:nvPicPr>
        <p:blipFill>
          <a:blip r:embed="rId3"/>
          <a:stretch>
            <a:fillRect/>
          </a:stretch>
        </p:blipFill>
        <p:spPr>
          <a:xfrm>
            <a:off x="5005016" y="2318636"/>
            <a:ext cx="3286125" cy="514350"/>
          </a:xfrm>
          <a:prstGeom prst="rect">
            <a:avLst/>
          </a:prstGeom>
        </p:spPr>
      </p:pic>
      <p:pic>
        <p:nvPicPr>
          <p:cNvPr id="6" name="Imagen 5"/>
          <p:cNvPicPr>
            <a:picLocks noChangeAspect="1"/>
          </p:cNvPicPr>
          <p:nvPr/>
        </p:nvPicPr>
        <p:blipFill>
          <a:blip r:embed="rId4"/>
          <a:stretch>
            <a:fillRect/>
          </a:stretch>
        </p:blipFill>
        <p:spPr>
          <a:xfrm>
            <a:off x="1042110" y="2885143"/>
            <a:ext cx="3207544" cy="528638"/>
          </a:xfrm>
          <a:prstGeom prst="rect">
            <a:avLst/>
          </a:prstGeom>
        </p:spPr>
      </p:pic>
      <p:pic>
        <p:nvPicPr>
          <p:cNvPr id="7" name="Imagen 6"/>
          <p:cNvPicPr>
            <a:picLocks noChangeAspect="1"/>
          </p:cNvPicPr>
          <p:nvPr/>
        </p:nvPicPr>
        <p:blipFill>
          <a:blip r:embed="rId5"/>
          <a:stretch>
            <a:fillRect/>
          </a:stretch>
        </p:blipFill>
        <p:spPr>
          <a:xfrm>
            <a:off x="4872759" y="2867285"/>
            <a:ext cx="3514725" cy="564356"/>
          </a:xfrm>
          <a:prstGeom prst="rect">
            <a:avLst/>
          </a:prstGeom>
        </p:spPr>
      </p:pic>
      <p:pic>
        <p:nvPicPr>
          <p:cNvPr id="8" name="Imagen 7"/>
          <p:cNvPicPr>
            <a:picLocks noChangeAspect="1"/>
          </p:cNvPicPr>
          <p:nvPr/>
        </p:nvPicPr>
        <p:blipFill>
          <a:blip r:embed="rId6"/>
          <a:stretch>
            <a:fillRect/>
          </a:stretch>
        </p:blipFill>
        <p:spPr>
          <a:xfrm>
            <a:off x="5002632" y="3480154"/>
            <a:ext cx="3350419" cy="585788"/>
          </a:xfrm>
          <a:prstGeom prst="rect">
            <a:avLst/>
          </a:prstGeom>
        </p:spPr>
      </p:pic>
      <p:pic>
        <p:nvPicPr>
          <p:cNvPr id="9" name="Imagen 8"/>
          <p:cNvPicPr>
            <a:picLocks noChangeAspect="1"/>
          </p:cNvPicPr>
          <p:nvPr/>
        </p:nvPicPr>
        <p:blipFill>
          <a:blip r:embed="rId7"/>
          <a:stretch>
            <a:fillRect/>
          </a:stretch>
        </p:blipFill>
        <p:spPr>
          <a:xfrm>
            <a:off x="737797" y="3520631"/>
            <a:ext cx="4021931" cy="457200"/>
          </a:xfrm>
          <a:prstGeom prst="rect">
            <a:avLst/>
          </a:prstGeom>
        </p:spPr>
      </p:pic>
      <p:pic>
        <p:nvPicPr>
          <p:cNvPr id="10" name="Imagen 9"/>
          <p:cNvPicPr>
            <a:picLocks noChangeAspect="1"/>
          </p:cNvPicPr>
          <p:nvPr/>
        </p:nvPicPr>
        <p:blipFill>
          <a:blip r:embed="rId8"/>
          <a:stretch>
            <a:fillRect/>
          </a:stretch>
        </p:blipFill>
        <p:spPr>
          <a:xfrm>
            <a:off x="628088" y="4086932"/>
            <a:ext cx="4035587" cy="428625"/>
          </a:xfrm>
          <a:prstGeom prst="rect">
            <a:avLst/>
          </a:prstGeom>
        </p:spPr>
      </p:pic>
      <p:pic>
        <p:nvPicPr>
          <p:cNvPr id="11" name="Imagen 10"/>
          <p:cNvPicPr>
            <a:picLocks noChangeAspect="1"/>
          </p:cNvPicPr>
          <p:nvPr/>
        </p:nvPicPr>
        <p:blipFill>
          <a:blip r:embed="rId9"/>
          <a:stretch>
            <a:fillRect/>
          </a:stretch>
        </p:blipFill>
        <p:spPr>
          <a:xfrm>
            <a:off x="5002633" y="4120067"/>
            <a:ext cx="3317411" cy="428625"/>
          </a:xfrm>
          <a:prstGeom prst="rect">
            <a:avLst/>
          </a:prstGeom>
        </p:spPr>
      </p:pic>
      <p:pic>
        <p:nvPicPr>
          <p:cNvPr id="12" name="Imagen 11"/>
          <p:cNvPicPr>
            <a:picLocks noChangeAspect="1"/>
          </p:cNvPicPr>
          <p:nvPr/>
        </p:nvPicPr>
        <p:blipFill>
          <a:blip r:embed="rId10"/>
          <a:stretch>
            <a:fillRect/>
          </a:stretch>
        </p:blipFill>
        <p:spPr>
          <a:xfrm>
            <a:off x="3279703" y="4698543"/>
            <a:ext cx="3186113" cy="414338"/>
          </a:xfrm>
          <a:prstGeom prst="rect">
            <a:avLst/>
          </a:prstGeom>
        </p:spPr>
      </p:pic>
    </p:spTree>
    <p:extLst>
      <p:ext uri="{BB962C8B-B14F-4D97-AF65-F5344CB8AC3E}">
        <p14:creationId xmlns:p14="http://schemas.microsoft.com/office/powerpoint/2010/main" val="171791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Plugins </a:t>
            </a:r>
            <a:r>
              <a:rPr lang="es-CR" dirty="0" err="1"/>
              <a:t>jQuery</a:t>
            </a:r>
            <a:endParaRPr lang="es-CR" dirty="0"/>
          </a:p>
        </p:txBody>
      </p:sp>
      <p:sp>
        <p:nvSpPr>
          <p:cNvPr id="3" name="Marcador de contenido 2"/>
          <p:cNvSpPr>
            <a:spLocks noGrp="1"/>
          </p:cNvSpPr>
          <p:nvPr>
            <p:ph idx="1"/>
          </p:nvPr>
        </p:nvSpPr>
        <p:spPr/>
        <p:txBody>
          <a:bodyPr>
            <a:normAutofit lnSpcReduction="10000"/>
          </a:bodyPr>
          <a:lstStyle/>
          <a:p>
            <a:r>
              <a:rPr lang="es-ES" dirty="0"/>
              <a:t>Los </a:t>
            </a:r>
            <a:r>
              <a:rPr lang="es-ES" dirty="0" err="1"/>
              <a:t>plugins</a:t>
            </a:r>
            <a:r>
              <a:rPr lang="es-ES" dirty="0"/>
              <a:t> son la utilidad que pone </a:t>
            </a:r>
            <a:r>
              <a:rPr lang="es-ES" dirty="0" err="1"/>
              <a:t>jQuery</a:t>
            </a:r>
            <a:r>
              <a:rPr lang="es-ES" dirty="0"/>
              <a:t> a disposición de los desarrolladores para ampliar las funcionalidades del </a:t>
            </a:r>
            <a:r>
              <a:rPr lang="es-ES" dirty="0" err="1"/>
              <a:t>framework</a:t>
            </a:r>
            <a:r>
              <a:rPr lang="es-ES" dirty="0"/>
              <a:t>. Por lo general servirán para hacen cosas más complejas necesarias para resolver necesidades específicas, pero las hacen de manera que puedan utilizarse en el futuro en cualquier parte y por cualquier web.</a:t>
            </a:r>
          </a:p>
          <a:p>
            <a:endParaRPr lang="es-ES" dirty="0"/>
          </a:p>
          <a:p>
            <a:r>
              <a:rPr lang="es-ES" dirty="0"/>
              <a:t>En la práctica un </a:t>
            </a:r>
            <a:r>
              <a:rPr lang="es-ES" dirty="0" err="1"/>
              <a:t>plugin</a:t>
            </a:r>
            <a:r>
              <a:rPr lang="es-ES" dirty="0"/>
              <a:t> no es más que una función que se añade al objeto </a:t>
            </a:r>
            <a:r>
              <a:rPr lang="es-ES" dirty="0" err="1"/>
              <a:t>jQuery</a:t>
            </a:r>
            <a:r>
              <a:rPr lang="es-ES" dirty="0"/>
              <a:t> (objeto básico de este </a:t>
            </a:r>
            <a:r>
              <a:rPr lang="es-ES" dirty="0" err="1"/>
              <a:t>framework</a:t>
            </a:r>
            <a:r>
              <a:rPr lang="es-ES" dirty="0"/>
              <a:t> que devuelve la función </a:t>
            </a:r>
            <a:r>
              <a:rPr lang="es-ES" dirty="0" err="1"/>
              <a:t>jQuery</a:t>
            </a:r>
            <a:r>
              <a:rPr lang="es-ES" dirty="0"/>
              <a:t> para un selector dado), para que a partir de ese momento responda a nuevos métodos. Como ya sabemos, en este </a:t>
            </a:r>
            <a:r>
              <a:rPr lang="es-ES" dirty="0" err="1"/>
              <a:t>framework</a:t>
            </a:r>
            <a:r>
              <a:rPr lang="es-ES" dirty="0"/>
              <a:t> todo está basado en el objeto </a:t>
            </a:r>
            <a:r>
              <a:rPr lang="es-ES" dirty="0" err="1"/>
              <a:t>jQuery</a:t>
            </a:r>
            <a:r>
              <a:rPr lang="es-ES" dirty="0"/>
              <a:t>, así que con los </a:t>
            </a:r>
            <a:r>
              <a:rPr lang="es-ES" dirty="0" err="1"/>
              <a:t>plugins</a:t>
            </a:r>
            <a:r>
              <a:rPr lang="es-ES" dirty="0"/>
              <a:t> podemos añadirle nuevas utilidades.</a:t>
            </a:r>
            <a:endParaRPr lang="es-CR" dirty="0"/>
          </a:p>
        </p:txBody>
      </p:sp>
    </p:spTree>
    <p:extLst>
      <p:ext uri="{BB962C8B-B14F-4D97-AF65-F5344CB8AC3E}">
        <p14:creationId xmlns:p14="http://schemas.microsoft.com/office/powerpoint/2010/main" val="98652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Plugins </a:t>
            </a:r>
            <a:r>
              <a:rPr lang="es-CR" dirty="0" err="1"/>
              <a:t>jQuery</a:t>
            </a:r>
            <a:endParaRPr lang="es-CR" dirty="0"/>
          </a:p>
        </p:txBody>
      </p:sp>
      <p:pic>
        <p:nvPicPr>
          <p:cNvPr id="4" name="Marcador de contenido 3"/>
          <p:cNvPicPr>
            <a:picLocks noGrp="1" noChangeAspect="1"/>
          </p:cNvPicPr>
          <p:nvPr>
            <p:ph idx="1"/>
          </p:nvPr>
        </p:nvPicPr>
        <p:blipFill>
          <a:blip r:embed="rId2"/>
          <a:stretch>
            <a:fillRect/>
          </a:stretch>
        </p:blipFill>
        <p:spPr>
          <a:xfrm>
            <a:off x="1160826" y="2531624"/>
            <a:ext cx="3207544" cy="535781"/>
          </a:xfrm>
          <a:prstGeom prst="rect">
            <a:avLst/>
          </a:prstGeom>
        </p:spPr>
      </p:pic>
      <p:pic>
        <p:nvPicPr>
          <p:cNvPr id="5" name="Imagen 4"/>
          <p:cNvPicPr>
            <a:picLocks noChangeAspect="1"/>
          </p:cNvPicPr>
          <p:nvPr/>
        </p:nvPicPr>
        <p:blipFill>
          <a:blip r:embed="rId3"/>
          <a:stretch>
            <a:fillRect/>
          </a:stretch>
        </p:blipFill>
        <p:spPr>
          <a:xfrm>
            <a:off x="3557357" y="3250795"/>
            <a:ext cx="4629150" cy="471488"/>
          </a:xfrm>
          <a:prstGeom prst="rect">
            <a:avLst/>
          </a:prstGeom>
        </p:spPr>
      </p:pic>
      <p:pic>
        <p:nvPicPr>
          <p:cNvPr id="6" name="Imagen 5"/>
          <p:cNvPicPr>
            <a:picLocks noChangeAspect="1"/>
          </p:cNvPicPr>
          <p:nvPr/>
        </p:nvPicPr>
        <p:blipFill>
          <a:blip r:embed="rId4"/>
          <a:stretch>
            <a:fillRect/>
          </a:stretch>
        </p:blipFill>
        <p:spPr>
          <a:xfrm>
            <a:off x="1160827" y="4009151"/>
            <a:ext cx="3621881" cy="400050"/>
          </a:xfrm>
          <a:prstGeom prst="rect">
            <a:avLst/>
          </a:prstGeom>
        </p:spPr>
      </p:pic>
    </p:spTree>
    <p:extLst>
      <p:ext uri="{BB962C8B-B14F-4D97-AF65-F5344CB8AC3E}">
        <p14:creationId xmlns:p14="http://schemas.microsoft.com/office/powerpoint/2010/main" val="52051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1026" name="Picture 2" descr="http://www.ticarte.com/sites/su/users/290/teaser/687474703a2f2f707265636973696f6e2d736f6674776172652e636f6d2f77702d636f6e74656e742f75706c6f6164732f3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9639" y="1938234"/>
            <a:ext cx="3263504"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1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 de plugins</a:t>
            </a:r>
          </a:p>
        </p:txBody>
      </p:sp>
      <p:pic>
        <p:nvPicPr>
          <p:cNvPr id="4" name="Marcador de contenido 3"/>
          <p:cNvPicPr>
            <a:picLocks noGrp="1" noChangeAspect="1"/>
          </p:cNvPicPr>
          <p:nvPr>
            <p:ph idx="1"/>
          </p:nvPr>
        </p:nvPicPr>
        <p:blipFill>
          <a:blip r:embed="rId2"/>
          <a:stretch>
            <a:fillRect/>
          </a:stretch>
        </p:blipFill>
        <p:spPr>
          <a:xfrm>
            <a:off x="1037898" y="2351568"/>
            <a:ext cx="3139820" cy="1104842"/>
          </a:xfrm>
          <a:prstGeom prst="rect">
            <a:avLst/>
          </a:prstGeom>
        </p:spPr>
      </p:pic>
      <p:pic>
        <p:nvPicPr>
          <p:cNvPr id="5" name="Imagen 4"/>
          <p:cNvPicPr>
            <a:picLocks noChangeAspect="1"/>
          </p:cNvPicPr>
          <p:nvPr/>
        </p:nvPicPr>
        <p:blipFill>
          <a:blip r:embed="rId3"/>
          <a:stretch>
            <a:fillRect/>
          </a:stretch>
        </p:blipFill>
        <p:spPr>
          <a:xfrm>
            <a:off x="2177757" y="3762011"/>
            <a:ext cx="4450556" cy="1064419"/>
          </a:xfrm>
          <a:prstGeom prst="rect">
            <a:avLst/>
          </a:prstGeom>
        </p:spPr>
      </p:pic>
      <p:pic>
        <p:nvPicPr>
          <p:cNvPr id="6" name="Imagen 5"/>
          <p:cNvPicPr>
            <a:picLocks noChangeAspect="1"/>
          </p:cNvPicPr>
          <p:nvPr/>
        </p:nvPicPr>
        <p:blipFill>
          <a:blip r:embed="rId4"/>
          <a:stretch>
            <a:fillRect/>
          </a:stretch>
        </p:blipFill>
        <p:spPr>
          <a:xfrm>
            <a:off x="5096444" y="2486079"/>
            <a:ext cx="2486025" cy="835819"/>
          </a:xfrm>
          <a:prstGeom prst="rect">
            <a:avLst/>
          </a:prstGeom>
        </p:spPr>
      </p:pic>
    </p:spTree>
    <p:extLst>
      <p:ext uri="{BB962C8B-B14F-4D97-AF65-F5344CB8AC3E}">
        <p14:creationId xmlns:p14="http://schemas.microsoft.com/office/powerpoint/2010/main" val="232201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142999" y="1254696"/>
            <a:ext cx="7556383" cy="2387600"/>
          </a:xfrm>
        </p:spPr>
        <p:txBody>
          <a:bodyPr>
            <a:normAutofit/>
          </a:bodyPr>
          <a:lstStyle/>
          <a:p>
            <a:r>
              <a:rPr lang="es-CR" dirty="0" err="1"/>
              <a:t>Jquery</a:t>
            </a:r>
            <a:endParaRPr lang="es-CR" u="none" strike="noStrike" dirty="0">
              <a:effectLst/>
            </a:endParaRP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normAutofit/>
          </a:bodyPr>
          <a:lstStyle/>
          <a:p>
            <a:r>
              <a:rPr lang="es-CR" dirty="0" err="1"/>
              <a:t>Jquery</a:t>
            </a:r>
            <a:endParaRPr lang="es-CR" dirty="0"/>
          </a:p>
          <a:p>
            <a:pPr lvl="1"/>
            <a:r>
              <a:rPr lang="es-CR" dirty="0" err="1"/>
              <a:t>Plugins</a:t>
            </a:r>
            <a:r>
              <a:rPr lang="es-CR" dirty="0"/>
              <a:t> </a:t>
            </a:r>
            <a:r>
              <a:rPr lang="es-CR" dirty="0" err="1"/>
              <a:t>jquery</a:t>
            </a:r>
            <a:endParaRPr lang="es-CR" dirty="0"/>
          </a:p>
          <a:p>
            <a:endParaRPr lang="es-CR" dirty="0"/>
          </a:p>
          <a:p>
            <a:endParaRPr lang="es-CR" dirty="0"/>
          </a:p>
          <a:p>
            <a:endParaRPr lang="es-CR" dirty="0"/>
          </a:p>
          <a:p>
            <a:endParaRPr lang="es-CR" dirty="0"/>
          </a:p>
        </p:txBody>
      </p:sp>
    </p:spTree>
    <p:extLst>
      <p:ext uri="{BB962C8B-B14F-4D97-AF65-F5344CB8AC3E}">
        <p14:creationId xmlns:p14="http://schemas.microsoft.com/office/powerpoint/2010/main" val="43654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Jquery</a:t>
            </a:r>
            <a:endParaRPr lang="es-CR" dirty="0"/>
          </a:p>
        </p:txBody>
      </p:sp>
      <p:sp>
        <p:nvSpPr>
          <p:cNvPr id="3" name="Marcador de contenido 2"/>
          <p:cNvSpPr>
            <a:spLocks noGrp="1"/>
          </p:cNvSpPr>
          <p:nvPr>
            <p:ph idx="1"/>
          </p:nvPr>
        </p:nvSpPr>
        <p:spPr/>
        <p:txBody>
          <a:bodyPr/>
          <a:lstStyle/>
          <a:p>
            <a:r>
              <a:rPr lang="es-ES" dirty="0"/>
              <a:t>El </a:t>
            </a:r>
            <a:r>
              <a:rPr lang="es-ES" dirty="0" err="1"/>
              <a:t>jQuery</a:t>
            </a:r>
            <a:r>
              <a:rPr lang="es-ES" dirty="0"/>
              <a:t> es una librería de JavaScript para acceder a los objetos del DOM de un modo simplificado.</a:t>
            </a:r>
          </a:p>
          <a:p>
            <a:endParaRPr lang="es-ES" dirty="0"/>
          </a:p>
          <a:p>
            <a:r>
              <a:rPr lang="es-ES" dirty="0"/>
              <a:t>Las aplicaciones en internet son cada vez más complejas, ya que incorporan efectos visuales, </a:t>
            </a:r>
            <a:r>
              <a:rPr lang="es-ES" dirty="0" err="1"/>
              <a:t>drag</a:t>
            </a:r>
            <a:r>
              <a:rPr lang="es-ES" dirty="0"/>
              <a:t> and </a:t>
            </a:r>
            <a:r>
              <a:rPr lang="es-ES" dirty="0" err="1"/>
              <a:t>drop</a:t>
            </a:r>
            <a:r>
              <a:rPr lang="es-ES" dirty="0"/>
              <a:t>, auto-completar, animaciones etc. el desarrollar todos estos conceptos desde cero puede resultar complicado sobretodo si tenemos que presentar la solución con muy poco tiempo, en este tipo de situaciones el empleo de librerías como el </a:t>
            </a:r>
            <a:r>
              <a:rPr lang="es-ES" dirty="0" err="1"/>
              <a:t>jQuery</a:t>
            </a:r>
            <a:r>
              <a:rPr lang="es-ES" dirty="0"/>
              <a:t> nos facilitan el desarrollo de la aplicación.</a:t>
            </a:r>
          </a:p>
          <a:p>
            <a:endParaRPr lang="es-CR" dirty="0"/>
          </a:p>
        </p:txBody>
      </p:sp>
    </p:spTree>
    <p:extLst>
      <p:ext uri="{BB962C8B-B14F-4D97-AF65-F5344CB8AC3E}">
        <p14:creationId xmlns:p14="http://schemas.microsoft.com/office/powerpoint/2010/main" val="250716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Jquery</a:t>
            </a:r>
            <a:endParaRPr lang="es-CR" dirty="0"/>
          </a:p>
        </p:txBody>
      </p:sp>
      <p:sp>
        <p:nvSpPr>
          <p:cNvPr id="3" name="Marcador de contenido 2"/>
          <p:cNvSpPr>
            <a:spLocks noGrp="1"/>
          </p:cNvSpPr>
          <p:nvPr>
            <p:ph idx="1"/>
          </p:nvPr>
        </p:nvSpPr>
        <p:spPr/>
        <p:txBody>
          <a:bodyPr>
            <a:normAutofit fontScale="92500"/>
          </a:bodyPr>
          <a:lstStyle/>
          <a:p>
            <a:r>
              <a:rPr lang="es-ES" dirty="0"/>
              <a:t>&lt;script </a:t>
            </a:r>
            <a:r>
              <a:rPr lang="es-ES" dirty="0" err="1"/>
              <a:t>type</a:t>
            </a:r>
            <a:r>
              <a:rPr lang="es-ES" dirty="0"/>
              <a:t>="</a:t>
            </a:r>
            <a:r>
              <a:rPr lang="es-ES" dirty="0" err="1"/>
              <a:t>text</a:t>
            </a:r>
            <a:r>
              <a:rPr lang="es-ES" dirty="0"/>
              <a:t>/</a:t>
            </a:r>
            <a:r>
              <a:rPr lang="es-ES" dirty="0" err="1"/>
              <a:t>javascript</a:t>
            </a:r>
            <a:r>
              <a:rPr lang="es-ES" dirty="0"/>
              <a:t>" </a:t>
            </a:r>
            <a:r>
              <a:rPr lang="es-ES" dirty="0" err="1"/>
              <a:t>src</a:t>
            </a:r>
            <a:r>
              <a:rPr lang="es-ES" dirty="0"/>
              <a:t>="jquery.js"&gt;&lt;/script&gt; </a:t>
            </a:r>
          </a:p>
          <a:p>
            <a:endParaRPr lang="es-ES" dirty="0"/>
          </a:p>
          <a:p>
            <a:r>
              <a:rPr lang="es-ES" dirty="0"/>
              <a:t>La librería </a:t>
            </a:r>
            <a:r>
              <a:rPr lang="es-ES" dirty="0" err="1"/>
              <a:t>jQuery</a:t>
            </a:r>
            <a:r>
              <a:rPr lang="es-ES" dirty="0"/>
              <a:t> en resumen nos aporta las siguientes ventajas:</a:t>
            </a:r>
          </a:p>
          <a:p>
            <a:endParaRPr lang="es-ES" dirty="0"/>
          </a:p>
          <a:p>
            <a:r>
              <a:rPr lang="es-ES" dirty="0"/>
              <a:t>Nos ahorra muchas líneas de código.</a:t>
            </a:r>
          </a:p>
          <a:p>
            <a:r>
              <a:rPr lang="es-ES" dirty="0"/>
              <a:t>Nos hace transparente el soporte de nuestra aplicación para los navegadores principales.</a:t>
            </a:r>
          </a:p>
          <a:p>
            <a:r>
              <a:rPr lang="es-ES" dirty="0"/>
              <a:t>Nos provee de un mecanismo para la captura de eventos.</a:t>
            </a:r>
          </a:p>
          <a:p>
            <a:r>
              <a:rPr lang="es-ES" dirty="0"/>
              <a:t>Provee un conjunto de funciones para animar el contenido de la página en forma muy sencilla.</a:t>
            </a:r>
          </a:p>
          <a:p>
            <a:r>
              <a:rPr lang="es-ES" dirty="0"/>
              <a:t>Integra funcionalidades para trabajar con AJAX.</a:t>
            </a:r>
          </a:p>
          <a:p>
            <a:r>
              <a:rPr lang="es-ES" dirty="0"/>
              <a:t>Existen un amplio abanico de extensiones.</a:t>
            </a:r>
            <a:endParaRPr lang="es-CR" dirty="0"/>
          </a:p>
        </p:txBody>
      </p:sp>
    </p:spTree>
    <p:extLst>
      <p:ext uri="{BB962C8B-B14F-4D97-AF65-F5344CB8AC3E}">
        <p14:creationId xmlns:p14="http://schemas.microsoft.com/office/powerpoint/2010/main" val="231362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4" name="Marcador de contenido 3"/>
          <p:cNvPicPr>
            <a:picLocks noGrp="1" noChangeAspect="1"/>
          </p:cNvPicPr>
          <p:nvPr>
            <p:ph idx="1"/>
          </p:nvPr>
        </p:nvPicPr>
        <p:blipFill>
          <a:blip r:embed="rId2"/>
          <a:stretch>
            <a:fillRect/>
          </a:stretch>
        </p:blipFill>
        <p:spPr>
          <a:xfrm>
            <a:off x="2791175" y="2216529"/>
            <a:ext cx="3402623" cy="3263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7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Plugins</a:t>
            </a:r>
            <a:r>
              <a:rPr lang="es-CR" dirty="0"/>
              <a:t> </a:t>
            </a:r>
            <a:r>
              <a:rPr lang="es-CR" dirty="0" err="1"/>
              <a:t>jquery</a:t>
            </a:r>
            <a:endParaRPr lang="es-CR" dirty="0"/>
          </a:p>
        </p:txBody>
      </p:sp>
      <p:sp>
        <p:nvSpPr>
          <p:cNvPr id="4" name="Marcador de texto 3"/>
          <p:cNvSpPr>
            <a:spLocks noGrp="1"/>
          </p:cNvSpPr>
          <p:nvPr>
            <p:ph type="body" idx="1"/>
          </p:nvPr>
        </p:nvSpPr>
        <p:spPr/>
        <p:txBody>
          <a:bodyPr/>
          <a:lstStyle/>
          <a:p>
            <a:endParaRPr lang="es-CR"/>
          </a:p>
        </p:txBody>
      </p:sp>
    </p:spTree>
    <p:extLst>
      <p:ext uri="{BB962C8B-B14F-4D97-AF65-F5344CB8AC3E}">
        <p14:creationId xmlns:p14="http://schemas.microsoft.com/office/powerpoint/2010/main" val="302516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dirty="0"/>
              <a:t>Modificar html y texto</a:t>
            </a:r>
          </a:p>
        </p:txBody>
      </p:sp>
      <p:pic>
        <p:nvPicPr>
          <p:cNvPr id="8" name="Marcador de contenido 7"/>
          <p:cNvPicPr>
            <a:picLocks noGrp="1" noChangeAspect="1"/>
          </p:cNvPicPr>
          <p:nvPr>
            <p:ph idx="1"/>
          </p:nvPr>
        </p:nvPicPr>
        <p:blipFill>
          <a:blip r:embed="rId2"/>
          <a:stretch>
            <a:fillRect/>
          </a:stretch>
        </p:blipFill>
        <p:spPr>
          <a:xfrm>
            <a:off x="1266376" y="3158963"/>
            <a:ext cx="3580192" cy="322217"/>
          </a:xfrm>
          <a:prstGeom prst="rect">
            <a:avLst/>
          </a:prstGeom>
          <a:ln>
            <a:noFill/>
          </a:ln>
          <a:effectLst>
            <a:outerShdw blurRad="292100" dist="139700" dir="2700000" algn="tl" rotWithShape="0">
              <a:srgbClr val="333333">
                <a:alpha val="65000"/>
              </a:srgbClr>
            </a:outerShdw>
          </a:effectLst>
        </p:spPr>
      </p:pic>
      <p:pic>
        <p:nvPicPr>
          <p:cNvPr id="9" name="Imagen 8"/>
          <p:cNvPicPr>
            <a:picLocks noChangeAspect="1"/>
          </p:cNvPicPr>
          <p:nvPr/>
        </p:nvPicPr>
        <p:blipFill>
          <a:blip r:embed="rId3"/>
          <a:stretch>
            <a:fillRect/>
          </a:stretch>
        </p:blipFill>
        <p:spPr>
          <a:xfrm>
            <a:off x="3736251" y="3861157"/>
            <a:ext cx="4087435" cy="425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558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Accediendo a atributos</a:t>
            </a:r>
          </a:p>
        </p:txBody>
      </p:sp>
      <p:sp>
        <p:nvSpPr>
          <p:cNvPr id="3" name="Marcador de contenido 2"/>
          <p:cNvSpPr>
            <a:spLocks noGrp="1"/>
          </p:cNvSpPr>
          <p:nvPr>
            <p:ph idx="1"/>
          </p:nvPr>
        </p:nvSpPr>
        <p:spPr/>
        <p:txBody>
          <a:bodyPr/>
          <a:lstStyle/>
          <a:p>
            <a:pPr marL="342900" lvl="1" indent="0">
              <a:buNone/>
            </a:pPr>
            <a:r>
              <a:rPr lang="es-CR" dirty="0"/>
              <a:t> </a:t>
            </a:r>
          </a:p>
        </p:txBody>
      </p:sp>
      <p:pic>
        <p:nvPicPr>
          <p:cNvPr id="4" name="Imagen 3"/>
          <p:cNvPicPr>
            <a:picLocks noChangeAspect="1"/>
          </p:cNvPicPr>
          <p:nvPr/>
        </p:nvPicPr>
        <p:blipFill>
          <a:blip r:embed="rId2"/>
          <a:stretch>
            <a:fillRect/>
          </a:stretch>
        </p:blipFill>
        <p:spPr>
          <a:xfrm>
            <a:off x="952021" y="3062304"/>
            <a:ext cx="5157125" cy="269789"/>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1964917" y="3968187"/>
            <a:ext cx="6684407" cy="275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1781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TotalTime>
  <Words>340</Words>
  <Application>Microsoft Office PowerPoint</Application>
  <PresentationFormat>Presentación en pantalla (4:3)</PresentationFormat>
  <Paragraphs>38</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14</vt:i4>
      </vt:variant>
    </vt:vector>
  </HeadingPairs>
  <TitlesOfParts>
    <vt:vector size="22" baseType="lpstr">
      <vt:lpstr>Arial</vt:lpstr>
      <vt:lpstr>Calibri</vt:lpstr>
      <vt:lpstr>Calibri Light</vt:lpstr>
      <vt:lpstr>Wingdings 2</vt:lpstr>
      <vt:lpstr>HDOfficeLightV0</vt:lpstr>
      <vt:lpstr>1_HDOfficeLightV0</vt:lpstr>
      <vt:lpstr>Blank</vt:lpstr>
      <vt:lpstr>Storyboard Layouts</vt:lpstr>
      <vt:lpstr>Presentación de PowerPoint</vt:lpstr>
      <vt:lpstr>Jquery</vt:lpstr>
      <vt:lpstr>Agenda</vt:lpstr>
      <vt:lpstr>Jquery</vt:lpstr>
      <vt:lpstr>Jquery</vt:lpstr>
      <vt:lpstr>Practica</vt:lpstr>
      <vt:lpstr>Plugins jquery</vt:lpstr>
      <vt:lpstr>Modificar html y texto</vt:lpstr>
      <vt:lpstr>Accediendo a atributos</vt:lpstr>
      <vt:lpstr>Jquery familia</vt:lpstr>
      <vt:lpstr>Plugins jQuery</vt:lpstr>
      <vt:lpstr>Plugins jQuery</vt:lpstr>
      <vt:lpstr>Practica</vt:lpstr>
      <vt:lpstr>Practica de plugins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57</cp:revision>
  <dcterms:created xsi:type="dcterms:W3CDTF">2016-01-04T17:43:21Z</dcterms:created>
  <dcterms:modified xsi:type="dcterms:W3CDTF">2019-07-19T00:25:16Z</dcterms:modified>
</cp:coreProperties>
</file>