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51"/>
  </p:notesMasterIdLst>
  <p:handoutMasterIdLst>
    <p:handoutMasterId r:id="rId52"/>
  </p:handoutMasterIdLst>
  <p:sldIdLst>
    <p:sldId id="332" r:id="rId5"/>
    <p:sldId id="260"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6" d="100"/>
          <a:sy n="86" d="100"/>
        </p:scale>
        <p:origin x="12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diagrams/_rels/data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ata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5484E-C608-4792-A59D-E78B8BAD4995}" type="doc">
      <dgm:prSet loTypeId="urn:microsoft.com/office/officeart/2005/8/layout/hProcess9" loCatId="process" qsTypeId="urn:microsoft.com/office/officeart/2005/8/quickstyle/3d3" qsCatId="3D" csTypeId="urn:microsoft.com/office/officeart/2005/8/colors/colorful1" csCatId="colorful" phldr="1"/>
      <dgm:spPr/>
    </dgm:pt>
    <dgm:pt modelId="{DF069082-B15C-4AD9-BDEC-3467529AA74F}">
      <dgm:prSet phldrT="[Texto]" custT="1"/>
      <dgm:spPr/>
      <dgm:t>
        <a:bodyPr/>
        <a:lstStyle/>
        <a:p>
          <a:pPr algn="ctr"/>
          <a:r>
            <a:rPr lang="es-CR" sz="1800" dirty="0"/>
            <a:t>Es la mínima unidad semántica, y se corresponden con elementos primarios de información que por sí solos son irrelevantes como apoyo</a:t>
          </a:r>
        </a:p>
      </dgm:t>
    </dgm:pt>
    <dgm:pt modelId="{DD30E63C-50D1-403C-BB44-7EB6BF2A39CD}" type="parTrans" cxnId="{F297D80D-9F8C-4495-8CAD-A6421706652E}">
      <dgm:prSet/>
      <dgm:spPr/>
      <dgm:t>
        <a:bodyPr/>
        <a:lstStyle/>
        <a:p>
          <a:pPr algn="ctr"/>
          <a:endParaRPr lang="es-CR" sz="1800"/>
        </a:p>
      </dgm:t>
    </dgm:pt>
    <dgm:pt modelId="{19E6D258-EB83-4997-964F-61917AF0C0BB}" type="sibTrans" cxnId="{F297D80D-9F8C-4495-8CAD-A6421706652E}">
      <dgm:prSet/>
      <dgm:spPr/>
      <dgm:t>
        <a:bodyPr/>
        <a:lstStyle/>
        <a:p>
          <a:pPr algn="ctr"/>
          <a:endParaRPr lang="es-CR" sz="1800"/>
        </a:p>
      </dgm:t>
    </dgm:pt>
    <dgm:pt modelId="{315E0CC5-C262-48A6-8799-2ECD23261602}">
      <dgm:prSet phldrT="[Texto]" custT="1"/>
      <dgm:spPr/>
      <dgm:t>
        <a:bodyPr/>
        <a:lstStyle/>
        <a:p>
          <a:pPr algn="ctr"/>
          <a:r>
            <a:rPr lang="es-CR" sz="1800" dirty="0"/>
            <a:t>Es un conjunto discreto  de factores objetivos sobre un hecho real.</a:t>
          </a:r>
        </a:p>
      </dgm:t>
    </dgm:pt>
    <dgm:pt modelId="{7D949688-EBCE-4366-A8B7-78592075C1DE}" type="parTrans" cxnId="{626EDEB5-BC1D-418D-8FD8-CF10BFE3107E}">
      <dgm:prSet/>
      <dgm:spPr/>
      <dgm:t>
        <a:bodyPr/>
        <a:lstStyle/>
        <a:p>
          <a:pPr algn="ctr"/>
          <a:endParaRPr lang="es-CR" sz="1800"/>
        </a:p>
      </dgm:t>
    </dgm:pt>
    <dgm:pt modelId="{2144BA09-65DE-4B51-92CB-D17772497C59}" type="sibTrans" cxnId="{626EDEB5-BC1D-418D-8FD8-CF10BFE3107E}">
      <dgm:prSet/>
      <dgm:spPr/>
      <dgm:t>
        <a:bodyPr/>
        <a:lstStyle/>
        <a:p>
          <a:pPr algn="ctr"/>
          <a:endParaRPr lang="es-CR" sz="1800"/>
        </a:p>
      </dgm:t>
    </dgm:pt>
    <dgm:pt modelId="{E4BFFD6C-8844-4C83-A101-C9B6B7D4CC84}">
      <dgm:prSet phldrT="[Texto]" custT="1"/>
      <dgm:spPr/>
      <dgm:t>
        <a:bodyPr/>
        <a:lstStyle/>
        <a:p>
          <a:pPr algn="ctr"/>
          <a:r>
            <a:rPr lang="es-CR" sz="1800" dirty="0"/>
            <a:t>Dentro de un contexto empresarial, el concepto de dato es definido como un registro de transacciones.</a:t>
          </a:r>
        </a:p>
      </dgm:t>
    </dgm:pt>
    <dgm:pt modelId="{CECC3E9C-81B2-4073-BA52-DC7B89CE7275}" type="parTrans" cxnId="{5E5A5426-C01F-4F7E-AF83-E3C86227E96B}">
      <dgm:prSet/>
      <dgm:spPr/>
      <dgm:t>
        <a:bodyPr/>
        <a:lstStyle/>
        <a:p>
          <a:pPr algn="ctr"/>
          <a:endParaRPr lang="es-CR" sz="1800"/>
        </a:p>
      </dgm:t>
    </dgm:pt>
    <dgm:pt modelId="{0A10861A-E548-4E2E-A429-CFC96AA51921}" type="sibTrans" cxnId="{5E5A5426-C01F-4F7E-AF83-E3C86227E96B}">
      <dgm:prSet/>
      <dgm:spPr/>
      <dgm:t>
        <a:bodyPr/>
        <a:lstStyle/>
        <a:p>
          <a:pPr algn="ctr"/>
          <a:endParaRPr lang="es-CR" sz="1800"/>
        </a:p>
      </dgm:t>
    </dgm:pt>
    <dgm:pt modelId="{7FA4C560-44FB-4D4E-BE94-8163F1D40E69}" type="pres">
      <dgm:prSet presAssocID="{EB05484E-C608-4792-A59D-E78B8BAD4995}" presName="CompostProcess" presStyleCnt="0">
        <dgm:presLayoutVars>
          <dgm:dir/>
          <dgm:resizeHandles val="exact"/>
        </dgm:presLayoutVars>
      </dgm:prSet>
      <dgm:spPr/>
    </dgm:pt>
    <dgm:pt modelId="{9B1A12F8-2290-48DD-90EF-C762818E52B8}" type="pres">
      <dgm:prSet presAssocID="{EB05484E-C608-4792-A59D-E78B8BAD4995}" presName="arrow" presStyleLbl="bgShp" presStyleIdx="0" presStyleCnt="1"/>
      <dgm:spPr/>
    </dgm:pt>
    <dgm:pt modelId="{2888BDBF-6ACD-492F-A43C-9FEA612F5538}" type="pres">
      <dgm:prSet presAssocID="{EB05484E-C608-4792-A59D-E78B8BAD4995}" presName="linearProcess" presStyleCnt="0"/>
      <dgm:spPr/>
    </dgm:pt>
    <dgm:pt modelId="{8217BAE9-5261-4DDD-BCF6-75ED369A4B18}" type="pres">
      <dgm:prSet presAssocID="{DF069082-B15C-4AD9-BDEC-3467529AA74F}" presName="textNode" presStyleLbl="node1" presStyleIdx="0" presStyleCnt="3" custScaleY="110743">
        <dgm:presLayoutVars>
          <dgm:bulletEnabled val="1"/>
        </dgm:presLayoutVars>
      </dgm:prSet>
      <dgm:spPr/>
    </dgm:pt>
    <dgm:pt modelId="{EE1AB775-FB38-4DFD-A5ED-7039BD5BA9C7}" type="pres">
      <dgm:prSet presAssocID="{19E6D258-EB83-4997-964F-61917AF0C0BB}" presName="sibTrans" presStyleCnt="0"/>
      <dgm:spPr/>
    </dgm:pt>
    <dgm:pt modelId="{6DE7E223-7BDF-45BD-A3BE-380E303A47DC}" type="pres">
      <dgm:prSet presAssocID="{315E0CC5-C262-48A6-8799-2ECD23261602}" presName="textNode" presStyleLbl="node1" presStyleIdx="1" presStyleCnt="3" custScaleY="110743">
        <dgm:presLayoutVars>
          <dgm:bulletEnabled val="1"/>
        </dgm:presLayoutVars>
      </dgm:prSet>
      <dgm:spPr/>
    </dgm:pt>
    <dgm:pt modelId="{F25526AF-4685-4F0B-8362-628D3E3F3EC6}" type="pres">
      <dgm:prSet presAssocID="{2144BA09-65DE-4B51-92CB-D17772497C59}" presName="sibTrans" presStyleCnt="0"/>
      <dgm:spPr/>
    </dgm:pt>
    <dgm:pt modelId="{67600A39-1248-4EEE-854F-A91978AEE25A}" type="pres">
      <dgm:prSet presAssocID="{E4BFFD6C-8844-4C83-A101-C9B6B7D4CC84}" presName="textNode" presStyleLbl="node1" presStyleIdx="2" presStyleCnt="3" custScaleY="110743">
        <dgm:presLayoutVars>
          <dgm:bulletEnabled val="1"/>
        </dgm:presLayoutVars>
      </dgm:prSet>
      <dgm:spPr/>
    </dgm:pt>
  </dgm:ptLst>
  <dgm:cxnLst>
    <dgm:cxn modelId="{F297D80D-9F8C-4495-8CAD-A6421706652E}" srcId="{EB05484E-C608-4792-A59D-E78B8BAD4995}" destId="{DF069082-B15C-4AD9-BDEC-3467529AA74F}" srcOrd="0" destOrd="0" parTransId="{DD30E63C-50D1-403C-BB44-7EB6BF2A39CD}" sibTransId="{19E6D258-EB83-4997-964F-61917AF0C0BB}"/>
    <dgm:cxn modelId="{5E5A5426-C01F-4F7E-AF83-E3C86227E96B}" srcId="{EB05484E-C608-4792-A59D-E78B8BAD4995}" destId="{E4BFFD6C-8844-4C83-A101-C9B6B7D4CC84}" srcOrd="2" destOrd="0" parTransId="{CECC3E9C-81B2-4073-BA52-DC7B89CE7275}" sibTransId="{0A10861A-E548-4E2E-A429-CFC96AA51921}"/>
    <dgm:cxn modelId="{E2E5772B-DC3A-4041-B091-51E76595AA60}" type="presOf" srcId="{E4BFFD6C-8844-4C83-A101-C9B6B7D4CC84}" destId="{67600A39-1248-4EEE-854F-A91978AEE25A}" srcOrd="0" destOrd="0" presId="urn:microsoft.com/office/officeart/2005/8/layout/hProcess9"/>
    <dgm:cxn modelId="{626EDEB5-BC1D-418D-8FD8-CF10BFE3107E}" srcId="{EB05484E-C608-4792-A59D-E78B8BAD4995}" destId="{315E0CC5-C262-48A6-8799-2ECD23261602}" srcOrd="1" destOrd="0" parTransId="{7D949688-EBCE-4366-A8B7-78592075C1DE}" sibTransId="{2144BA09-65DE-4B51-92CB-D17772497C59}"/>
    <dgm:cxn modelId="{279834E6-2F50-4434-A755-C88DFFBFB6BF}" type="presOf" srcId="{EB05484E-C608-4792-A59D-E78B8BAD4995}" destId="{7FA4C560-44FB-4D4E-BE94-8163F1D40E69}" srcOrd="0" destOrd="0" presId="urn:microsoft.com/office/officeart/2005/8/layout/hProcess9"/>
    <dgm:cxn modelId="{F3AA02FA-356B-42D4-BF3F-10E3913A2400}" type="presOf" srcId="{DF069082-B15C-4AD9-BDEC-3467529AA74F}" destId="{8217BAE9-5261-4DDD-BCF6-75ED369A4B18}" srcOrd="0" destOrd="0" presId="urn:microsoft.com/office/officeart/2005/8/layout/hProcess9"/>
    <dgm:cxn modelId="{95BFDFFB-BB79-4D0D-9903-0284FF4CF80A}" type="presOf" srcId="{315E0CC5-C262-48A6-8799-2ECD23261602}" destId="{6DE7E223-7BDF-45BD-A3BE-380E303A47DC}" srcOrd="0" destOrd="0" presId="urn:microsoft.com/office/officeart/2005/8/layout/hProcess9"/>
    <dgm:cxn modelId="{E5E84F5B-CFDD-4AAD-9CB7-33FA7FB38D75}" type="presParOf" srcId="{7FA4C560-44FB-4D4E-BE94-8163F1D40E69}" destId="{9B1A12F8-2290-48DD-90EF-C762818E52B8}" srcOrd="0" destOrd="0" presId="urn:microsoft.com/office/officeart/2005/8/layout/hProcess9"/>
    <dgm:cxn modelId="{3713B3A8-E628-4D72-8FF5-B829CC24E5AA}" type="presParOf" srcId="{7FA4C560-44FB-4D4E-BE94-8163F1D40E69}" destId="{2888BDBF-6ACD-492F-A43C-9FEA612F5538}" srcOrd="1" destOrd="0" presId="urn:microsoft.com/office/officeart/2005/8/layout/hProcess9"/>
    <dgm:cxn modelId="{DFCE0504-F83E-4406-8DB4-05DA63B2C55B}" type="presParOf" srcId="{2888BDBF-6ACD-492F-A43C-9FEA612F5538}" destId="{8217BAE9-5261-4DDD-BCF6-75ED369A4B18}" srcOrd="0" destOrd="0" presId="urn:microsoft.com/office/officeart/2005/8/layout/hProcess9"/>
    <dgm:cxn modelId="{7FF26DAD-3029-4426-9F36-8C93E524ED91}" type="presParOf" srcId="{2888BDBF-6ACD-492F-A43C-9FEA612F5538}" destId="{EE1AB775-FB38-4DFD-A5ED-7039BD5BA9C7}" srcOrd="1" destOrd="0" presId="urn:microsoft.com/office/officeart/2005/8/layout/hProcess9"/>
    <dgm:cxn modelId="{59892035-0DEB-4ABA-BF47-A178A6D280EF}" type="presParOf" srcId="{2888BDBF-6ACD-492F-A43C-9FEA612F5538}" destId="{6DE7E223-7BDF-45BD-A3BE-380E303A47DC}" srcOrd="2" destOrd="0" presId="urn:microsoft.com/office/officeart/2005/8/layout/hProcess9"/>
    <dgm:cxn modelId="{BADCEE1B-8EEB-4642-B72A-18FD3690D602}" type="presParOf" srcId="{2888BDBF-6ACD-492F-A43C-9FEA612F5538}" destId="{F25526AF-4685-4F0B-8362-628D3E3F3EC6}" srcOrd="3" destOrd="0" presId="urn:microsoft.com/office/officeart/2005/8/layout/hProcess9"/>
    <dgm:cxn modelId="{83C61132-2583-49F4-AECA-892B504440BF}" type="presParOf" srcId="{2888BDBF-6ACD-492F-A43C-9FEA612F5538}" destId="{67600A39-1248-4EEE-854F-A91978AEE25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2C6E8AA-FEDE-4FDA-B655-7426D1D36AB7}"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CR"/>
        </a:p>
      </dgm:t>
    </dgm:pt>
    <dgm:pt modelId="{4DECBB49-04F4-44C0-B630-758D5C8DD386}">
      <dgm:prSet phldrT="[Texto]"/>
      <dgm:spPr/>
      <dgm:t>
        <a:bodyPr/>
        <a:lstStyle/>
        <a:p>
          <a:r>
            <a:rPr lang="es-ES" dirty="0"/>
            <a:t>BANCA</a:t>
          </a:r>
          <a:endParaRPr lang="es-CR" dirty="0"/>
        </a:p>
      </dgm:t>
    </dgm:pt>
    <dgm:pt modelId="{3466CF75-6749-4030-A5EC-AE5FE13C9450}" type="parTrans" cxnId="{6C8DBE3B-4CD7-40B4-9E80-AC111B1D71D9}">
      <dgm:prSet/>
      <dgm:spPr/>
      <dgm:t>
        <a:bodyPr/>
        <a:lstStyle/>
        <a:p>
          <a:endParaRPr lang="es-CR"/>
        </a:p>
      </dgm:t>
    </dgm:pt>
    <dgm:pt modelId="{CF5BA7C7-2F24-4203-A0B5-BB415E6393BC}" type="sibTrans" cxnId="{6C8DBE3B-4CD7-40B4-9E80-AC111B1D71D9}">
      <dgm:prSet/>
      <dgm:spPr/>
      <dgm:t>
        <a:bodyPr/>
        <a:lstStyle/>
        <a:p>
          <a:endParaRPr lang="es-CR"/>
        </a:p>
      </dgm:t>
    </dgm:pt>
    <dgm:pt modelId="{69FD6D55-9798-437F-84B6-A86647449901}">
      <dgm:prSet phldrT="[Texto]"/>
      <dgm:spPr/>
      <dgm:t>
        <a:bodyPr/>
        <a:lstStyle/>
        <a:p>
          <a:r>
            <a:rPr lang="es-ES" dirty="0"/>
            <a:t>LÍNEAS AÉREAS</a:t>
          </a:r>
          <a:endParaRPr lang="es-CR" dirty="0"/>
        </a:p>
      </dgm:t>
    </dgm:pt>
    <dgm:pt modelId="{62FC4A3C-7F4A-4A7B-87D2-8B8CA49F0E8A}" type="parTrans" cxnId="{903FA255-A6E0-4F7B-B71E-64897E0FB323}">
      <dgm:prSet/>
      <dgm:spPr/>
      <dgm:t>
        <a:bodyPr/>
        <a:lstStyle/>
        <a:p>
          <a:endParaRPr lang="es-CR"/>
        </a:p>
      </dgm:t>
    </dgm:pt>
    <dgm:pt modelId="{86F5AAFA-4181-465C-A174-01D60C2E8D4A}" type="sibTrans" cxnId="{903FA255-A6E0-4F7B-B71E-64897E0FB323}">
      <dgm:prSet/>
      <dgm:spPr/>
      <dgm:t>
        <a:bodyPr/>
        <a:lstStyle/>
        <a:p>
          <a:endParaRPr lang="es-CR"/>
        </a:p>
      </dgm:t>
    </dgm:pt>
    <dgm:pt modelId="{AD7A3F54-5349-4FF6-AB25-0C4162BEC6D3}">
      <dgm:prSet phldrT="[Texto]"/>
      <dgm:spPr/>
      <dgm:t>
        <a:bodyPr/>
        <a:lstStyle/>
        <a:p>
          <a:r>
            <a:rPr lang="es-ES" dirty="0"/>
            <a:t>UNIVERSIDADES</a:t>
          </a:r>
          <a:endParaRPr lang="es-CR" dirty="0"/>
        </a:p>
      </dgm:t>
    </dgm:pt>
    <dgm:pt modelId="{3462CD76-F99A-4BC7-991C-124023E6CAC3}" type="parTrans" cxnId="{54A4A426-6721-49B5-869F-02388CA63C3A}">
      <dgm:prSet/>
      <dgm:spPr/>
      <dgm:t>
        <a:bodyPr/>
        <a:lstStyle/>
        <a:p>
          <a:endParaRPr lang="es-CR"/>
        </a:p>
      </dgm:t>
    </dgm:pt>
    <dgm:pt modelId="{E5D0E0E2-9F8C-4F52-BFFB-0DE9E052B17C}" type="sibTrans" cxnId="{54A4A426-6721-49B5-869F-02388CA63C3A}">
      <dgm:prSet/>
      <dgm:spPr/>
      <dgm:t>
        <a:bodyPr/>
        <a:lstStyle/>
        <a:p>
          <a:endParaRPr lang="es-CR"/>
        </a:p>
      </dgm:t>
    </dgm:pt>
    <dgm:pt modelId="{00A14EF7-BFC5-4E38-8328-7F2E1CB4A8C3}">
      <dgm:prSet phldrT="[Texto]"/>
      <dgm:spPr/>
      <dgm:t>
        <a:bodyPr/>
        <a:lstStyle/>
        <a:p>
          <a:r>
            <a:rPr lang="es-ES"/>
            <a:t>Para </a:t>
          </a:r>
          <a:r>
            <a:rPr lang="es-ES" dirty="0"/>
            <a:t>información de los clientes, cuentas y préstamos, y transacciones.</a:t>
          </a:r>
          <a:endParaRPr lang="es-CR" dirty="0"/>
        </a:p>
      </dgm:t>
    </dgm:pt>
    <dgm:pt modelId="{857F2B58-9D79-4385-878B-12EFDAB7EC94}" type="parTrans" cxnId="{4D19EADC-FA92-4BE3-8CA1-26AA2218B2AF}">
      <dgm:prSet/>
      <dgm:spPr/>
      <dgm:t>
        <a:bodyPr/>
        <a:lstStyle/>
        <a:p>
          <a:endParaRPr lang="es-CR"/>
        </a:p>
      </dgm:t>
    </dgm:pt>
    <dgm:pt modelId="{1177795F-9280-47B2-A417-A4E914010B06}" type="sibTrans" cxnId="{4D19EADC-FA92-4BE3-8CA1-26AA2218B2AF}">
      <dgm:prSet/>
      <dgm:spPr/>
      <dgm:t>
        <a:bodyPr/>
        <a:lstStyle/>
        <a:p>
          <a:endParaRPr lang="es-CR"/>
        </a:p>
      </dgm:t>
    </dgm:pt>
    <dgm:pt modelId="{18398A63-2DDF-4C32-9630-EF15F2012274}">
      <dgm:prSet phldrT="[Texto]"/>
      <dgm:spPr/>
      <dgm:t>
        <a:bodyPr/>
        <a:lstStyle/>
        <a:p>
          <a:r>
            <a:rPr lang="es-ES" dirty="0"/>
            <a:t>Para reservas e información de planificación.</a:t>
          </a:r>
          <a:endParaRPr lang="es-CR" dirty="0"/>
        </a:p>
      </dgm:t>
    </dgm:pt>
    <dgm:pt modelId="{488F4445-715B-4970-B7EE-BBA8FC8FFB19}" type="parTrans" cxnId="{EBDE655D-7164-4E5F-A36B-C001DB0364CA}">
      <dgm:prSet/>
      <dgm:spPr/>
      <dgm:t>
        <a:bodyPr/>
        <a:lstStyle/>
        <a:p>
          <a:endParaRPr lang="es-CR"/>
        </a:p>
      </dgm:t>
    </dgm:pt>
    <dgm:pt modelId="{5073B4CD-C0E4-47F4-9257-7ED64A9CC2EF}" type="sibTrans" cxnId="{EBDE655D-7164-4E5F-A36B-C001DB0364CA}">
      <dgm:prSet/>
      <dgm:spPr/>
      <dgm:t>
        <a:bodyPr/>
        <a:lstStyle/>
        <a:p>
          <a:endParaRPr lang="es-CR"/>
        </a:p>
      </dgm:t>
    </dgm:pt>
    <dgm:pt modelId="{74F0C095-FD24-4FB3-B0E2-132697D4302F}">
      <dgm:prSet phldrT="[Texto]"/>
      <dgm:spPr/>
      <dgm:t>
        <a:bodyPr/>
        <a:lstStyle/>
        <a:p>
          <a:r>
            <a:rPr lang="es-ES" dirty="0"/>
            <a:t>Para información de los estudiantes, matriculas de las asignaturas y cursos.</a:t>
          </a:r>
          <a:endParaRPr lang="es-CR" dirty="0"/>
        </a:p>
      </dgm:t>
    </dgm:pt>
    <dgm:pt modelId="{6BECA431-C1B3-4538-96B5-4354D90A6354}" type="parTrans" cxnId="{7B18B4D3-D9B7-4A78-86A0-372450DA4EE9}">
      <dgm:prSet/>
      <dgm:spPr/>
      <dgm:t>
        <a:bodyPr/>
        <a:lstStyle/>
        <a:p>
          <a:endParaRPr lang="es-CR"/>
        </a:p>
      </dgm:t>
    </dgm:pt>
    <dgm:pt modelId="{1221B318-8334-443F-A6A2-F2FC6E6701BC}" type="sibTrans" cxnId="{7B18B4D3-D9B7-4A78-86A0-372450DA4EE9}">
      <dgm:prSet/>
      <dgm:spPr/>
      <dgm:t>
        <a:bodyPr/>
        <a:lstStyle/>
        <a:p>
          <a:endParaRPr lang="es-CR"/>
        </a:p>
      </dgm:t>
    </dgm:pt>
    <dgm:pt modelId="{34771728-4C08-4991-99DA-1C9F7ECB9342}">
      <dgm:prSet phldrT="[Texto]"/>
      <dgm:spPr/>
      <dgm:t>
        <a:bodyPr/>
        <a:lstStyle/>
        <a:p>
          <a:r>
            <a:rPr lang="es-ES" dirty="0"/>
            <a:t>RECURSOS HUMANOS</a:t>
          </a:r>
          <a:endParaRPr lang="es-CR" dirty="0"/>
        </a:p>
      </dgm:t>
    </dgm:pt>
    <dgm:pt modelId="{7FE06BC8-5979-4F0E-AE16-4F2A0019785B}" type="parTrans" cxnId="{5F43CBA8-D276-4AF9-83BF-3D45C82E687A}">
      <dgm:prSet/>
      <dgm:spPr/>
      <dgm:t>
        <a:bodyPr/>
        <a:lstStyle/>
        <a:p>
          <a:endParaRPr lang="es-CR"/>
        </a:p>
      </dgm:t>
    </dgm:pt>
    <dgm:pt modelId="{D0BA7927-1C7B-4BCF-A5CA-D28F4E14C256}" type="sibTrans" cxnId="{5F43CBA8-D276-4AF9-83BF-3D45C82E687A}">
      <dgm:prSet/>
      <dgm:spPr/>
      <dgm:t>
        <a:bodyPr/>
        <a:lstStyle/>
        <a:p>
          <a:endParaRPr lang="es-CR"/>
        </a:p>
      </dgm:t>
    </dgm:pt>
    <dgm:pt modelId="{52987C8A-D4C1-4D6C-AFB8-D10F1AA4D5C4}">
      <dgm:prSet phldrT="[Texto]"/>
      <dgm:spPr/>
      <dgm:t>
        <a:bodyPr/>
        <a:lstStyle/>
        <a:p>
          <a:r>
            <a:rPr lang="es-ES" dirty="0"/>
            <a:t>Para información sobre los empleados, salarios, impuestos y beneficios, y para la generación de nominas.</a:t>
          </a:r>
          <a:endParaRPr lang="es-CR" dirty="0"/>
        </a:p>
      </dgm:t>
    </dgm:pt>
    <dgm:pt modelId="{39A04C1B-3DA3-44D8-BFB2-AD45DF3FAAC5}" type="parTrans" cxnId="{F4D073D8-2819-4C95-87E3-B171B59123EF}">
      <dgm:prSet/>
      <dgm:spPr/>
      <dgm:t>
        <a:bodyPr/>
        <a:lstStyle/>
        <a:p>
          <a:endParaRPr lang="es-CR"/>
        </a:p>
      </dgm:t>
    </dgm:pt>
    <dgm:pt modelId="{8CE374F2-C603-4195-9E25-72F6E1B8F8BC}" type="sibTrans" cxnId="{F4D073D8-2819-4C95-87E3-B171B59123EF}">
      <dgm:prSet/>
      <dgm:spPr/>
      <dgm:t>
        <a:bodyPr/>
        <a:lstStyle/>
        <a:p>
          <a:endParaRPr lang="es-CR"/>
        </a:p>
      </dgm:t>
    </dgm:pt>
    <dgm:pt modelId="{2DB2BB2A-9AB4-47E9-B4CC-8F642895A2A8}" type="pres">
      <dgm:prSet presAssocID="{D2C6E8AA-FEDE-4FDA-B655-7426D1D36AB7}" presName="Name0" presStyleCnt="0">
        <dgm:presLayoutVars>
          <dgm:chMax val="7"/>
          <dgm:chPref val="7"/>
          <dgm:dir/>
        </dgm:presLayoutVars>
      </dgm:prSet>
      <dgm:spPr/>
    </dgm:pt>
    <dgm:pt modelId="{B80D67B0-EA35-4B33-8CC0-CE4C2B75AE16}" type="pres">
      <dgm:prSet presAssocID="{D2C6E8AA-FEDE-4FDA-B655-7426D1D36AB7}" presName="Name1" presStyleCnt="0"/>
      <dgm:spPr/>
    </dgm:pt>
    <dgm:pt modelId="{96E41794-4B59-42D3-98FD-81A40F6324E4}" type="pres">
      <dgm:prSet presAssocID="{D2C6E8AA-FEDE-4FDA-B655-7426D1D36AB7}" presName="cycle" presStyleCnt="0"/>
      <dgm:spPr/>
    </dgm:pt>
    <dgm:pt modelId="{72884768-72BD-4FAF-8D37-77416C5C4041}" type="pres">
      <dgm:prSet presAssocID="{D2C6E8AA-FEDE-4FDA-B655-7426D1D36AB7}" presName="srcNode" presStyleLbl="node1" presStyleIdx="0" presStyleCnt="4"/>
      <dgm:spPr/>
    </dgm:pt>
    <dgm:pt modelId="{B0307284-564D-4916-AEAA-285DC32B239A}" type="pres">
      <dgm:prSet presAssocID="{D2C6E8AA-FEDE-4FDA-B655-7426D1D36AB7}" presName="conn" presStyleLbl="parChTrans1D2" presStyleIdx="0" presStyleCnt="1"/>
      <dgm:spPr/>
    </dgm:pt>
    <dgm:pt modelId="{A1124052-C295-472A-8D6E-1113261E6A56}" type="pres">
      <dgm:prSet presAssocID="{D2C6E8AA-FEDE-4FDA-B655-7426D1D36AB7}" presName="extraNode" presStyleLbl="node1" presStyleIdx="0" presStyleCnt="4"/>
      <dgm:spPr/>
    </dgm:pt>
    <dgm:pt modelId="{313CC885-E31F-47F2-9913-1B5DCCB416A8}" type="pres">
      <dgm:prSet presAssocID="{D2C6E8AA-FEDE-4FDA-B655-7426D1D36AB7}" presName="dstNode" presStyleLbl="node1" presStyleIdx="0" presStyleCnt="4"/>
      <dgm:spPr/>
    </dgm:pt>
    <dgm:pt modelId="{5101360F-F134-40BE-B93F-183ACE4A5AB2}" type="pres">
      <dgm:prSet presAssocID="{4DECBB49-04F4-44C0-B630-758D5C8DD386}" presName="text_1" presStyleLbl="node1" presStyleIdx="0" presStyleCnt="4">
        <dgm:presLayoutVars>
          <dgm:bulletEnabled val="1"/>
        </dgm:presLayoutVars>
      </dgm:prSet>
      <dgm:spPr/>
    </dgm:pt>
    <dgm:pt modelId="{60086FD5-B1C8-43D1-9780-E41DB8146B02}" type="pres">
      <dgm:prSet presAssocID="{4DECBB49-04F4-44C0-B630-758D5C8DD386}" presName="accent_1" presStyleCnt="0"/>
      <dgm:spPr/>
    </dgm:pt>
    <dgm:pt modelId="{25B17F57-2DAE-4F23-BEED-591534F34B2D}" type="pres">
      <dgm:prSet presAssocID="{4DECBB49-04F4-44C0-B630-758D5C8DD386}" presName="accentRepeatNode" presStyleLbl="solidFgAcc1" presStyleIdx="0" presStyleCnt="4"/>
      <dgm:spPr>
        <a:blipFill rotWithShape="0">
          <a:blip xmlns:r="http://schemas.openxmlformats.org/officeDocument/2006/relationships" r:embed="rId1"/>
          <a:stretch>
            <a:fillRect/>
          </a:stretch>
        </a:blipFill>
      </dgm:spPr>
    </dgm:pt>
    <dgm:pt modelId="{08E02A0A-A167-4A60-914A-DA0C6D6D469F}" type="pres">
      <dgm:prSet presAssocID="{69FD6D55-9798-437F-84B6-A86647449901}" presName="text_2" presStyleLbl="node1" presStyleIdx="1" presStyleCnt="4">
        <dgm:presLayoutVars>
          <dgm:bulletEnabled val="1"/>
        </dgm:presLayoutVars>
      </dgm:prSet>
      <dgm:spPr/>
    </dgm:pt>
    <dgm:pt modelId="{47185A79-506A-46C8-AE92-F89680C9712F}" type="pres">
      <dgm:prSet presAssocID="{69FD6D55-9798-437F-84B6-A86647449901}" presName="accent_2" presStyleCnt="0"/>
      <dgm:spPr/>
    </dgm:pt>
    <dgm:pt modelId="{2073139D-04A3-43EB-8571-46796096B2CF}" type="pres">
      <dgm:prSet presAssocID="{69FD6D55-9798-437F-84B6-A86647449901}" presName="accentRepeatNode" presStyleLbl="solidFgAcc1" presStyleIdx="1" presStyleCnt="4"/>
      <dgm:spPr>
        <a:blipFill rotWithShape="0">
          <a:blip xmlns:r="http://schemas.openxmlformats.org/officeDocument/2006/relationships" r:embed="rId2"/>
          <a:stretch>
            <a:fillRect/>
          </a:stretch>
        </a:blipFill>
      </dgm:spPr>
    </dgm:pt>
    <dgm:pt modelId="{1DF4A143-AE33-47AA-8B55-232E566EE9A6}" type="pres">
      <dgm:prSet presAssocID="{AD7A3F54-5349-4FF6-AB25-0C4162BEC6D3}" presName="text_3" presStyleLbl="node1" presStyleIdx="2" presStyleCnt="4">
        <dgm:presLayoutVars>
          <dgm:bulletEnabled val="1"/>
        </dgm:presLayoutVars>
      </dgm:prSet>
      <dgm:spPr/>
    </dgm:pt>
    <dgm:pt modelId="{1E3995E8-D318-40FA-939E-37569CB75D34}" type="pres">
      <dgm:prSet presAssocID="{AD7A3F54-5349-4FF6-AB25-0C4162BEC6D3}" presName="accent_3" presStyleCnt="0"/>
      <dgm:spPr/>
    </dgm:pt>
    <dgm:pt modelId="{221009EE-13E6-428F-ACBB-F87F8B3449F9}" type="pres">
      <dgm:prSet presAssocID="{AD7A3F54-5349-4FF6-AB25-0C4162BEC6D3}" presName="accentRepeatNode" presStyleLbl="solidFgAcc1" presStyleIdx="2" presStyleCnt="4"/>
      <dgm:spPr>
        <a:blipFill rotWithShape="0">
          <a:blip xmlns:r="http://schemas.openxmlformats.org/officeDocument/2006/relationships" r:embed="rId3"/>
          <a:stretch>
            <a:fillRect/>
          </a:stretch>
        </a:blipFill>
      </dgm:spPr>
    </dgm:pt>
    <dgm:pt modelId="{CB41B358-6EFA-4BCD-90A3-82902590E7DF}" type="pres">
      <dgm:prSet presAssocID="{34771728-4C08-4991-99DA-1C9F7ECB9342}" presName="text_4" presStyleLbl="node1" presStyleIdx="3" presStyleCnt="4">
        <dgm:presLayoutVars>
          <dgm:bulletEnabled val="1"/>
        </dgm:presLayoutVars>
      </dgm:prSet>
      <dgm:spPr/>
    </dgm:pt>
    <dgm:pt modelId="{53C8BC92-06C4-4E85-A99C-D5E46644417D}" type="pres">
      <dgm:prSet presAssocID="{34771728-4C08-4991-99DA-1C9F7ECB9342}" presName="accent_4" presStyleCnt="0"/>
      <dgm:spPr/>
    </dgm:pt>
    <dgm:pt modelId="{DD3208CE-D573-4615-BB35-356FC2729D48}" type="pres">
      <dgm:prSet presAssocID="{34771728-4C08-4991-99DA-1C9F7ECB9342}" presName="accentRepeatNode" presStyleLbl="solidFgAcc1" presStyleIdx="3" presStyleCnt="4"/>
      <dgm:spPr>
        <a:blipFill rotWithShape="0">
          <a:blip xmlns:r="http://schemas.openxmlformats.org/officeDocument/2006/relationships" r:embed="rId4"/>
          <a:stretch>
            <a:fillRect/>
          </a:stretch>
        </a:blipFill>
      </dgm:spPr>
    </dgm:pt>
  </dgm:ptLst>
  <dgm:cxnLst>
    <dgm:cxn modelId="{BC233226-AD5A-42C0-86FB-AF3CFCC13253}" type="presOf" srcId="{74F0C095-FD24-4FB3-B0E2-132697D4302F}" destId="{1DF4A143-AE33-47AA-8B55-232E566EE9A6}" srcOrd="0" destOrd="1" presId="urn:microsoft.com/office/officeart/2008/layout/VerticalCurvedList"/>
    <dgm:cxn modelId="{54A4A426-6721-49B5-869F-02388CA63C3A}" srcId="{D2C6E8AA-FEDE-4FDA-B655-7426D1D36AB7}" destId="{AD7A3F54-5349-4FF6-AB25-0C4162BEC6D3}" srcOrd="2" destOrd="0" parTransId="{3462CD76-F99A-4BC7-991C-124023E6CAC3}" sibTransId="{E5D0E0E2-9F8C-4F52-BFFB-0DE9E052B17C}"/>
    <dgm:cxn modelId="{28E6322D-2410-4183-8269-5EBD447ADF40}" type="presOf" srcId="{69FD6D55-9798-437F-84B6-A86647449901}" destId="{08E02A0A-A167-4A60-914A-DA0C6D6D469F}" srcOrd="0" destOrd="0" presId="urn:microsoft.com/office/officeart/2008/layout/VerticalCurvedList"/>
    <dgm:cxn modelId="{9B15B23B-F775-46E1-AA02-1D3B0DED059A}" type="presOf" srcId="{AD7A3F54-5349-4FF6-AB25-0C4162BEC6D3}" destId="{1DF4A143-AE33-47AA-8B55-232E566EE9A6}" srcOrd="0" destOrd="0" presId="urn:microsoft.com/office/officeart/2008/layout/VerticalCurvedList"/>
    <dgm:cxn modelId="{6C8DBE3B-4CD7-40B4-9E80-AC111B1D71D9}" srcId="{D2C6E8AA-FEDE-4FDA-B655-7426D1D36AB7}" destId="{4DECBB49-04F4-44C0-B630-758D5C8DD386}" srcOrd="0" destOrd="0" parTransId="{3466CF75-6749-4030-A5EC-AE5FE13C9450}" sibTransId="{CF5BA7C7-2F24-4203-A0B5-BB415E6393BC}"/>
    <dgm:cxn modelId="{EBDE655D-7164-4E5F-A36B-C001DB0364CA}" srcId="{69FD6D55-9798-437F-84B6-A86647449901}" destId="{18398A63-2DDF-4C32-9630-EF15F2012274}" srcOrd="0" destOrd="0" parTransId="{488F4445-715B-4970-B7EE-BBA8FC8FFB19}" sibTransId="{5073B4CD-C0E4-47F4-9257-7ED64A9CC2EF}"/>
    <dgm:cxn modelId="{BEAC7E68-1B27-4A6B-A935-986630BDABBF}" type="presOf" srcId="{34771728-4C08-4991-99DA-1C9F7ECB9342}" destId="{CB41B358-6EFA-4BCD-90A3-82902590E7DF}" srcOrd="0" destOrd="0" presId="urn:microsoft.com/office/officeart/2008/layout/VerticalCurvedList"/>
    <dgm:cxn modelId="{3093E572-B75A-49C3-8CC4-4F78D981DD69}" type="presOf" srcId="{4DECBB49-04F4-44C0-B630-758D5C8DD386}" destId="{5101360F-F134-40BE-B93F-183ACE4A5AB2}" srcOrd="0" destOrd="0" presId="urn:microsoft.com/office/officeart/2008/layout/VerticalCurvedList"/>
    <dgm:cxn modelId="{903FA255-A6E0-4F7B-B71E-64897E0FB323}" srcId="{D2C6E8AA-FEDE-4FDA-B655-7426D1D36AB7}" destId="{69FD6D55-9798-437F-84B6-A86647449901}" srcOrd="1" destOrd="0" parTransId="{62FC4A3C-7F4A-4A7B-87D2-8B8CA49F0E8A}" sibTransId="{86F5AAFA-4181-465C-A174-01D60C2E8D4A}"/>
    <dgm:cxn modelId="{B52D708F-1A74-4981-903A-FD88DC92FE92}" type="presOf" srcId="{1177795F-9280-47B2-A417-A4E914010B06}" destId="{B0307284-564D-4916-AEAA-285DC32B239A}" srcOrd="0" destOrd="0" presId="urn:microsoft.com/office/officeart/2008/layout/VerticalCurvedList"/>
    <dgm:cxn modelId="{7F222C91-E32E-4706-926B-0931B208D10E}" type="presOf" srcId="{00A14EF7-BFC5-4E38-8328-7F2E1CB4A8C3}" destId="{5101360F-F134-40BE-B93F-183ACE4A5AB2}" srcOrd="0" destOrd="1" presId="urn:microsoft.com/office/officeart/2008/layout/VerticalCurvedList"/>
    <dgm:cxn modelId="{03738A9A-9D54-410F-AFC0-CF274828AF89}" type="presOf" srcId="{52987C8A-D4C1-4D6C-AFB8-D10F1AA4D5C4}" destId="{CB41B358-6EFA-4BCD-90A3-82902590E7DF}" srcOrd="0" destOrd="1" presId="urn:microsoft.com/office/officeart/2008/layout/VerticalCurvedList"/>
    <dgm:cxn modelId="{5F43CBA8-D276-4AF9-83BF-3D45C82E687A}" srcId="{D2C6E8AA-FEDE-4FDA-B655-7426D1D36AB7}" destId="{34771728-4C08-4991-99DA-1C9F7ECB9342}" srcOrd="3" destOrd="0" parTransId="{7FE06BC8-5979-4F0E-AE16-4F2A0019785B}" sibTransId="{D0BA7927-1C7B-4BCF-A5CA-D28F4E14C256}"/>
    <dgm:cxn modelId="{7B18B4D3-D9B7-4A78-86A0-372450DA4EE9}" srcId="{AD7A3F54-5349-4FF6-AB25-0C4162BEC6D3}" destId="{74F0C095-FD24-4FB3-B0E2-132697D4302F}" srcOrd="0" destOrd="0" parTransId="{6BECA431-C1B3-4538-96B5-4354D90A6354}" sibTransId="{1221B318-8334-443F-A6A2-F2FC6E6701BC}"/>
    <dgm:cxn modelId="{F4D073D8-2819-4C95-87E3-B171B59123EF}" srcId="{34771728-4C08-4991-99DA-1C9F7ECB9342}" destId="{52987C8A-D4C1-4D6C-AFB8-D10F1AA4D5C4}" srcOrd="0" destOrd="0" parTransId="{39A04C1B-3DA3-44D8-BFB2-AD45DF3FAAC5}" sibTransId="{8CE374F2-C603-4195-9E25-72F6E1B8F8BC}"/>
    <dgm:cxn modelId="{4D19EADC-FA92-4BE3-8CA1-26AA2218B2AF}" srcId="{4DECBB49-04F4-44C0-B630-758D5C8DD386}" destId="{00A14EF7-BFC5-4E38-8328-7F2E1CB4A8C3}" srcOrd="0" destOrd="0" parTransId="{857F2B58-9D79-4385-878B-12EFDAB7EC94}" sibTransId="{1177795F-9280-47B2-A417-A4E914010B06}"/>
    <dgm:cxn modelId="{595DEDDF-92C6-466E-AC1B-456C243F6C25}" type="presOf" srcId="{18398A63-2DDF-4C32-9630-EF15F2012274}" destId="{08E02A0A-A167-4A60-914A-DA0C6D6D469F}" srcOrd="0" destOrd="1" presId="urn:microsoft.com/office/officeart/2008/layout/VerticalCurvedList"/>
    <dgm:cxn modelId="{3C48D7F9-1831-47AD-9633-DCC0A559C1DB}" type="presOf" srcId="{D2C6E8AA-FEDE-4FDA-B655-7426D1D36AB7}" destId="{2DB2BB2A-9AB4-47E9-B4CC-8F642895A2A8}" srcOrd="0" destOrd="0" presId="urn:microsoft.com/office/officeart/2008/layout/VerticalCurvedList"/>
    <dgm:cxn modelId="{59507DC0-0568-4C1E-9AC0-870F695BE5EA}" type="presParOf" srcId="{2DB2BB2A-9AB4-47E9-B4CC-8F642895A2A8}" destId="{B80D67B0-EA35-4B33-8CC0-CE4C2B75AE16}" srcOrd="0" destOrd="0" presId="urn:microsoft.com/office/officeart/2008/layout/VerticalCurvedList"/>
    <dgm:cxn modelId="{01614E64-8DAD-46F1-8452-0FF3162CD432}" type="presParOf" srcId="{B80D67B0-EA35-4B33-8CC0-CE4C2B75AE16}" destId="{96E41794-4B59-42D3-98FD-81A40F6324E4}" srcOrd="0" destOrd="0" presId="urn:microsoft.com/office/officeart/2008/layout/VerticalCurvedList"/>
    <dgm:cxn modelId="{83AC56AC-8AE6-4BF5-9B92-2DF60B9264B8}" type="presParOf" srcId="{96E41794-4B59-42D3-98FD-81A40F6324E4}" destId="{72884768-72BD-4FAF-8D37-77416C5C4041}" srcOrd="0" destOrd="0" presId="urn:microsoft.com/office/officeart/2008/layout/VerticalCurvedList"/>
    <dgm:cxn modelId="{F934DA86-5398-4EB4-AAA8-C64FCDED32EA}" type="presParOf" srcId="{96E41794-4B59-42D3-98FD-81A40F6324E4}" destId="{B0307284-564D-4916-AEAA-285DC32B239A}" srcOrd="1" destOrd="0" presId="urn:microsoft.com/office/officeart/2008/layout/VerticalCurvedList"/>
    <dgm:cxn modelId="{09ADF3D1-CBEF-41E8-9100-F8BEBF126367}" type="presParOf" srcId="{96E41794-4B59-42D3-98FD-81A40F6324E4}" destId="{A1124052-C295-472A-8D6E-1113261E6A56}" srcOrd="2" destOrd="0" presId="urn:microsoft.com/office/officeart/2008/layout/VerticalCurvedList"/>
    <dgm:cxn modelId="{8070F54E-A6CA-4D21-B6CC-BB650AB7CE23}" type="presParOf" srcId="{96E41794-4B59-42D3-98FD-81A40F6324E4}" destId="{313CC885-E31F-47F2-9913-1B5DCCB416A8}" srcOrd="3" destOrd="0" presId="urn:microsoft.com/office/officeart/2008/layout/VerticalCurvedList"/>
    <dgm:cxn modelId="{57CD6F68-DA1E-4281-8178-2D5736540AEE}" type="presParOf" srcId="{B80D67B0-EA35-4B33-8CC0-CE4C2B75AE16}" destId="{5101360F-F134-40BE-B93F-183ACE4A5AB2}" srcOrd="1" destOrd="0" presId="urn:microsoft.com/office/officeart/2008/layout/VerticalCurvedList"/>
    <dgm:cxn modelId="{B8FFB954-59EB-4952-8B1D-AD0B54DF2E05}" type="presParOf" srcId="{B80D67B0-EA35-4B33-8CC0-CE4C2B75AE16}" destId="{60086FD5-B1C8-43D1-9780-E41DB8146B02}" srcOrd="2" destOrd="0" presId="urn:microsoft.com/office/officeart/2008/layout/VerticalCurvedList"/>
    <dgm:cxn modelId="{AF98A1A1-031A-4819-9D80-D3DF4BED02F6}" type="presParOf" srcId="{60086FD5-B1C8-43D1-9780-E41DB8146B02}" destId="{25B17F57-2DAE-4F23-BEED-591534F34B2D}" srcOrd="0" destOrd="0" presId="urn:microsoft.com/office/officeart/2008/layout/VerticalCurvedList"/>
    <dgm:cxn modelId="{99035AC3-BD80-442B-B347-BBD9205D6D00}" type="presParOf" srcId="{B80D67B0-EA35-4B33-8CC0-CE4C2B75AE16}" destId="{08E02A0A-A167-4A60-914A-DA0C6D6D469F}" srcOrd="3" destOrd="0" presId="urn:microsoft.com/office/officeart/2008/layout/VerticalCurvedList"/>
    <dgm:cxn modelId="{DD6578AB-BA4F-4585-9B61-921B125C836B}" type="presParOf" srcId="{B80D67B0-EA35-4B33-8CC0-CE4C2B75AE16}" destId="{47185A79-506A-46C8-AE92-F89680C9712F}" srcOrd="4" destOrd="0" presId="urn:microsoft.com/office/officeart/2008/layout/VerticalCurvedList"/>
    <dgm:cxn modelId="{A0E9BE7F-6666-406C-A51B-BE02BA988A87}" type="presParOf" srcId="{47185A79-506A-46C8-AE92-F89680C9712F}" destId="{2073139D-04A3-43EB-8571-46796096B2CF}" srcOrd="0" destOrd="0" presId="urn:microsoft.com/office/officeart/2008/layout/VerticalCurvedList"/>
    <dgm:cxn modelId="{A316EF5B-D08D-4BAE-B996-A9D0700E4EFA}" type="presParOf" srcId="{B80D67B0-EA35-4B33-8CC0-CE4C2B75AE16}" destId="{1DF4A143-AE33-47AA-8B55-232E566EE9A6}" srcOrd="5" destOrd="0" presId="urn:microsoft.com/office/officeart/2008/layout/VerticalCurvedList"/>
    <dgm:cxn modelId="{512F9F3B-B4EE-4FF1-ACCE-F50021866FFD}" type="presParOf" srcId="{B80D67B0-EA35-4B33-8CC0-CE4C2B75AE16}" destId="{1E3995E8-D318-40FA-939E-37569CB75D34}" srcOrd="6" destOrd="0" presId="urn:microsoft.com/office/officeart/2008/layout/VerticalCurvedList"/>
    <dgm:cxn modelId="{C58E84AD-30A0-4262-B822-486D88B6B253}" type="presParOf" srcId="{1E3995E8-D318-40FA-939E-37569CB75D34}" destId="{221009EE-13E6-428F-ACBB-F87F8B3449F9}" srcOrd="0" destOrd="0" presId="urn:microsoft.com/office/officeart/2008/layout/VerticalCurvedList"/>
    <dgm:cxn modelId="{F61C9101-F36D-43BC-87D9-A942BF3439B4}" type="presParOf" srcId="{B80D67B0-EA35-4B33-8CC0-CE4C2B75AE16}" destId="{CB41B358-6EFA-4BCD-90A3-82902590E7DF}" srcOrd="7" destOrd="0" presId="urn:microsoft.com/office/officeart/2008/layout/VerticalCurvedList"/>
    <dgm:cxn modelId="{ECF5AD66-7CFE-4E4B-8086-A3036BD78F8C}" type="presParOf" srcId="{B80D67B0-EA35-4B33-8CC0-CE4C2B75AE16}" destId="{53C8BC92-06C4-4E85-A99C-D5E46644417D}" srcOrd="8" destOrd="0" presId="urn:microsoft.com/office/officeart/2008/layout/VerticalCurvedList"/>
    <dgm:cxn modelId="{3447A0EF-2787-42FC-8EEF-43176647E040}" type="presParOf" srcId="{53C8BC92-06C4-4E85-A99C-D5E46644417D}" destId="{DD3208CE-D573-4615-BB35-356FC2729D4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2C6E8AA-FEDE-4FDA-B655-7426D1D36AB7}"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CR"/>
        </a:p>
      </dgm:t>
    </dgm:pt>
    <dgm:pt modelId="{0A4FDD6D-82B1-4F96-A77D-650D3E7BC7B7}">
      <dgm:prSet phldrT="[Texto]"/>
      <dgm:spPr/>
      <dgm:t>
        <a:bodyPr/>
        <a:lstStyle/>
        <a:p>
          <a:r>
            <a:rPr lang="es-ES" dirty="0"/>
            <a:t>TELECOMUNICACIONES</a:t>
          </a:r>
          <a:endParaRPr lang="es-CR" dirty="0"/>
        </a:p>
      </dgm:t>
    </dgm:pt>
    <dgm:pt modelId="{B26C3EA2-0F49-47F2-849F-0ED8E03B6CCC}" type="parTrans" cxnId="{47726C4B-CD9E-41E3-926B-D51CBED39BB6}">
      <dgm:prSet/>
      <dgm:spPr/>
      <dgm:t>
        <a:bodyPr/>
        <a:lstStyle/>
        <a:p>
          <a:endParaRPr lang="es-CR"/>
        </a:p>
      </dgm:t>
    </dgm:pt>
    <dgm:pt modelId="{38644762-825E-4DB9-878E-CDF57AB55275}" type="sibTrans" cxnId="{47726C4B-CD9E-41E3-926B-D51CBED39BB6}">
      <dgm:prSet/>
      <dgm:spPr/>
      <dgm:t>
        <a:bodyPr/>
        <a:lstStyle/>
        <a:p>
          <a:endParaRPr lang="es-CR"/>
        </a:p>
      </dgm:t>
    </dgm:pt>
    <dgm:pt modelId="{F2CB4A1B-1DCA-49DF-B1EB-F1AD1BADCADF}">
      <dgm:prSet phldrT="[Texto]"/>
      <dgm:spPr/>
      <dgm:t>
        <a:bodyPr/>
        <a:lstStyle/>
        <a:p>
          <a:r>
            <a:rPr lang="es-ES" dirty="0"/>
            <a:t>Para guardar un registro de las llamadas realizadas, generación mensual de facturas, manteniendo el saldo de las tarjetas telefónicas prepago y para almacenar información sobre redes de comunicaciones.</a:t>
          </a:r>
          <a:endParaRPr lang="es-CR" dirty="0"/>
        </a:p>
      </dgm:t>
    </dgm:pt>
    <dgm:pt modelId="{805D98A3-A846-43D4-BDF2-844A0819CA19}" type="parTrans" cxnId="{1D31E3FE-1854-42E6-8621-A655CF408217}">
      <dgm:prSet/>
      <dgm:spPr/>
      <dgm:t>
        <a:bodyPr/>
        <a:lstStyle/>
        <a:p>
          <a:endParaRPr lang="es-CR"/>
        </a:p>
      </dgm:t>
    </dgm:pt>
    <dgm:pt modelId="{75AB6BA2-6C60-402A-889E-56B60D8F8621}" type="sibTrans" cxnId="{1D31E3FE-1854-42E6-8621-A655CF408217}">
      <dgm:prSet/>
      <dgm:spPr/>
      <dgm:t>
        <a:bodyPr/>
        <a:lstStyle/>
        <a:p>
          <a:endParaRPr lang="es-CR"/>
        </a:p>
      </dgm:t>
    </dgm:pt>
    <dgm:pt modelId="{75A5516B-3591-4BC6-9957-B49A155618AF}">
      <dgm:prSet phldrT="[Texto]"/>
      <dgm:spPr/>
      <dgm:t>
        <a:bodyPr/>
        <a:lstStyle/>
        <a:p>
          <a:r>
            <a:rPr lang="es-ES" dirty="0"/>
            <a:t>FINANZAS</a:t>
          </a:r>
          <a:endParaRPr lang="es-CR" dirty="0"/>
        </a:p>
      </dgm:t>
    </dgm:pt>
    <dgm:pt modelId="{709344BA-8EE4-414E-AEE1-7E7187630B11}" type="parTrans" cxnId="{73C40727-3A94-4FD3-81DE-A036FCAA153D}">
      <dgm:prSet/>
      <dgm:spPr/>
      <dgm:t>
        <a:bodyPr/>
        <a:lstStyle/>
        <a:p>
          <a:endParaRPr lang="es-CR"/>
        </a:p>
      </dgm:t>
    </dgm:pt>
    <dgm:pt modelId="{7A7B05AD-B06D-4B89-9556-CF36A4A9B79E}" type="sibTrans" cxnId="{73C40727-3A94-4FD3-81DE-A036FCAA153D}">
      <dgm:prSet/>
      <dgm:spPr/>
      <dgm:t>
        <a:bodyPr/>
        <a:lstStyle/>
        <a:p>
          <a:endParaRPr lang="es-CR"/>
        </a:p>
      </dgm:t>
    </dgm:pt>
    <dgm:pt modelId="{31FE9233-3052-4EB4-968A-C4030F3E177F}">
      <dgm:prSet phldrT="[Texto]"/>
      <dgm:spPr/>
      <dgm:t>
        <a:bodyPr/>
        <a:lstStyle/>
        <a:p>
          <a:r>
            <a:rPr lang="es-ES" dirty="0"/>
            <a:t>Para almacenar información sobre grandes empresas, ventas y compras de documentos formales financieros, como bolsa y bonos.</a:t>
          </a:r>
          <a:endParaRPr lang="es-CR" dirty="0"/>
        </a:p>
      </dgm:t>
    </dgm:pt>
    <dgm:pt modelId="{B5CBFE9E-A58A-46DF-9632-38503B2714A0}" type="parTrans" cxnId="{6B9E7E2B-B023-4124-BC4E-A4C333C42088}">
      <dgm:prSet/>
      <dgm:spPr/>
      <dgm:t>
        <a:bodyPr/>
        <a:lstStyle/>
        <a:p>
          <a:endParaRPr lang="es-CR"/>
        </a:p>
      </dgm:t>
    </dgm:pt>
    <dgm:pt modelId="{B24FCB29-62EC-49D2-BFBA-5CD21E23A4D8}" type="sibTrans" cxnId="{6B9E7E2B-B023-4124-BC4E-A4C333C42088}">
      <dgm:prSet/>
      <dgm:spPr/>
      <dgm:t>
        <a:bodyPr/>
        <a:lstStyle/>
        <a:p>
          <a:endParaRPr lang="es-CR"/>
        </a:p>
      </dgm:t>
    </dgm:pt>
    <dgm:pt modelId="{A6A3DF4F-1C6C-4AC5-879C-2D65D50168F9}">
      <dgm:prSet phldrT="[Texto]"/>
      <dgm:spPr/>
      <dgm:t>
        <a:bodyPr/>
        <a:lstStyle/>
        <a:p>
          <a:r>
            <a:rPr lang="es-ES" dirty="0"/>
            <a:t>VENTAS</a:t>
          </a:r>
          <a:endParaRPr lang="es-CR" dirty="0"/>
        </a:p>
      </dgm:t>
    </dgm:pt>
    <dgm:pt modelId="{B51F4EC3-AA2F-4DD2-8216-FD965AD25E29}" type="parTrans" cxnId="{56871D96-4AAE-4F8A-BAC0-84F6B82284BC}">
      <dgm:prSet/>
      <dgm:spPr/>
      <dgm:t>
        <a:bodyPr/>
        <a:lstStyle/>
        <a:p>
          <a:endParaRPr lang="es-CR"/>
        </a:p>
      </dgm:t>
    </dgm:pt>
    <dgm:pt modelId="{4D93FF5D-DD89-4849-89A0-297F3208C682}" type="sibTrans" cxnId="{56871D96-4AAE-4F8A-BAC0-84F6B82284BC}">
      <dgm:prSet/>
      <dgm:spPr/>
      <dgm:t>
        <a:bodyPr/>
        <a:lstStyle/>
        <a:p>
          <a:endParaRPr lang="es-CR"/>
        </a:p>
      </dgm:t>
    </dgm:pt>
    <dgm:pt modelId="{AC124C91-7F99-464B-9C6F-85A3F3B55AE9}">
      <dgm:prSet/>
      <dgm:spPr/>
      <dgm:t>
        <a:bodyPr/>
        <a:lstStyle/>
        <a:p>
          <a:r>
            <a:rPr lang="es-ES" dirty="0"/>
            <a:t>PRODUCCIÓN</a:t>
          </a:r>
        </a:p>
      </dgm:t>
    </dgm:pt>
    <dgm:pt modelId="{1855D4A0-D67E-4ADC-BD3F-0DA4C6657E4E}" type="parTrans" cxnId="{78F6DA83-2A8B-4F9C-B2BC-EEC524A92C7B}">
      <dgm:prSet/>
      <dgm:spPr/>
      <dgm:t>
        <a:bodyPr/>
        <a:lstStyle/>
        <a:p>
          <a:endParaRPr lang="es-CR"/>
        </a:p>
      </dgm:t>
    </dgm:pt>
    <dgm:pt modelId="{0976482C-A642-4145-AAB5-598D2A19D1DA}" type="sibTrans" cxnId="{78F6DA83-2A8B-4F9C-B2BC-EEC524A92C7B}">
      <dgm:prSet/>
      <dgm:spPr/>
      <dgm:t>
        <a:bodyPr/>
        <a:lstStyle/>
        <a:p>
          <a:endParaRPr lang="es-CR"/>
        </a:p>
      </dgm:t>
    </dgm:pt>
    <dgm:pt modelId="{A95E6167-A1B8-43FA-97B2-E8610C5FB18B}">
      <dgm:prSet phldrT="[Texto]"/>
      <dgm:spPr/>
      <dgm:t>
        <a:bodyPr/>
        <a:lstStyle/>
        <a:p>
          <a:r>
            <a:rPr lang="es-ES" dirty="0"/>
            <a:t>Para información de clientes productos y compras.</a:t>
          </a:r>
          <a:endParaRPr lang="es-CR" dirty="0"/>
        </a:p>
      </dgm:t>
    </dgm:pt>
    <dgm:pt modelId="{262C54BD-87CB-4920-ADF5-39BA8DD6726D}" type="parTrans" cxnId="{5C9C7B4B-4917-4A26-BE75-D5EB7C0EDDBC}">
      <dgm:prSet/>
      <dgm:spPr/>
      <dgm:t>
        <a:bodyPr/>
        <a:lstStyle/>
        <a:p>
          <a:endParaRPr lang="es-CR"/>
        </a:p>
      </dgm:t>
    </dgm:pt>
    <dgm:pt modelId="{F095340D-F74D-48AD-AC71-ED500E31DE4D}" type="sibTrans" cxnId="{5C9C7B4B-4917-4A26-BE75-D5EB7C0EDDBC}">
      <dgm:prSet/>
      <dgm:spPr/>
      <dgm:t>
        <a:bodyPr/>
        <a:lstStyle/>
        <a:p>
          <a:endParaRPr lang="es-CR"/>
        </a:p>
      </dgm:t>
    </dgm:pt>
    <dgm:pt modelId="{38FA73F6-FF71-4218-B4D9-B572669A722D}">
      <dgm:prSet/>
      <dgm:spPr/>
      <dgm:t>
        <a:bodyPr/>
        <a:lstStyle/>
        <a:p>
          <a:r>
            <a:rPr lang="es-ES"/>
            <a:t>Para </a:t>
          </a:r>
          <a:r>
            <a:rPr lang="es-ES" dirty="0"/>
            <a:t>la gestión de la cadena de producción y para el seguimiento de la producción de elementos  en las factorías, inventarios de elementos en almacenes y pedidos de elementos.</a:t>
          </a:r>
        </a:p>
      </dgm:t>
    </dgm:pt>
    <dgm:pt modelId="{7C37EB71-2D35-4504-B812-4C5FB82A9922}" type="parTrans" cxnId="{4D1B5400-F38B-404F-B76B-9281C6851EC4}">
      <dgm:prSet/>
      <dgm:spPr/>
      <dgm:t>
        <a:bodyPr/>
        <a:lstStyle/>
        <a:p>
          <a:endParaRPr lang="es-CR"/>
        </a:p>
      </dgm:t>
    </dgm:pt>
    <dgm:pt modelId="{9DF9FB7E-6274-4879-A7E2-AC1628ECD68C}" type="sibTrans" cxnId="{4D1B5400-F38B-404F-B76B-9281C6851EC4}">
      <dgm:prSet/>
      <dgm:spPr/>
      <dgm:t>
        <a:bodyPr/>
        <a:lstStyle/>
        <a:p>
          <a:endParaRPr lang="es-CR"/>
        </a:p>
      </dgm:t>
    </dgm:pt>
    <dgm:pt modelId="{2DB2BB2A-9AB4-47E9-B4CC-8F642895A2A8}" type="pres">
      <dgm:prSet presAssocID="{D2C6E8AA-FEDE-4FDA-B655-7426D1D36AB7}" presName="Name0" presStyleCnt="0">
        <dgm:presLayoutVars>
          <dgm:chMax val="7"/>
          <dgm:chPref val="7"/>
          <dgm:dir/>
        </dgm:presLayoutVars>
      </dgm:prSet>
      <dgm:spPr/>
    </dgm:pt>
    <dgm:pt modelId="{B80D67B0-EA35-4B33-8CC0-CE4C2B75AE16}" type="pres">
      <dgm:prSet presAssocID="{D2C6E8AA-FEDE-4FDA-B655-7426D1D36AB7}" presName="Name1" presStyleCnt="0"/>
      <dgm:spPr/>
    </dgm:pt>
    <dgm:pt modelId="{96E41794-4B59-42D3-98FD-81A40F6324E4}" type="pres">
      <dgm:prSet presAssocID="{D2C6E8AA-FEDE-4FDA-B655-7426D1D36AB7}" presName="cycle" presStyleCnt="0"/>
      <dgm:spPr/>
    </dgm:pt>
    <dgm:pt modelId="{72884768-72BD-4FAF-8D37-77416C5C4041}" type="pres">
      <dgm:prSet presAssocID="{D2C6E8AA-FEDE-4FDA-B655-7426D1D36AB7}" presName="srcNode" presStyleLbl="node1" presStyleIdx="0" presStyleCnt="4"/>
      <dgm:spPr/>
    </dgm:pt>
    <dgm:pt modelId="{B0307284-564D-4916-AEAA-285DC32B239A}" type="pres">
      <dgm:prSet presAssocID="{D2C6E8AA-FEDE-4FDA-B655-7426D1D36AB7}" presName="conn" presStyleLbl="parChTrans1D2" presStyleIdx="0" presStyleCnt="1"/>
      <dgm:spPr/>
    </dgm:pt>
    <dgm:pt modelId="{A1124052-C295-472A-8D6E-1113261E6A56}" type="pres">
      <dgm:prSet presAssocID="{D2C6E8AA-FEDE-4FDA-B655-7426D1D36AB7}" presName="extraNode" presStyleLbl="node1" presStyleIdx="0" presStyleCnt="4"/>
      <dgm:spPr/>
    </dgm:pt>
    <dgm:pt modelId="{313CC885-E31F-47F2-9913-1B5DCCB416A8}" type="pres">
      <dgm:prSet presAssocID="{D2C6E8AA-FEDE-4FDA-B655-7426D1D36AB7}" presName="dstNode" presStyleLbl="node1" presStyleIdx="0" presStyleCnt="4"/>
      <dgm:spPr/>
    </dgm:pt>
    <dgm:pt modelId="{AA161465-695C-4B70-B758-39996DCB14A0}" type="pres">
      <dgm:prSet presAssocID="{0A4FDD6D-82B1-4F96-A77D-650D3E7BC7B7}" presName="text_1" presStyleLbl="node1" presStyleIdx="0" presStyleCnt="4">
        <dgm:presLayoutVars>
          <dgm:bulletEnabled val="1"/>
        </dgm:presLayoutVars>
      </dgm:prSet>
      <dgm:spPr/>
    </dgm:pt>
    <dgm:pt modelId="{45A9E423-92A2-4A7B-BA6C-E33172860BF4}" type="pres">
      <dgm:prSet presAssocID="{0A4FDD6D-82B1-4F96-A77D-650D3E7BC7B7}" presName="accent_1" presStyleCnt="0"/>
      <dgm:spPr/>
    </dgm:pt>
    <dgm:pt modelId="{926FBF46-979E-4861-86C3-C0B2ECE8A384}" type="pres">
      <dgm:prSet presAssocID="{0A4FDD6D-82B1-4F96-A77D-650D3E7BC7B7}" presName="accentRepeatNode" presStyleLbl="solidFgAcc1" presStyleIdx="0" presStyleCnt="4"/>
      <dgm:spPr>
        <a:blipFill rotWithShape="0">
          <a:blip xmlns:r="http://schemas.openxmlformats.org/officeDocument/2006/relationships" r:embed="rId1"/>
          <a:stretch>
            <a:fillRect/>
          </a:stretch>
        </a:blipFill>
      </dgm:spPr>
    </dgm:pt>
    <dgm:pt modelId="{1694B00D-6969-4EC5-A9F5-5012E49FD7EC}" type="pres">
      <dgm:prSet presAssocID="{75A5516B-3591-4BC6-9957-B49A155618AF}" presName="text_2" presStyleLbl="node1" presStyleIdx="1" presStyleCnt="4">
        <dgm:presLayoutVars>
          <dgm:bulletEnabled val="1"/>
        </dgm:presLayoutVars>
      </dgm:prSet>
      <dgm:spPr/>
    </dgm:pt>
    <dgm:pt modelId="{34D3DE0D-8311-4394-95FD-5C11F5BD37B4}" type="pres">
      <dgm:prSet presAssocID="{75A5516B-3591-4BC6-9957-B49A155618AF}" presName="accent_2" presStyleCnt="0"/>
      <dgm:spPr/>
    </dgm:pt>
    <dgm:pt modelId="{0043EA9F-E325-4FB6-9A3E-A4C4A1C84A07}" type="pres">
      <dgm:prSet presAssocID="{75A5516B-3591-4BC6-9957-B49A155618AF}" presName="accentRepeatNode" presStyleLbl="solidFgAcc1" presStyleIdx="1" presStyleCnt="4"/>
      <dgm:spPr>
        <a:blipFill rotWithShape="0">
          <a:blip xmlns:r="http://schemas.openxmlformats.org/officeDocument/2006/relationships" r:embed="rId2"/>
          <a:stretch>
            <a:fillRect/>
          </a:stretch>
        </a:blipFill>
      </dgm:spPr>
    </dgm:pt>
    <dgm:pt modelId="{E68D68C3-BD05-41DB-BB5C-AA8CD30120A2}" type="pres">
      <dgm:prSet presAssocID="{A6A3DF4F-1C6C-4AC5-879C-2D65D50168F9}" presName="text_3" presStyleLbl="node1" presStyleIdx="2" presStyleCnt="4">
        <dgm:presLayoutVars>
          <dgm:bulletEnabled val="1"/>
        </dgm:presLayoutVars>
      </dgm:prSet>
      <dgm:spPr/>
    </dgm:pt>
    <dgm:pt modelId="{9486A1EC-14CB-4FBA-92FD-767703F8BA7D}" type="pres">
      <dgm:prSet presAssocID="{A6A3DF4F-1C6C-4AC5-879C-2D65D50168F9}" presName="accent_3" presStyleCnt="0"/>
      <dgm:spPr/>
    </dgm:pt>
    <dgm:pt modelId="{790743EB-2F8F-41F2-915E-A4D8D5DC7A99}" type="pres">
      <dgm:prSet presAssocID="{A6A3DF4F-1C6C-4AC5-879C-2D65D50168F9}" presName="accentRepeatNode" presStyleLbl="solidFgAcc1" presStyleIdx="2" presStyleCnt="4"/>
      <dgm:spPr>
        <a:blipFill rotWithShape="0">
          <a:blip xmlns:r="http://schemas.openxmlformats.org/officeDocument/2006/relationships" r:embed="rId3"/>
          <a:stretch>
            <a:fillRect/>
          </a:stretch>
        </a:blipFill>
      </dgm:spPr>
    </dgm:pt>
    <dgm:pt modelId="{0BF5A15D-5BEC-4A18-BF6A-F51A63BDA5C0}" type="pres">
      <dgm:prSet presAssocID="{AC124C91-7F99-464B-9C6F-85A3F3B55AE9}" presName="text_4" presStyleLbl="node1" presStyleIdx="3" presStyleCnt="4">
        <dgm:presLayoutVars>
          <dgm:bulletEnabled val="1"/>
        </dgm:presLayoutVars>
      </dgm:prSet>
      <dgm:spPr/>
    </dgm:pt>
    <dgm:pt modelId="{5C862FF3-B429-4A29-AEF8-BA9681C5CA55}" type="pres">
      <dgm:prSet presAssocID="{AC124C91-7F99-464B-9C6F-85A3F3B55AE9}" presName="accent_4" presStyleCnt="0"/>
      <dgm:spPr/>
    </dgm:pt>
    <dgm:pt modelId="{1542448E-C668-4B6E-A6E2-03B682B5D331}" type="pres">
      <dgm:prSet presAssocID="{AC124C91-7F99-464B-9C6F-85A3F3B55AE9}" presName="accentRepeatNode" presStyleLbl="solidFgAcc1" presStyleIdx="3" presStyleCnt="4"/>
      <dgm:spPr>
        <a:blipFill rotWithShape="0">
          <a:blip xmlns:r="http://schemas.openxmlformats.org/officeDocument/2006/relationships" r:embed="rId4"/>
          <a:stretch>
            <a:fillRect/>
          </a:stretch>
        </a:blipFill>
      </dgm:spPr>
    </dgm:pt>
  </dgm:ptLst>
  <dgm:cxnLst>
    <dgm:cxn modelId="{4D1B5400-F38B-404F-B76B-9281C6851EC4}" srcId="{AC124C91-7F99-464B-9C6F-85A3F3B55AE9}" destId="{38FA73F6-FF71-4218-B4D9-B572669A722D}" srcOrd="0" destOrd="0" parTransId="{7C37EB71-2D35-4504-B812-4C5FB82A9922}" sibTransId="{9DF9FB7E-6274-4879-A7E2-AC1628ECD68C}"/>
    <dgm:cxn modelId="{CBACA51A-FB5B-4A89-9E4E-BC95C54576AF}" type="presOf" srcId="{75AB6BA2-6C60-402A-889E-56B60D8F8621}" destId="{B0307284-564D-4916-AEAA-285DC32B239A}" srcOrd="0" destOrd="0" presId="urn:microsoft.com/office/officeart/2008/layout/VerticalCurvedList"/>
    <dgm:cxn modelId="{F38E531C-59A5-4406-8191-8F255946433A}" type="presOf" srcId="{D2C6E8AA-FEDE-4FDA-B655-7426D1D36AB7}" destId="{2DB2BB2A-9AB4-47E9-B4CC-8F642895A2A8}" srcOrd="0" destOrd="0" presId="urn:microsoft.com/office/officeart/2008/layout/VerticalCurvedList"/>
    <dgm:cxn modelId="{73C40727-3A94-4FD3-81DE-A036FCAA153D}" srcId="{D2C6E8AA-FEDE-4FDA-B655-7426D1D36AB7}" destId="{75A5516B-3591-4BC6-9957-B49A155618AF}" srcOrd="1" destOrd="0" parTransId="{709344BA-8EE4-414E-AEE1-7E7187630B11}" sibTransId="{7A7B05AD-B06D-4B89-9556-CF36A4A9B79E}"/>
    <dgm:cxn modelId="{6AFCE629-FC94-414C-83BC-9EA0830437CD}" type="presOf" srcId="{31FE9233-3052-4EB4-968A-C4030F3E177F}" destId="{1694B00D-6969-4EC5-A9F5-5012E49FD7EC}" srcOrd="0" destOrd="1" presId="urn:microsoft.com/office/officeart/2008/layout/VerticalCurvedList"/>
    <dgm:cxn modelId="{6B9E7E2B-B023-4124-BC4E-A4C333C42088}" srcId="{75A5516B-3591-4BC6-9957-B49A155618AF}" destId="{31FE9233-3052-4EB4-968A-C4030F3E177F}" srcOrd="0" destOrd="0" parTransId="{B5CBFE9E-A58A-46DF-9632-38503B2714A0}" sibTransId="{B24FCB29-62EC-49D2-BFBA-5CD21E23A4D8}"/>
    <dgm:cxn modelId="{A59ED333-A51F-4EE9-B60F-FE3C8EAFF8AF}" type="presOf" srcId="{38FA73F6-FF71-4218-B4D9-B572669A722D}" destId="{0BF5A15D-5BEC-4A18-BF6A-F51A63BDA5C0}" srcOrd="0" destOrd="1" presId="urn:microsoft.com/office/officeart/2008/layout/VerticalCurvedList"/>
    <dgm:cxn modelId="{F6EFCB5E-B661-4296-9E6A-0505CEC7A95F}" type="presOf" srcId="{A6A3DF4F-1C6C-4AC5-879C-2D65D50168F9}" destId="{E68D68C3-BD05-41DB-BB5C-AA8CD30120A2}" srcOrd="0" destOrd="0" presId="urn:microsoft.com/office/officeart/2008/layout/VerticalCurvedList"/>
    <dgm:cxn modelId="{47726C4B-CD9E-41E3-926B-D51CBED39BB6}" srcId="{D2C6E8AA-FEDE-4FDA-B655-7426D1D36AB7}" destId="{0A4FDD6D-82B1-4F96-A77D-650D3E7BC7B7}" srcOrd="0" destOrd="0" parTransId="{B26C3EA2-0F49-47F2-849F-0ED8E03B6CCC}" sibTransId="{38644762-825E-4DB9-878E-CDF57AB55275}"/>
    <dgm:cxn modelId="{5C9C7B4B-4917-4A26-BE75-D5EB7C0EDDBC}" srcId="{A6A3DF4F-1C6C-4AC5-879C-2D65D50168F9}" destId="{A95E6167-A1B8-43FA-97B2-E8610C5FB18B}" srcOrd="0" destOrd="0" parTransId="{262C54BD-87CB-4920-ADF5-39BA8DD6726D}" sibTransId="{F095340D-F74D-48AD-AC71-ED500E31DE4D}"/>
    <dgm:cxn modelId="{BED55851-7AA6-4566-8504-1D36B04EEE4A}" type="presOf" srcId="{0A4FDD6D-82B1-4F96-A77D-650D3E7BC7B7}" destId="{AA161465-695C-4B70-B758-39996DCB14A0}" srcOrd="0" destOrd="0" presId="urn:microsoft.com/office/officeart/2008/layout/VerticalCurvedList"/>
    <dgm:cxn modelId="{D465277A-7974-4241-BD8C-9D32327BB7D4}" type="presOf" srcId="{75A5516B-3591-4BC6-9957-B49A155618AF}" destId="{1694B00D-6969-4EC5-A9F5-5012E49FD7EC}" srcOrd="0" destOrd="0" presId="urn:microsoft.com/office/officeart/2008/layout/VerticalCurvedList"/>
    <dgm:cxn modelId="{78F6DA83-2A8B-4F9C-B2BC-EEC524A92C7B}" srcId="{D2C6E8AA-FEDE-4FDA-B655-7426D1D36AB7}" destId="{AC124C91-7F99-464B-9C6F-85A3F3B55AE9}" srcOrd="3" destOrd="0" parTransId="{1855D4A0-D67E-4ADC-BD3F-0DA4C6657E4E}" sibTransId="{0976482C-A642-4145-AAB5-598D2A19D1DA}"/>
    <dgm:cxn modelId="{56871D96-4AAE-4F8A-BAC0-84F6B82284BC}" srcId="{D2C6E8AA-FEDE-4FDA-B655-7426D1D36AB7}" destId="{A6A3DF4F-1C6C-4AC5-879C-2D65D50168F9}" srcOrd="2" destOrd="0" parTransId="{B51F4EC3-AA2F-4DD2-8216-FD965AD25E29}" sibTransId="{4D93FF5D-DD89-4849-89A0-297F3208C682}"/>
    <dgm:cxn modelId="{69AE37CF-2ACC-4125-8F3A-57FFEAF44A5C}" type="presOf" srcId="{F2CB4A1B-1DCA-49DF-B1EB-F1AD1BADCADF}" destId="{AA161465-695C-4B70-B758-39996DCB14A0}" srcOrd="0" destOrd="1" presId="urn:microsoft.com/office/officeart/2008/layout/VerticalCurvedList"/>
    <dgm:cxn modelId="{BFF5A1E4-89E5-419A-943C-8C25D6142AF2}" type="presOf" srcId="{AC124C91-7F99-464B-9C6F-85A3F3B55AE9}" destId="{0BF5A15D-5BEC-4A18-BF6A-F51A63BDA5C0}" srcOrd="0" destOrd="0" presId="urn:microsoft.com/office/officeart/2008/layout/VerticalCurvedList"/>
    <dgm:cxn modelId="{4FB804FC-8DCC-40AF-B599-2778796B5CD1}" type="presOf" srcId="{A95E6167-A1B8-43FA-97B2-E8610C5FB18B}" destId="{E68D68C3-BD05-41DB-BB5C-AA8CD30120A2}" srcOrd="0" destOrd="1" presId="urn:microsoft.com/office/officeart/2008/layout/VerticalCurvedList"/>
    <dgm:cxn modelId="{1D31E3FE-1854-42E6-8621-A655CF408217}" srcId="{0A4FDD6D-82B1-4F96-A77D-650D3E7BC7B7}" destId="{F2CB4A1B-1DCA-49DF-B1EB-F1AD1BADCADF}" srcOrd="0" destOrd="0" parTransId="{805D98A3-A846-43D4-BDF2-844A0819CA19}" sibTransId="{75AB6BA2-6C60-402A-889E-56B60D8F8621}"/>
    <dgm:cxn modelId="{F7A81B7E-9602-4776-B96A-C8B3B5EC9D10}" type="presParOf" srcId="{2DB2BB2A-9AB4-47E9-B4CC-8F642895A2A8}" destId="{B80D67B0-EA35-4B33-8CC0-CE4C2B75AE16}" srcOrd="0" destOrd="0" presId="urn:microsoft.com/office/officeart/2008/layout/VerticalCurvedList"/>
    <dgm:cxn modelId="{116433AA-E4F6-4C1F-BD2C-E4812450FC90}" type="presParOf" srcId="{B80D67B0-EA35-4B33-8CC0-CE4C2B75AE16}" destId="{96E41794-4B59-42D3-98FD-81A40F6324E4}" srcOrd="0" destOrd="0" presId="urn:microsoft.com/office/officeart/2008/layout/VerticalCurvedList"/>
    <dgm:cxn modelId="{C55634CF-5141-4DA3-BC21-6D9F263DD268}" type="presParOf" srcId="{96E41794-4B59-42D3-98FD-81A40F6324E4}" destId="{72884768-72BD-4FAF-8D37-77416C5C4041}" srcOrd="0" destOrd="0" presId="urn:microsoft.com/office/officeart/2008/layout/VerticalCurvedList"/>
    <dgm:cxn modelId="{5047BFD0-85E1-42F3-8040-F679737153B5}" type="presParOf" srcId="{96E41794-4B59-42D3-98FD-81A40F6324E4}" destId="{B0307284-564D-4916-AEAA-285DC32B239A}" srcOrd="1" destOrd="0" presId="urn:microsoft.com/office/officeart/2008/layout/VerticalCurvedList"/>
    <dgm:cxn modelId="{4B3D279E-90DB-452B-ABA1-32679126C041}" type="presParOf" srcId="{96E41794-4B59-42D3-98FD-81A40F6324E4}" destId="{A1124052-C295-472A-8D6E-1113261E6A56}" srcOrd="2" destOrd="0" presId="urn:microsoft.com/office/officeart/2008/layout/VerticalCurvedList"/>
    <dgm:cxn modelId="{CF44A838-1788-4F23-8E23-8515B262A750}" type="presParOf" srcId="{96E41794-4B59-42D3-98FD-81A40F6324E4}" destId="{313CC885-E31F-47F2-9913-1B5DCCB416A8}" srcOrd="3" destOrd="0" presId="urn:microsoft.com/office/officeart/2008/layout/VerticalCurvedList"/>
    <dgm:cxn modelId="{DCEBC34C-803E-409E-89DD-20B404D19CC9}" type="presParOf" srcId="{B80D67B0-EA35-4B33-8CC0-CE4C2B75AE16}" destId="{AA161465-695C-4B70-B758-39996DCB14A0}" srcOrd="1" destOrd="0" presId="urn:microsoft.com/office/officeart/2008/layout/VerticalCurvedList"/>
    <dgm:cxn modelId="{2788492D-F00C-4F4B-BACB-7B66F3E32487}" type="presParOf" srcId="{B80D67B0-EA35-4B33-8CC0-CE4C2B75AE16}" destId="{45A9E423-92A2-4A7B-BA6C-E33172860BF4}" srcOrd="2" destOrd="0" presId="urn:microsoft.com/office/officeart/2008/layout/VerticalCurvedList"/>
    <dgm:cxn modelId="{B63A9718-FEDD-4421-BD2B-E85095693921}" type="presParOf" srcId="{45A9E423-92A2-4A7B-BA6C-E33172860BF4}" destId="{926FBF46-979E-4861-86C3-C0B2ECE8A384}" srcOrd="0" destOrd="0" presId="urn:microsoft.com/office/officeart/2008/layout/VerticalCurvedList"/>
    <dgm:cxn modelId="{AC09C56F-A4DF-461B-966E-CD1F26DEDD0A}" type="presParOf" srcId="{B80D67B0-EA35-4B33-8CC0-CE4C2B75AE16}" destId="{1694B00D-6969-4EC5-A9F5-5012E49FD7EC}" srcOrd="3" destOrd="0" presId="urn:microsoft.com/office/officeart/2008/layout/VerticalCurvedList"/>
    <dgm:cxn modelId="{ADEF1B8C-42E2-4056-BA01-92DB51D457C0}" type="presParOf" srcId="{B80D67B0-EA35-4B33-8CC0-CE4C2B75AE16}" destId="{34D3DE0D-8311-4394-95FD-5C11F5BD37B4}" srcOrd="4" destOrd="0" presId="urn:microsoft.com/office/officeart/2008/layout/VerticalCurvedList"/>
    <dgm:cxn modelId="{E731EAA1-9425-4C28-AF36-6663D3E21C2D}" type="presParOf" srcId="{34D3DE0D-8311-4394-95FD-5C11F5BD37B4}" destId="{0043EA9F-E325-4FB6-9A3E-A4C4A1C84A07}" srcOrd="0" destOrd="0" presId="urn:microsoft.com/office/officeart/2008/layout/VerticalCurvedList"/>
    <dgm:cxn modelId="{018AE874-55A4-459B-B07E-5737CCDD7573}" type="presParOf" srcId="{B80D67B0-EA35-4B33-8CC0-CE4C2B75AE16}" destId="{E68D68C3-BD05-41DB-BB5C-AA8CD30120A2}" srcOrd="5" destOrd="0" presId="urn:microsoft.com/office/officeart/2008/layout/VerticalCurvedList"/>
    <dgm:cxn modelId="{1AFF3397-5D77-46FD-B0ED-33C7CFBF7726}" type="presParOf" srcId="{B80D67B0-EA35-4B33-8CC0-CE4C2B75AE16}" destId="{9486A1EC-14CB-4FBA-92FD-767703F8BA7D}" srcOrd="6" destOrd="0" presId="urn:microsoft.com/office/officeart/2008/layout/VerticalCurvedList"/>
    <dgm:cxn modelId="{65847FC7-2A04-448E-983F-2248160BAD3E}" type="presParOf" srcId="{9486A1EC-14CB-4FBA-92FD-767703F8BA7D}" destId="{790743EB-2F8F-41F2-915E-A4D8D5DC7A99}" srcOrd="0" destOrd="0" presId="urn:microsoft.com/office/officeart/2008/layout/VerticalCurvedList"/>
    <dgm:cxn modelId="{E5F3A9E4-451C-47F0-8C5A-98742F74AB9F}" type="presParOf" srcId="{B80D67B0-EA35-4B33-8CC0-CE4C2B75AE16}" destId="{0BF5A15D-5BEC-4A18-BF6A-F51A63BDA5C0}" srcOrd="7" destOrd="0" presId="urn:microsoft.com/office/officeart/2008/layout/VerticalCurvedList"/>
    <dgm:cxn modelId="{B2180D2B-4855-4491-8300-E31D06B4A8FF}" type="presParOf" srcId="{B80D67B0-EA35-4B33-8CC0-CE4C2B75AE16}" destId="{5C862FF3-B429-4A29-AEF8-BA9681C5CA55}" srcOrd="8" destOrd="0" presId="urn:microsoft.com/office/officeart/2008/layout/VerticalCurvedList"/>
    <dgm:cxn modelId="{D78F1BDE-8258-44BE-B8B0-8AE185B1ED02}" type="presParOf" srcId="{5C862FF3-B429-4A29-AEF8-BA9681C5CA55}" destId="{1542448E-C668-4B6E-A6E2-03B682B5D33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086D44A-07FF-413A-9EAC-A664652203BE}" type="doc">
      <dgm:prSet loTypeId="urn:microsoft.com/office/officeart/2005/8/layout/process4" loCatId="process" qsTypeId="urn:microsoft.com/office/officeart/2005/8/quickstyle/3d3" qsCatId="3D" csTypeId="urn:microsoft.com/office/officeart/2005/8/colors/colorful1" csCatId="colorful" phldr="1"/>
      <dgm:spPr/>
      <dgm:t>
        <a:bodyPr/>
        <a:lstStyle/>
        <a:p>
          <a:endParaRPr lang="es-CR"/>
        </a:p>
      </dgm:t>
    </dgm:pt>
    <dgm:pt modelId="{0FD94451-9C58-4F3F-B549-CD669DB5C2B7}">
      <dgm:prSet phldrT="[Texto]" custT="1"/>
      <dgm:spPr/>
      <dgm:t>
        <a:bodyPr/>
        <a:lstStyle/>
        <a:p>
          <a:r>
            <a:rPr lang="es-ES" sz="1500" dirty="0"/>
            <a:t>El usuario solicita unos datos y crea una consulta.</a:t>
          </a:r>
          <a:endParaRPr lang="es-CR" sz="1500" dirty="0"/>
        </a:p>
      </dgm:t>
    </dgm:pt>
    <dgm:pt modelId="{41C761D9-A5EA-4A53-8B81-7CC31ABBB4A6}" type="parTrans" cxnId="{AFA3E3DF-D3D5-4B18-B707-66EE2F7C8C1F}">
      <dgm:prSet/>
      <dgm:spPr/>
      <dgm:t>
        <a:bodyPr/>
        <a:lstStyle/>
        <a:p>
          <a:endParaRPr lang="es-CR" sz="1500"/>
        </a:p>
      </dgm:t>
    </dgm:pt>
    <dgm:pt modelId="{8AE566F3-374A-40FF-BB31-5FFB029263FB}" type="sibTrans" cxnId="{AFA3E3DF-D3D5-4B18-B707-66EE2F7C8C1F}">
      <dgm:prSet/>
      <dgm:spPr/>
      <dgm:t>
        <a:bodyPr/>
        <a:lstStyle/>
        <a:p>
          <a:endParaRPr lang="es-CR" sz="1500"/>
        </a:p>
      </dgm:t>
    </dgm:pt>
    <dgm:pt modelId="{37B9D6A8-8FD2-4A80-BBDB-C3CE5B4761A4}">
      <dgm:prSet custT="1"/>
      <dgm:spPr/>
      <dgm:t>
        <a:bodyPr/>
        <a:lstStyle/>
        <a:p>
          <a:r>
            <a:rPr lang="es-ES" sz="1500"/>
            <a:t>El SGBD verifica y acepta el esquema externo para ese usuario.</a:t>
          </a:r>
          <a:endParaRPr lang="es-ES" sz="1500" dirty="0"/>
        </a:p>
      </dgm:t>
    </dgm:pt>
    <dgm:pt modelId="{5391F6F7-C22E-4396-8E9A-DDE7B7A7F859}" type="parTrans" cxnId="{E791770F-7721-4A57-9550-6E5A15306495}">
      <dgm:prSet/>
      <dgm:spPr/>
      <dgm:t>
        <a:bodyPr/>
        <a:lstStyle/>
        <a:p>
          <a:endParaRPr lang="es-CR" sz="1500"/>
        </a:p>
      </dgm:t>
    </dgm:pt>
    <dgm:pt modelId="{81014537-68EB-490D-8311-21D3447B7A1D}" type="sibTrans" cxnId="{E791770F-7721-4A57-9550-6E5A15306495}">
      <dgm:prSet/>
      <dgm:spPr/>
      <dgm:t>
        <a:bodyPr/>
        <a:lstStyle/>
        <a:p>
          <a:endParaRPr lang="es-CR" sz="1500"/>
        </a:p>
      </dgm:t>
    </dgm:pt>
    <dgm:pt modelId="{C6F0F678-A559-4A54-A0E2-62145A068828}">
      <dgm:prSet custT="1"/>
      <dgm:spPr/>
      <dgm:t>
        <a:bodyPr/>
        <a:lstStyle/>
        <a:p>
          <a:r>
            <a:rPr lang="es-ES" sz="1500"/>
            <a:t>Transforma la solicitud al esquema conceptual.</a:t>
          </a:r>
          <a:endParaRPr lang="es-ES" sz="1500" dirty="0"/>
        </a:p>
      </dgm:t>
    </dgm:pt>
    <dgm:pt modelId="{85EA12E6-86A2-43BB-9DFC-D02054DE5D9B}" type="parTrans" cxnId="{F817E916-4F8E-4C7B-BAF8-D48B9CBF6221}">
      <dgm:prSet/>
      <dgm:spPr/>
      <dgm:t>
        <a:bodyPr/>
        <a:lstStyle/>
        <a:p>
          <a:endParaRPr lang="es-CR" sz="1500"/>
        </a:p>
      </dgm:t>
    </dgm:pt>
    <dgm:pt modelId="{AAE83F1D-FF95-4029-AC0A-9CC0AE913AA2}" type="sibTrans" cxnId="{F817E916-4F8E-4C7B-BAF8-D48B9CBF6221}">
      <dgm:prSet/>
      <dgm:spPr/>
      <dgm:t>
        <a:bodyPr/>
        <a:lstStyle/>
        <a:p>
          <a:endParaRPr lang="es-CR" sz="1500"/>
        </a:p>
      </dgm:t>
    </dgm:pt>
    <dgm:pt modelId="{01D9E371-63BA-4432-819D-863B63694690}">
      <dgm:prSet custT="1"/>
      <dgm:spPr/>
      <dgm:t>
        <a:bodyPr/>
        <a:lstStyle/>
        <a:p>
          <a:r>
            <a:rPr lang="es-ES" sz="1500"/>
            <a:t>Verifica y acepta el esquema conceptual.</a:t>
          </a:r>
          <a:endParaRPr lang="es-ES" sz="1500" dirty="0"/>
        </a:p>
      </dgm:t>
    </dgm:pt>
    <dgm:pt modelId="{842785F0-C0C1-480A-88BF-2F073E296510}" type="parTrans" cxnId="{9C01D46A-55D8-4FDE-9C4E-CD86A6972F0F}">
      <dgm:prSet/>
      <dgm:spPr/>
      <dgm:t>
        <a:bodyPr/>
        <a:lstStyle/>
        <a:p>
          <a:endParaRPr lang="es-CR" sz="1500"/>
        </a:p>
      </dgm:t>
    </dgm:pt>
    <dgm:pt modelId="{E4FB55CB-B09D-403C-B729-A4389C1002ED}" type="sibTrans" cxnId="{9C01D46A-55D8-4FDE-9C4E-CD86A6972F0F}">
      <dgm:prSet/>
      <dgm:spPr/>
      <dgm:t>
        <a:bodyPr/>
        <a:lstStyle/>
        <a:p>
          <a:endParaRPr lang="es-CR" sz="1500"/>
        </a:p>
      </dgm:t>
    </dgm:pt>
    <dgm:pt modelId="{14937498-98F0-42DD-AFF0-7DB3F414D0B5}">
      <dgm:prSet custT="1"/>
      <dgm:spPr/>
      <dgm:t>
        <a:bodyPr/>
        <a:lstStyle/>
        <a:p>
          <a:r>
            <a:rPr lang="es-ES" sz="1500"/>
            <a:t>Transforma la solicitud al esquema físico o interno.</a:t>
          </a:r>
          <a:endParaRPr lang="es-ES" sz="1500" dirty="0"/>
        </a:p>
      </dgm:t>
    </dgm:pt>
    <dgm:pt modelId="{FC012649-A08A-41AB-99C6-E8EA312C336F}" type="parTrans" cxnId="{C7387D8C-420D-4E3C-A965-41ED9403FBC8}">
      <dgm:prSet/>
      <dgm:spPr/>
      <dgm:t>
        <a:bodyPr/>
        <a:lstStyle/>
        <a:p>
          <a:endParaRPr lang="es-CR" sz="1500"/>
        </a:p>
      </dgm:t>
    </dgm:pt>
    <dgm:pt modelId="{CE39FB00-9B47-405E-82FD-DA26BAA57F84}" type="sibTrans" cxnId="{C7387D8C-420D-4E3C-A965-41ED9403FBC8}">
      <dgm:prSet/>
      <dgm:spPr/>
      <dgm:t>
        <a:bodyPr/>
        <a:lstStyle/>
        <a:p>
          <a:endParaRPr lang="es-CR" sz="1500"/>
        </a:p>
      </dgm:t>
    </dgm:pt>
    <dgm:pt modelId="{C8DE28B3-D2C1-400E-83C3-BCA3DE0FCC27}">
      <dgm:prSet custT="1"/>
      <dgm:spPr/>
      <dgm:t>
        <a:bodyPr/>
        <a:lstStyle/>
        <a:p>
          <a:r>
            <a:rPr lang="es-ES" sz="1500"/>
            <a:t>Selecciona la o las tablas implicadas en la consulta y ejecuta la consulta.</a:t>
          </a:r>
          <a:endParaRPr lang="es-ES" sz="1500" dirty="0"/>
        </a:p>
      </dgm:t>
    </dgm:pt>
    <dgm:pt modelId="{EA2CEF1C-61AE-4F01-9F0B-1EB5CC04979E}" type="parTrans" cxnId="{9BC90E19-4028-44A5-B342-A127C5EBE205}">
      <dgm:prSet/>
      <dgm:spPr/>
      <dgm:t>
        <a:bodyPr/>
        <a:lstStyle/>
        <a:p>
          <a:endParaRPr lang="es-CR" sz="1500"/>
        </a:p>
      </dgm:t>
    </dgm:pt>
    <dgm:pt modelId="{B3F0B7E6-2372-42F9-93BC-71E5E2D09756}" type="sibTrans" cxnId="{9BC90E19-4028-44A5-B342-A127C5EBE205}">
      <dgm:prSet/>
      <dgm:spPr/>
      <dgm:t>
        <a:bodyPr/>
        <a:lstStyle/>
        <a:p>
          <a:endParaRPr lang="es-CR" sz="1500"/>
        </a:p>
      </dgm:t>
    </dgm:pt>
    <dgm:pt modelId="{2CCA849E-990D-4803-AAB6-A68AD8AC2C59}">
      <dgm:prSet custT="1"/>
      <dgm:spPr/>
      <dgm:t>
        <a:bodyPr/>
        <a:lstStyle/>
        <a:p>
          <a:r>
            <a:rPr lang="es-ES" sz="1500"/>
            <a:t>Transforma del esquema interno al conceptual, y del conceptual al externo.</a:t>
          </a:r>
          <a:endParaRPr lang="es-ES" sz="1500" dirty="0"/>
        </a:p>
      </dgm:t>
    </dgm:pt>
    <dgm:pt modelId="{7C3097AD-B294-4EF6-A3DA-CA5A0342C4BA}" type="parTrans" cxnId="{9A91064F-7512-4C1E-A1C3-6A43112E5672}">
      <dgm:prSet/>
      <dgm:spPr/>
      <dgm:t>
        <a:bodyPr/>
        <a:lstStyle/>
        <a:p>
          <a:endParaRPr lang="es-CR" sz="1500"/>
        </a:p>
      </dgm:t>
    </dgm:pt>
    <dgm:pt modelId="{EC54B6F9-51BF-4A8A-8D05-2519DCD68DFE}" type="sibTrans" cxnId="{9A91064F-7512-4C1E-A1C3-6A43112E5672}">
      <dgm:prSet/>
      <dgm:spPr/>
      <dgm:t>
        <a:bodyPr/>
        <a:lstStyle/>
        <a:p>
          <a:endParaRPr lang="es-CR" sz="1500"/>
        </a:p>
      </dgm:t>
    </dgm:pt>
    <dgm:pt modelId="{2F2B0294-A231-4672-B001-5E1C88794638}">
      <dgm:prSet custT="1"/>
      <dgm:spPr/>
      <dgm:t>
        <a:bodyPr/>
        <a:lstStyle/>
        <a:p>
          <a:r>
            <a:rPr lang="es-ES" sz="1500"/>
            <a:t>Finalmente, el usuario ve los datos solicitados.</a:t>
          </a:r>
          <a:endParaRPr lang="es-CR" sz="1500" dirty="0"/>
        </a:p>
      </dgm:t>
    </dgm:pt>
    <dgm:pt modelId="{6C27DFF3-EA75-40AC-9D2D-26E323D31574}" type="parTrans" cxnId="{E2E8BF2C-74A6-4CBA-8A10-3E1AF51BB80F}">
      <dgm:prSet/>
      <dgm:spPr/>
      <dgm:t>
        <a:bodyPr/>
        <a:lstStyle/>
        <a:p>
          <a:endParaRPr lang="es-CR" sz="1500"/>
        </a:p>
      </dgm:t>
    </dgm:pt>
    <dgm:pt modelId="{F4948AE3-4CC7-4DAB-B31F-80EF15F217B0}" type="sibTrans" cxnId="{E2E8BF2C-74A6-4CBA-8A10-3E1AF51BB80F}">
      <dgm:prSet/>
      <dgm:spPr/>
      <dgm:t>
        <a:bodyPr/>
        <a:lstStyle/>
        <a:p>
          <a:endParaRPr lang="es-CR" sz="1500"/>
        </a:p>
      </dgm:t>
    </dgm:pt>
    <dgm:pt modelId="{15FEDEA5-6A64-4048-9CE8-D631DAE6B640}" type="pres">
      <dgm:prSet presAssocID="{2086D44A-07FF-413A-9EAC-A664652203BE}" presName="Name0" presStyleCnt="0">
        <dgm:presLayoutVars>
          <dgm:dir/>
          <dgm:animLvl val="lvl"/>
          <dgm:resizeHandles val="exact"/>
        </dgm:presLayoutVars>
      </dgm:prSet>
      <dgm:spPr/>
    </dgm:pt>
    <dgm:pt modelId="{D7757E5C-5CF7-4B6A-BAE1-055633A5F6B7}" type="pres">
      <dgm:prSet presAssocID="{2F2B0294-A231-4672-B001-5E1C88794638}" presName="boxAndChildren" presStyleCnt="0"/>
      <dgm:spPr/>
    </dgm:pt>
    <dgm:pt modelId="{F50A06D8-9822-420E-AD05-50C2EADF2438}" type="pres">
      <dgm:prSet presAssocID="{2F2B0294-A231-4672-B001-5E1C88794638}" presName="parentTextBox" presStyleLbl="node1" presStyleIdx="0" presStyleCnt="8"/>
      <dgm:spPr/>
    </dgm:pt>
    <dgm:pt modelId="{36D451FE-21B8-44E5-AD8D-0C8ACEAF1534}" type="pres">
      <dgm:prSet presAssocID="{EC54B6F9-51BF-4A8A-8D05-2519DCD68DFE}" presName="sp" presStyleCnt="0"/>
      <dgm:spPr/>
    </dgm:pt>
    <dgm:pt modelId="{217E2EE1-7203-4D2E-ACE4-ACE59CF78473}" type="pres">
      <dgm:prSet presAssocID="{2CCA849E-990D-4803-AAB6-A68AD8AC2C59}" presName="arrowAndChildren" presStyleCnt="0"/>
      <dgm:spPr/>
    </dgm:pt>
    <dgm:pt modelId="{26E3011A-DE17-44A4-8C5C-14E69B20C259}" type="pres">
      <dgm:prSet presAssocID="{2CCA849E-990D-4803-AAB6-A68AD8AC2C59}" presName="parentTextArrow" presStyleLbl="node1" presStyleIdx="1" presStyleCnt="8"/>
      <dgm:spPr/>
    </dgm:pt>
    <dgm:pt modelId="{29EDA7EF-37ED-4890-9B78-A6451E58473D}" type="pres">
      <dgm:prSet presAssocID="{B3F0B7E6-2372-42F9-93BC-71E5E2D09756}" presName="sp" presStyleCnt="0"/>
      <dgm:spPr/>
    </dgm:pt>
    <dgm:pt modelId="{0AE34D0F-44E7-4B6F-A29D-404674AAF767}" type="pres">
      <dgm:prSet presAssocID="{C8DE28B3-D2C1-400E-83C3-BCA3DE0FCC27}" presName="arrowAndChildren" presStyleCnt="0"/>
      <dgm:spPr/>
    </dgm:pt>
    <dgm:pt modelId="{D68D9461-A478-41BC-A04B-7F0EDB3AE2A2}" type="pres">
      <dgm:prSet presAssocID="{C8DE28B3-D2C1-400E-83C3-BCA3DE0FCC27}" presName="parentTextArrow" presStyleLbl="node1" presStyleIdx="2" presStyleCnt="8"/>
      <dgm:spPr/>
    </dgm:pt>
    <dgm:pt modelId="{336637B9-3B2B-4512-84E1-39E17C16B5CE}" type="pres">
      <dgm:prSet presAssocID="{CE39FB00-9B47-405E-82FD-DA26BAA57F84}" presName="sp" presStyleCnt="0"/>
      <dgm:spPr/>
    </dgm:pt>
    <dgm:pt modelId="{7951F58A-7C59-4DAA-90B3-6FCC58D1BDCD}" type="pres">
      <dgm:prSet presAssocID="{14937498-98F0-42DD-AFF0-7DB3F414D0B5}" presName="arrowAndChildren" presStyleCnt="0"/>
      <dgm:spPr/>
    </dgm:pt>
    <dgm:pt modelId="{6A7992F3-B3C0-48C0-94EB-F7B04D0A4BA4}" type="pres">
      <dgm:prSet presAssocID="{14937498-98F0-42DD-AFF0-7DB3F414D0B5}" presName="parentTextArrow" presStyleLbl="node1" presStyleIdx="3" presStyleCnt="8"/>
      <dgm:spPr/>
    </dgm:pt>
    <dgm:pt modelId="{192432A1-6561-4E00-86A4-A0FE5AB53C46}" type="pres">
      <dgm:prSet presAssocID="{E4FB55CB-B09D-403C-B729-A4389C1002ED}" presName="sp" presStyleCnt="0"/>
      <dgm:spPr/>
    </dgm:pt>
    <dgm:pt modelId="{EB509F83-974F-4500-972A-9DF53159BEA8}" type="pres">
      <dgm:prSet presAssocID="{01D9E371-63BA-4432-819D-863B63694690}" presName="arrowAndChildren" presStyleCnt="0"/>
      <dgm:spPr/>
    </dgm:pt>
    <dgm:pt modelId="{295A1C03-A235-4DE0-A87A-B8654E2B1C10}" type="pres">
      <dgm:prSet presAssocID="{01D9E371-63BA-4432-819D-863B63694690}" presName="parentTextArrow" presStyleLbl="node1" presStyleIdx="4" presStyleCnt="8"/>
      <dgm:spPr/>
    </dgm:pt>
    <dgm:pt modelId="{53894A89-AEFD-459B-8DF0-FA25447466F3}" type="pres">
      <dgm:prSet presAssocID="{AAE83F1D-FF95-4029-AC0A-9CC0AE913AA2}" presName="sp" presStyleCnt="0"/>
      <dgm:spPr/>
    </dgm:pt>
    <dgm:pt modelId="{CB7EBEC0-1D4D-46DA-B243-20A8AFF2AE53}" type="pres">
      <dgm:prSet presAssocID="{C6F0F678-A559-4A54-A0E2-62145A068828}" presName="arrowAndChildren" presStyleCnt="0"/>
      <dgm:spPr/>
    </dgm:pt>
    <dgm:pt modelId="{648E611D-8212-42F8-9414-9BF484BF74C5}" type="pres">
      <dgm:prSet presAssocID="{C6F0F678-A559-4A54-A0E2-62145A068828}" presName="parentTextArrow" presStyleLbl="node1" presStyleIdx="5" presStyleCnt="8"/>
      <dgm:spPr/>
    </dgm:pt>
    <dgm:pt modelId="{56CBFD05-8684-47BD-8957-0980189C60ED}" type="pres">
      <dgm:prSet presAssocID="{81014537-68EB-490D-8311-21D3447B7A1D}" presName="sp" presStyleCnt="0"/>
      <dgm:spPr/>
    </dgm:pt>
    <dgm:pt modelId="{69B1A6CD-5616-4BE6-8404-42877743C0AF}" type="pres">
      <dgm:prSet presAssocID="{37B9D6A8-8FD2-4A80-BBDB-C3CE5B4761A4}" presName="arrowAndChildren" presStyleCnt="0"/>
      <dgm:spPr/>
    </dgm:pt>
    <dgm:pt modelId="{3D058A65-2F03-4625-9C60-AEB825282538}" type="pres">
      <dgm:prSet presAssocID="{37B9D6A8-8FD2-4A80-BBDB-C3CE5B4761A4}" presName="parentTextArrow" presStyleLbl="node1" presStyleIdx="6" presStyleCnt="8"/>
      <dgm:spPr/>
    </dgm:pt>
    <dgm:pt modelId="{0872F43A-DE04-4937-AB96-C107528BF1AB}" type="pres">
      <dgm:prSet presAssocID="{8AE566F3-374A-40FF-BB31-5FFB029263FB}" presName="sp" presStyleCnt="0"/>
      <dgm:spPr/>
    </dgm:pt>
    <dgm:pt modelId="{3C91B930-A65F-44D4-BA8A-2EDAAD2C334C}" type="pres">
      <dgm:prSet presAssocID="{0FD94451-9C58-4F3F-B549-CD669DB5C2B7}" presName="arrowAndChildren" presStyleCnt="0"/>
      <dgm:spPr/>
    </dgm:pt>
    <dgm:pt modelId="{D130E7AC-4613-4694-92C6-2CA9A13EE245}" type="pres">
      <dgm:prSet presAssocID="{0FD94451-9C58-4F3F-B549-CD669DB5C2B7}" presName="parentTextArrow" presStyleLbl="node1" presStyleIdx="7" presStyleCnt="8"/>
      <dgm:spPr/>
    </dgm:pt>
  </dgm:ptLst>
  <dgm:cxnLst>
    <dgm:cxn modelId="{E791770F-7721-4A57-9550-6E5A15306495}" srcId="{2086D44A-07FF-413A-9EAC-A664652203BE}" destId="{37B9D6A8-8FD2-4A80-BBDB-C3CE5B4761A4}" srcOrd="1" destOrd="0" parTransId="{5391F6F7-C22E-4396-8E9A-DDE7B7A7F859}" sibTransId="{81014537-68EB-490D-8311-21D3447B7A1D}"/>
    <dgm:cxn modelId="{F817E916-4F8E-4C7B-BAF8-D48B9CBF6221}" srcId="{2086D44A-07FF-413A-9EAC-A664652203BE}" destId="{C6F0F678-A559-4A54-A0E2-62145A068828}" srcOrd="2" destOrd="0" parTransId="{85EA12E6-86A2-43BB-9DFC-D02054DE5D9B}" sibTransId="{AAE83F1D-FF95-4029-AC0A-9CC0AE913AA2}"/>
    <dgm:cxn modelId="{9BC90E19-4028-44A5-B342-A127C5EBE205}" srcId="{2086D44A-07FF-413A-9EAC-A664652203BE}" destId="{C8DE28B3-D2C1-400E-83C3-BCA3DE0FCC27}" srcOrd="5" destOrd="0" parTransId="{EA2CEF1C-61AE-4F01-9F0B-1EB5CC04979E}" sibTransId="{B3F0B7E6-2372-42F9-93BC-71E5E2D09756}"/>
    <dgm:cxn modelId="{1079ED19-A72B-40C3-86B0-8D34A6925F29}" type="presOf" srcId="{14937498-98F0-42DD-AFF0-7DB3F414D0B5}" destId="{6A7992F3-B3C0-48C0-94EB-F7B04D0A4BA4}" srcOrd="0" destOrd="0" presId="urn:microsoft.com/office/officeart/2005/8/layout/process4"/>
    <dgm:cxn modelId="{174F982B-0283-4082-943B-164F0DD413A8}" type="presOf" srcId="{C6F0F678-A559-4A54-A0E2-62145A068828}" destId="{648E611D-8212-42F8-9414-9BF484BF74C5}" srcOrd="0" destOrd="0" presId="urn:microsoft.com/office/officeart/2005/8/layout/process4"/>
    <dgm:cxn modelId="{E2E8BF2C-74A6-4CBA-8A10-3E1AF51BB80F}" srcId="{2086D44A-07FF-413A-9EAC-A664652203BE}" destId="{2F2B0294-A231-4672-B001-5E1C88794638}" srcOrd="7" destOrd="0" parTransId="{6C27DFF3-EA75-40AC-9D2D-26E323D31574}" sibTransId="{F4948AE3-4CC7-4DAB-B31F-80EF15F217B0}"/>
    <dgm:cxn modelId="{2355D32C-A78F-4B42-BCD4-3C6483EF68DE}" type="presOf" srcId="{01D9E371-63BA-4432-819D-863B63694690}" destId="{295A1C03-A235-4DE0-A87A-B8654E2B1C10}" srcOrd="0" destOrd="0" presId="urn:microsoft.com/office/officeart/2005/8/layout/process4"/>
    <dgm:cxn modelId="{9A82D35C-231F-4989-844A-9C6E428F2591}" type="presOf" srcId="{2CCA849E-990D-4803-AAB6-A68AD8AC2C59}" destId="{26E3011A-DE17-44A4-8C5C-14E69B20C259}" srcOrd="0" destOrd="0" presId="urn:microsoft.com/office/officeart/2005/8/layout/process4"/>
    <dgm:cxn modelId="{9C01D46A-55D8-4FDE-9C4E-CD86A6972F0F}" srcId="{2086D44A-07FF-413A-9EAC-A664652203BE}" destId="{01D9E371-63BA-4432-819D-863B63694690}" srcOrd="3" destOrd="0" parTransId="{842785F0-C0C1-480A-88BF-2F073E296510}" sibTransId="{E4FB55CB-B09D-403C-B729-A4389C1002ED}"/>
    <dgm:cxn modelId="{9A91064F-7512-4C1E-A1C3-6A43112E5672}" srcId="{2086D44A-07FF-413A-9EAC-A664652203BE}" destId="{2CCA849E-990D-4803-AAB6-A68AD8AC2C59}" srcOrd="6" destOrd="0" parTransId="{7C3097AD-B294-4EF6-A3DA-CA5A0342C4BA}" sibTransId="{EC54B6F9-51BF-4A8A-8D05-2519DCD68DFE}"/>
    <dgm:cxn modelId="{C7387D8C-420D-4E3C-A965-41ED9403FBC8}" srcId="{2086D44A-07FF-413A-9EAC-A664652203BE}" destId="{14937498-98F0-42DD-AFF0-7DB3F414D0B5}" srcOrd="4" destOrd="0" parTransId="{FC012649-A08A-41AB-99C6-E8EA312C336F}" sibTransId="{CE39FB00-9B47-405E-82FD-DA26BAA57F84}"/>
    <dgm:cxn modelId="{CF0FD497-FE52-4E7F-B881-11D152A3C42B}" type="presOf" srcId="{0FD94451-9C58-4F3F-B549-CD669DB5C2B7}" destId="{D130E7AC-4613-4694-92C6-2CA9A13EE245}" srcOrd="0" destOrd="0" presId="urn:microsoft.com/office/officeart/2005/8/layout/process4"/>
    <dgm:cxn modelId="{649982CA-27E0-460C-B15A-C9DD7CF08F49}" type="presOf" srcId="{C8DE28B3-D2C1-400E-83C3-BCA3DE0FCC27}" destId="{D68D9461-A478-41BC-A04B-7F0EDB3AE2A2}" srcOrd="0" destOrd="0" presId="urn:microsoft.com/office/officeart/2005/8/layout/process4"/>
    <dgm:cxn modelId="{059FC8D4-AB76-414C-81E4-B5E818B23C15}" type="presOf" srcId="{2F2B0294-A231-4672-B001-5E1C88794638}" destId="{F50A06D8-9822-420E-AD05-50C2EADF2438}" srcOrd="0" destOrd="0" presId="urn:microsoft.com/office/officeart/2005/8/layout/process4"/>
    <dgm:cxn modelId="{D8B9D8D5-7EF2-41F8-8DD7-7EE7176714A7}" type="presOf" srcId="{37B9D6A8-8FD2-4A80-BBDB-C3CE5B4761A4}" destId="{3D058A65-2F03-4625-9C60-AEB825282538}" srcOrd="0" destOrd="0" presId="urn:microsoft.com/office/officeart/2005/8/layout/process4"/>
    <dgm:cxn modelId="{AFA3E3DF-D3D5-4B18-B707-66EE2F7C8C1F}" srcId="{2086D44A-07FF-413A-9EAC-A664652203BE}" destId="{0FD94451-9C58-4F3F-B549-CD669DB5C2B7}" srcOrd="0" destOrd="0" parTransId="{41C761D9-A5EA-4A53-8B81-7CC31ABBB4A6}" sibTransId="{8AE566F3-374A-40FF-BB31-5FFB029263FB}"/>
    <dgm:cxn modelId="{1DDD7DF3-C33E-478C-A6CA-0C6301561D60}" type="presOf" srcId="{2086D44A-07FF-413A-9EAC-A664652203BE}" destId="{15FEDEA5-6A64-4048-9CE8-D631DAE6B640}" srcOrd="0" destOrd="0" presId="urn:microsoft.com/office/officeart/2005/8/layout/process4"/>
    <dgm:cxn modelId="{9D948D04-7DC1-4D57-85E5-E9187AE7B6BB}" type="presParOf" srcId="{15FEDEA5-6A64-4048-9CE8-D631DAE6B640}" destId="{D7757E5C-5CF7-4B6A-BAE1-055633A5F6B7}" srcOrd="0" destOrd="0" presId="urn:microsoft.com/office/officeart/2005/8/layout/process4"/>
    <dgm:cxn modelId="{62A1AB70-1FD8-4946-AEFA-DBAA45FD268E}" type="presParOf" srcId="{D7757E5C-5CF7-4B6A-BAE1-055633A5F6B7}" destId="{F50A06D8-9822-420E-AD05-50C2EADF2438}" srcOrd="0" destOrd="0" presId="urn:microsoft.com/office/officeart/2005/8/layout/process4"/>
    <dgm:cxn modelId="{47F730C5-3AD5-4359-8BAC-1ABC81412AC9}" type="presParOf" srcId="{15FEDEA5-6A64-4048-9CE8-D631DAE6B640}" destId="{36D451FE-21B8-44E5-AD8D-0C8ACEAF1534}" srcOrd="1" destOrd="0" presId="urn:microsoft.com/office/officeart/2005/8/layout/process4"/>
    <dgm:cxn modelId="{4E331C54-FB1F-44DA-B6DE-F8E463B2B5C8}" type="presParOf" srcId="{15FEDEA5-6A64-4048-9CE8-D631DAE6B640}" destId="{217E2EE1-7203-4D2E-ACE4-ACE59CF78473}" srcOrd="2" destOrd="0" presId="urn:microsoft.com/office/officeart/2005/8/layout/process4"/>
    <dgm:cxn modelId="{A440E38F-958C-4773-A24D-041EB2E62225}" type="presParOf" srcId="{217E2EE1-7203-4D2E-ACE4-ACE59CF78473}" destId="{26E3011A-DE17-44A4-8C5C-14E69B20C259}" srcOrd="0" destOrd="0" presId="urn:microsoft.com/office/officeart/2005/8/layout/process4"/>
    <dgm:cxn modelId="{F39D070A-7BEB-463F-8D13-A29301ADF3E7}" type="presParOf" srcId="{15FEDEA5-6A64-4048-9CE8-D631DAE6B640}" destId="{29EDA7EF-37ED-4890-9B78-A6451E58473D}" srcOrd="3" destOrd="0" presId="urn:microsoft.com/office/officeart/2005/8/layout/process4"/>
    <dgm:cxn modelId="{336CD320-A1EA-4A8E-8DF0-BFCA4C72415E}" type="presParOf" srcId="{15FEDEA5-6A64-4048-9CE8-D631DAE6B640}" destId="{0AE34D0F-44E7-4B6F-A29D-404674AAF767}" srcOrd="4" destOrd="0" presId="urn:microsoft.com/office/officeart/2005/8/layout/process4"/>
    <dgm:cxn modelId="{A8216117-8947-4E81-855B-AF43EBC8EF54}" type="presParOf" srcId="{0AE34D0F-44E7-4B6F-A29D-404674AAF767}" destId="{D68D9461-A478-41BC-A04B-7F0EDB3AE2A2}" srcOrd="0" destOrd="0" presId="urn:microsoft.com/office/officeart/2005/8/layout/process4"/>
    <dgm:cxn modelId="{99B81695-9BBC-4A69-BB13-5D83CE744417}" type="presParOf" srcId="{15FEDEA5-6A64-4048-9CE8-D631DAE6B640}" destId="{336637B9-3B2B-4512-84E1-39E17C16B5CE}" srcOrd="5" destOrd="0" presId="urn:microsoft.com/office/officeart/2005/8/layout/process4"/>
    <dgm:cxn modelId="{55053F50-7013-474C-A899-A1217CC6CF57}" type="presParOf" srcId="{15FEDEA5-6A64-4048-9CE8-D631DAE6B640}" destId="{7951F58A-7C59-4DAA-90B3-6FCC58D1BDCD}" srcOrd="6" destOrd="0" presId="urn:microsoft.com/office/officeart/2005/8/layout/process4"/>
    <dgm:cxn modelId="{0DB92438-C00C-4F32-96CA-376AEF55E6C4}" type="presParOf" srcId="{7951F58A-7C59-4DAA-90B3-6FCC58D1BDCD}" destId="{6A7992F3-B3C0-48C0-94EB-F7B04D0A4BA4}" srcOrd="0" destOrd="0" presId="urn:microsoft.com/office/officeart/2005/8/layout/process4"/>
    <dgm:cxn modelId="{BC8C7A03-9203-4ACF-8019-4E4613374741}" type="presParOf" srcId="{15FEDEA5-6A64-4048-9CE8-D631DAE6B640}" destId="{192432A1-6561-4E00-86A4-A0FE5AB53C46}" srcOrd="7" destOrd="0" presId="urn:microsoft.com/office/officeart/2005/8/layout/process4"/>
    <dgm:cxn modelId="{01F1D12E-E2EA-482B-95E0-8E06A945AA0F}" type="presParOf" srcId="{15FEDEA5-6A64-4048-9CE8-D631DAE6B640}" destId="{EB509F83-974F-4500-972A-9DF53159BEA8}" srcOrd="8" destOrd="0" presId="urn:microsoft.com/office/officeart/2005/8/layout/process4"/>
    <dgm:cxn modelId="{ACCB0586-5584-4C36-9601-191AF25E8F65}" type="presParOf" srcId="{EB509F83-974F-4500-972A-9DF53159BEA8}" destId="{295A1C03-A235-4DE0-A87A-B8654E2B1C10}" srcOrd="0" destOrd="0" presId="urn:microsoft.com/office/officeart/2005/8/layout/process4"/>
    <dgm:cxn modelId="{4E2D00C3-4F2C-4354-B857-A4C1404959EF}" type="presParOf" srcId="{15FEDEA5-6A64-4048-9CE8-D631DAE6B640}" destId="{53894A89-AEFD-459B-8DF0-FA25447466F3}" srcOrd="9" destOrd="0" presId="urn:microsoft.com/office/officeart/2005/8/layout/process4"/>
    <dgm:cxn modelId="{06BC8E56-80FF-4944-AECE-B92903409F8D}" type="presParOf" srcId="{15FEDEA5-6A64-4048-9CE8-D631DAE6B640}" destId="{CB7EBEC0-1D4D-46DA-B243-20A8AFF2AE53}" srcOrd="10" destOrd="0" presId="urn:microsoft.com/office/officeart/2005/8/layout/process4"/>
    <dgm:cxn modelId="{3654CBC5-96DA-4FEF-B16D-F070011EF441}" type="presParOf" srcId="{CB7EBEC0-1D4D-46DA-B243-20A8AFF2AE53}" destId="{648E611D-8212-42F8-9414-9BF484BF74C5}" srcOrd="0" destOrd="0" presId="urn:microsoft.com/office/officeart/2005/8/layout/process4"/>
    <dgm:cxn modelId="{0F8E0174-C25C-49CE-ABB5-F25CE10D1B52}" type="presParOf" srcId="{15FEDEA5-6A64-4048-9CE8-D631DAE6B640}" destId="{56CBFD05-8684-47BD-8957-0980189C60ED}" srcOrd="11" destOrd="0" presId="urn:microsoft.com/office/officeart/2005/8/layout/process4"/>
    <dgm:cxn modelId="{A492969A-2E15-41DA-8D5A-DA2C973B8447}" type="presParOf" srcId="{15FEDEA5-6A64-4048-9CE8-D631DAE6B640}" destId="{69B1A6CD-5616-4BE6-8404-42877743C0AF}" srcOrd="12" destOrd="0" presId="urn:microsoft.com/office/officeart/2005/8/layout/process4"/>
    <dgm:cxn modelId="{E20DB568-6ABB-47B6-8DCE-DB9039AF509F}" type="presParOf" srcId="{69B1A6CD-5616-4BE6-8404-42877743C0AF}" destId="{3D058A65-2F03-4625-9C60-AEB825282538}" srcOrd="0" destOrd="0" presId="urn:microsoft.com/office/officeart/2005/8/layout/process4"/>
    <dgm:cxn modelId="{C312CA25-153B-40A5-813A-9B811CD16308}" type="presParOf" srcId="{15FEDEA5-6A64-4048-9CE8-D631DAE6B640}" destId="{0872F43A-DE04-4937-AB96-C107528BF1AB}" srcOrd="13" destOrd="0" presId="urn:microsoft.com/office/officeart/2005/8/layout/process4"/>
    <dgm:cxn modelId="{4B99579C-B90D-4AA8-A7BD-8B7E90AFF23D}" type="presParOf" srcId="{15FEDEA5-6A64-4048-9CE8-D631DAE6B640}" destId="{3C91B930-A65F-44D4-BA8A-2EDAAD2C334C}" srcOrd="14" destOrd="0" presId="urn:microsoft.com/office/officeart/2005/8/layout/process4"/>
    <dgm:cxn modelId="{C7D7DD34-C34C-44F5-AA45-BE02185BFEF2}" type="presParOf" srcId="{3C91B930-A65F-44D4-BA8A-2EDAAD2C334C}" destId="{D130E7AC-4613-4694-92C6-2CA9A13EE24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E15937-71C1-45D1-859B-DFA2E162798F}" type="doc">
      <dgm:prSet loTypeId="urn:microsoft.com/office/officeart/2005/8/layout/radial5" loCatId="cycle" qsTypeId="urn:microsoft.com/office/officeart/2005/8/quickstyle/3d3" qsCatId="3D" csTypeId="urn:microsoft.com/office/officeart/2005/8/colors/colorful1" csCatId="colorful" phldr="1"/>
      <dgm:spPr/>
      <dgm:t>
        <a:bodyPr/>
        <a:lstStyle/>
        <a:p>
          <a:endParaRPr lang="es-CR"/>
        </a:p>
      </dgm:t>
    </dgm:pt>
    <dgm:pt modelId="{091C52DC-4AA1-458B-9074-60F5EE60E17C}">
      <dgm:prSet phldrT="[Texto]"/>
      <dgm:spPr/>
      <dgm:t>
        <a:bodyPr/>
        <a:lstStyle/>
        <a:p>
          <a:r>
            <a:rPr lang="es-CR" dirty="0"/>
            <a:t>BD</a:t>
          </a:r>
        </a:p>
      </dgm:t>
    </dgm:pt>
    <dgm:pt modelId="{98A21F17-E273-48A5-B233-DE3327148700}" type="parTrans" cxnId="{7B29A185-EE29-4C50-84A8-A80E9A80C170}">
      <dgm:prSet/>
      <dgm:spPr/>
      <dgm:t>
        <a:bodyPr/>
        <a:lstStyle/>
        <a:p>
          <a:endParaRPr lang="es-CR"/>
        </a:p>
      </dgm:t>
    </dgm:pt>
    <dgm:pt modelId="{8251A620-8709-4B71-A9EE-A9618F7E3AF2}" type="sibTrans" cxnId="{7B29A185-EE29-4C50-84A8-A80E9A80C170}">
      <dgm:prSet/>
      <dgm:spPr/>
      <dgm:t>
        <a:bodyPr/>
        <a:lstStyle/>
        <a:p>
          <a:endParaRPr lang="es-CR"/>
        </a:p>
      </dgm:t>
    </dgm:pt>
    <dgm:pt modelId="{99182C2A-08D8-4DA2-9F12-2609EC4C130F}">
      <dgm:prSet phldrT="[Texto]" custT="1"/>
      <dgm:spPr/>
      <dgm:t>
        <a:bodyPr/>
        <a:lstStyle/>
        <a:p>
          <a:r>
            <a:rPr lang="es-CR" sz="1200" dirty="0"/>
            <a:t>Lenguajes</a:t>
          </a:r>
        </a:p>
      </dgm:t>
    </dgm:pt>
    <dgm:pt modelId="{847914EC-1C2F-4A10-A028-3496254A7A1D}" type="parTrans" cxnId="{CCCB08F8-E369-4593-818B-9CBE6426463A}">
      <dgm:prSet/>
      <dgm:spPr/>
      <dgm:t>
        <a:bodyPr/>
        <a:lstStyle/>
        <a:p>
          <a:endParaRPr lang="es-CR"/>
        </a:p>
      </dgm:t>
    </dgm:pt>
    <dgm:pt modelId="{0FB807EF-A90D-4A75-BA39-9BF0203209D2}" type="sibTrans" cxnId="{CCCB08F8-E369-4593-818B-9CBE6426463A}">
      <dgm:prSet/>
      <dgm:spPr/>
      <dgm:t>
        <a:bodyPr/>
        <a:lstStyle/>
        <a:p>
          <a:endParaRPr lang="es-CR"/>
        </a:p>
      </dgm:t>
    </dgm:pt>
    <dgm:pt modelId="{B4B8B669-4CFA-4A5C-81EA-0F202A153EA7}">
      <dgm:prSet phldrT="[Texto]" custT="1"/>
      <dgm:spPr/>
      <dgm:t>
        <a:bodyPr/>
        <a:lstStyle/>
        <a:p>
          <a:r>
            <a:rPr lang="es-CR" sz="1200" dirty="0"/>
            <a:t>Diccionario de datos</a:t>
          </a:r>
        </a:p>
      </dgm:t>
    </dgm:pt>
    <dgm:pt modelId="{3E84B38B-6811-4B9C-AC2A-62B9326E77F0}" type="parTrans" cxnId="{49769038-4E5E-4B60-9F65-2BC79D26DCC5}">
      <dgm:prSet/>
      <dgm:spPr/>
      <dgm:t>
        <a:bodyPr/>
        <a:lstStyle/>
        <a:p>
          <a:endParaRPr lang="es-CR"/>
        </a:p>
      </dgm:t>
    </dgm:pt>
    <dgm:pt modelId="{1515E5A5-B0DC-4D77-BC22-FB043B75635B}" type="sibTrans" cxnId="{49769038-4E5E-4B60-9F65-2BC79D26DCC5}">
      <dgm:prSet/>
      <dgm:spPr/>
      <dgm:t>
        <a:bodyPr/>
        <a:lstStyle/>
        <a:p>
          <a:endParaRPr lang="es-CR"/>
        </a:p>
      </dgm:t>
    </dgm:pt>
    <dgm:pt modelId="{9EA83ACF-F3C7-4CF5-BF42-D827DFCF63ED}">
      <dgm:prSet phldrT="[Texto]" custT="1"/>
      <dgm:spPr/>
      <dgm:t>
        <a:bodyPr/>
        <a:lstStyle/>
        <a:p>
          <a:r>
            <a:rPr lang="es-CR" sz="1200" dirty="0"/>
            <a:t>Seguridad e integridad</a:t>
          </a:r>
        </a:p>
      </dgm:t>
    </dgm:pt>
    <dgm:pt modelId="{2E0CB514-0F8B-4519-9014-1F52E9B746F9}" type="parTrans" cxnId="{2BCFFA49-40F6-40F0-9838-94059DA63668}">
      <dgm:prSet/>
      <dgm:spPr/>
      <dgm:t>
        <a:bodyPr/>
        <a:lstStyle/>
        <a:p>
          <a:endParaRPr lang="es-CR"/>
        </a:p>
      </dgm:t>
    </dgm:pt>
    <dgm:pt modelId="{38963FDB-5B93-437F-BF19-15F105997ABC}" type="sibTrans" cxnId="{2BCFFA49-40F6-40F0-9838-94059DA63668}">
      <dgm:prSet/>
      <dgm:spPr/>
      <dgm:t>
        <a:bodyPr/>
        <a:lstStyle/>
        <a:p>
          <a:endParaRPr lang="es-CR"/>
        </a:p>
      </dgm:t>
    </dgm:pt>
    <dgm:pt modelId="{E5657A53-A904-43A5-A860-70C7B30553ED}">
      <dgm:prSet phldrT="[Texto]" custT="1"/>
      <dgm:spPr/>
      <dgm:t>
        <a:bodyPr/>
        <a:lstStyle/>
        <a:p>
          <a:r>
            <a:rPr lang="es-CR" sz="1200" dirty="0"/>
            <a:t>Administrador de la BD</a:t>
          </a:r>
        </a:p>
      </dgm:t>
    </dgm:pt>
    <dgm:pt modelId="{CC6724D1-D2E4-49FC-B35F-480B3D2E0F51}" type="parTrans" cxnId="{3E05257F-FA03-48BF-BCB6-DA83FE848139}">
      <dgm:prSet/>
      <dgm:spPr/>
      <dgm:t>
        <a:bodyPr/>
        <a:lstStyle/>
        <a:p>
          <a:endParaRPr lang="es-CR"/>
        </a:p>
      </dgm:t>
    </dgm:pt>
    <dgm:pt modelId="{BD0B737D-D5C4-4A79-9599-FC1C7D11CAC6}" type="sibTrans" cxnId="{3E05257F-FA03-48BF-BCB6-DA83FE848139}">
      <dgm:prSet/>
      <dgm:spPr/>
      <dgm:t>
        <a:bodyPr/>
        <a:lstStyle/>
        <a:p>
          <a:endParaRPr lang="es-CR"/>
        </a:p>
      </dgm:t>
    </dgm:pt>
    <dgm:pt modelId="{72D27FB9-3F52-4599-B695-DFDDD17096F1}" type="pres">
      <dgm:prSet presAssocID="{7AE15937-71C1-45D1-859B-DFA2E162798F}" presName="Name0" presStyleCnt="0">
        <dgm:presLayoutVars>
          <dgm:chMax val="1"/>
          <dgm:dir/>
          <dgm:animLvl val="ctr"/>
          <dgm:resizeHandles val="exact"/>
        </dgm:presLayoutVars>
      </dgm:prSet>
      <dgm:spPr/>
    </dgm:pt>
    <dgm:pt modelId="{2931071F-9DDA-45D9-81F6-43274B4BFB4E}" type="pres">
      <dgm:prSet presAssocID="{091C52DC-4AA1-458B-9074-60F5EE60E17C}" presName="centerShape" presStyleLbl="node0" presStyleIdx="0" presStyleCnt="1" custScaleX="134820" custScaleY="129587"/>
      <dgm:spPr/>
    </dgm:pt>
    <dgm:pt modelId="{719126A6-13CB-452F-A1B5-3592B17B4BEF}" type="pres">
      <dgm:prSet presAssocID="{847914EC-1C2F-4A10-A028-3496254A7A1D}" presName="parTrans" presStyleLbl="sibTrans2D1" presStyleIdx="0" presStyleCnt="4"/>
      <dgm:spPr/>
    </dgm:pt>
    <dgm:pt modelId="{1EE8AF81-3E48-44CE-88FF-79537646C728}" type="pres">
      <dgm:prSet presAssocID="{847914EC-1C2F-4A10-A028-3496254A7A1D}" presName="connectorText" presStyleLbl="sibTrans2D1" presStyleIdx="0" presStyleCnt="4"/>
      <dgm:spPr/>
    </dgm:pt>
    <dgm:pt modelId="{B3867425-C3F4-4894-A256-4B2753B78F29}" type="pres">
      <dgm:prSet presAssocID="{99182C2A-08D8-4DA2-9F12-2609EC4C130F}" presName="node" presStyleLbl="node1" presStyleIdx="0" presStyleCnt="4" custScaleX="108243" custScaleY="106298" custRadScaleRad="102473">
        <dgm:presLayoutVars>
          <dgm:bulletEnabled val="1"/>
        </dgm:presLayoutVars>
      </dgm:prSet>
      <dgm:spPr/>
    </dgm:pt>
    <dgm:pt modelId="{A39D5763-3577-46CD-87CB-17E0183895F4}" type="pres">
      <dgm:prSet presAssocID="{3E84B38B-6811-4B9C-AC2A-62B9326E77F0}" presName="parTrans" presStyleLbl="sibTrans2D1" presStyleIdx="1" presStyleCnt="4"/>
      <dgm:spPr/>
    </dgm:pt>
    <dgm:pt modelId="{33141EB3-51D2-4821-AE40-40097F75B4C8}" type="pres">
      <dgm:prSet presAssocID="{3E84B38B-6811-4B9C-AC2A-62B9326E77F0}" presName="connectorText" presStyleLbl="sibTrans2D1" presStyleIdx="1" presStyleCnt="4"/>
      <dgm:spPr/>
    </dgm:pt>
    <dgm:pt modelId="{EE70BAE8-E1CD-43D1-A346-139666CFD76B}" type="pres">
      <dgm:prSet presAssocID="{B4B8B669-4CFA-4A5C-81EA-0F202A153EA7}" presName="node" presStyleLbl="node1" presStyleIdx="1" presStyleCnt="4" custScaleX="108243" custScaleY="106298" custRadScaleRad="105208">
        <dgm:presLayoutVars>
          <dgm:bulletEnabled val="1"/>
        </dgm:presLayoutVars>
      </dgm:prSet>
      <dgm:spPr/>
    </dgm:pt>
    <dgm:pt modelId="{8F0070B4-C5B8-4BF4-B238-5234A28D1EF0}" type="pres">
      <dgm:prSet presAssocID="{2E0CB514-0F8B-4519-9014-1F52E9B746F9}" presName="parTrans" presStyleLbl="sibTrans2D1" presStyleIdx="2" presStyleCnt="4"/>
      <dgm:spPr/>
    </dgm:pt>
    <dgm:pt modelId="{7A93EE6A-D24B-42D3-A752-F81E232A9CDE}" type="pres">
      <dgm:prSet presAssocID="{2E0CB514-0F8B-4519-9014-1F52E9B746F9}" presName="connectorText" presStyleLbl="sibTrans2D1" presStyleIdx="2" presStyleCnt="4"/>
      <dgm:spPr/>
    </dgm:pt>
    <dgm:pt modelId="{F34664CC-2F22-4E2C-87CC-57C5323B3B8D}" type="pres">
      <dgm:prSet presAssocID="{9EA83ACF-F3C7-4CF5-BF42-D827DFCF63ED}" presName="node" presStyleLbl="node1" presStyleIdx="2" presStyleCnt="4" custScaleX="108243" custScaleY="106298" custRadScaleRad="104028">
        <dgm:presLayoutVars>
          <dgm:bulletEnabled val="1"/>
        </dgm:presLayoutVars>
      </dgm:prSet>
      <dgm:spPr/>
    </dgm:pt>
    <dgm:pt modelId="{6468184D-E047-4535-8377-B08CA577680F}" type="pres">
      <dgm:prSet presAssocID="{CC6724D1-D2E4-49FC-B35F-480B3D2E0F51}" presName="parTrans" presStyleLbl="sibTrans2D1" presStyleIdx="3" presStyleCnt="4"/>
      <dgm:spPr/>
    </dgm:pt>
    <dgm:pt modelId="{D8461109-7D0C-422E-B446-37D444E22568}" type="pres">
      <dgm:prSet presAssocID="{CC6724D1-D2E4-49FC-B35F-480B3D2E0F51}" presName="connectorText" presStyleLbl="sibTrans2D1" presStyleIdx="3" presStyleCnt="4"/>
      <dgm:spPr/>
    </dgm:pt>
    <dgm:pt modelId="{2D48FA38-FCD2-40B9-A48B-106BE4A984B2}" type="pres">
      <dgm:prSet presAssocID="{E5657A53-A904-43A5-A860-70C7B30553ED}" presName="node" presStyleLbl="node1" presStyleIdx="3" presStyleCnt="4" custScaleX="108243" custScaleY="106298" custRadScaleRad="105208">
        <dgm:presLayoutVars>
          <dgm:bulletEnabled val="1"/>
        </dgm:presLayoutVars>
      </dgm:prSet>
      <dgm:spPr/>
    </dgm:pt>
  </dgm:ptLst>
  <dgm:cxnLst>
    <dgm:cxn modelId="{4014F606-3599-4B60-AD87-CA668636CFB1}" type="presOf" srcId="{CC6724D1-D2E4-49FC-B35F-480B3D2E0F51}" destId="{6468184D-E047-4535-8377-B08CA577680F}" srcOrd="0" destOrd="0" presId="urn:microsoft.com/office/officeart/2005/8/layout/radial5"/>
    <dgm:cxn modelId="{D371A52A-60E0-41CC-A1AD-B0CE6CA69512}" type="presOf" srcId="{2E0CB514-0F8B-4519-9014-1F52E9B746F9}" destId="{8F0070B4-C5B8-4BF4-B238-5234A28D1EF0}" srcOrd="0" destOrd="0" presId="urn:microsoft.com/office/officeart/2005/8/layout/radial5"/>
    <dgm:cxn modelId="{49769038-4E5E-4B60-9F65-2BC79D26DCC5}" srcId="{091C52DC-4AA1-458B-9074-60F5EE60E17C}" destId="{B4B8B669-4CFA-4A5C-81EA-0F202A153EA7}" srcOrd="1" destOrd="0" parTransId="{3E84B38B-6811-4B9C-AC2A-62B9326E77F0}" sibTransId="{1515E5A5-B0DC-4D77-BC22-FB043B75635B}"/>
    <dgm:cxn modelId="{18A3AB40-538B-4020-8E6F-D9540B9D9BE1}" type="presOf" srcId="{091C52DC-4AA1-458B-9074-60F5EE60E17C}" destId="{2931071F-9DDA-45D9-81F6-43274B4BFB4E}" srcOrd="0" destOrd="0" presId="urn:microsoft.com/office/officeart/2005/8/layout/radial5"/>
    <dgm:cxn modelId="{95CD7D5E-6DE1-4C37-AAD1-1B306EF63BF9}" type="presOf" srcId="{847914EC-1C2F-4A10-A028-3496254A7A1D}" destId="{1EE8AF81-3E48-44CE-88FF-79537646C728}" srcOrd="1" destOrd="0" presId="urn:microsoft.com/office/officeart/2005/8/layout/radial5"/>
    <dgm:cxn modelId="{BC400841-09E6-4485-816F-402A8FFFE188}" type="presOf" srcId="{847914EC-1C2F-4A10-A028-3496254A7A1D}" destId="{719126A6-13CB-452F-A1B5-3592B17B4BEF}" srcOrd="0" destOrd="0" presId="urn:microsoft.com/office/officeart/2005/8/layout/radial5"/>
    <dgm:cxn modelId="{2BCFFA49-40F6-40F0-9838-94059DA63668}" srcId="{091C52DC-4AA1-458B-9074-60F5EE60E17C}" destId="{9EA83ACF-F3C7-4CF5-BF42-D827DFCF63ED}" srcOrd="2" destOrd="0" parTransId="{2E0CB514-0F8B-4519-9014-1F52E9B746F9}" sibTransId="{38963FDB-5B93-437F-BF19-15F105997ABC}"/>
    <dgm:cxn modelId="{3A077A6C-4665-4F7D-BAB0-64BC3B505EDE}" type="presOf" srcId="{9EA83ACF-F3C7-4CF5-BF42-D827DFCF63ED}" destId="{F34664CC-2F22-4E2C-87CC-57C5323B3B8D}" srcOrd="0" destOrd="0" presId="urn:microsoft.com/office/officeart/2005/8/layout/radial5"/>
    <dgm:cxn modelId="{084C8D6C-C68E-440A-A564-9CE26F0D5E26}" type="presOf" srcId="{CC6724D1-D2E4-49FC-B35F-480B3D2E0F51}" destId="{D8461109-7D0C-422E-B446-37D444E22568}" srcOrd="1" destOrd="0" presId="urn:microsoft.com/office/officeart/2005/8/layout/radial5"/>
    <dgm:cxn modelId="{773C1C50-1324-431E-A09F-5352B7EF5D14}" type="presOf" srcId="{7AE15937-71C1-45D1-859B-DFA2E162798F}" destId="{72D27FB9-3F52-4599-B695-DFDDD17096F1}" srcOrd="0" destOrd="0" presId="urn:microsoft.com/office/officeart/2005/8/layout/radial5"/>
    <dgm:cxn modelId="{D2134059-6E73-42EA-8BC5-4AFCDCC5AD1E}" type="presOf" srcId="{B4B8B669-4CFA-4A5C-81EA-0F202A153EA7}" destId="{EE70BAE8-E1CD-43D1-A346-139666CFD76B}" srcOrd="0" destOrd="0" presId="urn:microsoft.com/office/officeart/2005/8/layout/radial5"/>
    <dgm:cxn modelId="{CF2A077B-8637-4DD3-81E8-4ACC97D5E17F}" type="presOf" srcId="{2E0CB514-0F8B-4519-9014-1F52E9B746F9}" destId="{7A93EE6A-D24B-42D3-A752-F81E232A9CDE}" srcOrd="1" destOrd="0" presId="urn:microsoft.com/office/officeart/2005/8/layout/radial5"/>
    <dgm:cxn modelId="{3E05257F-FA03-48BF-BCB6-DA83FE848139}" srcId="{091C52DC-4AA1-458B-9074-60F5EE60E17C}" destId="{E5657A53-A904-43A5-A860-70C7B30553ED}" srcOrd="3" destOrd="0" parTransId="{CC6724D1-D2E4-49FC-B35F-480B3D2E0F51}" sibTransId="{BD0B737D-D5C4-4A79-9599-FC1C7D11CAC6}"/>
    <dgm:cxn modelId="{9C543D80-0DA2-46B0-A3AE-28E1DC09A9D2}" type="presOf" srcId="{3E84B38B-6811-4B9C-AC2A-62B9326E77F0}" destId="{33141EB3-51D2-4821-AE40-40097F75B4C8}" srcOrd="1" destOrd="0" presId="urn:microsoft.com/office/officeart/2005/8/layout/radial5"/>
    <dgm:cxn modelId="{7B29A185-EE29-4C50-84A8-A80E9A80C170}" srcId="{7AE15937-71C1-45D1-859B-DFA2E162798F}" destId="{091C52DC-4AA1-458B-9074-60F5EE60E17C}" srcOrd="0" destOrd="0" parTransId="{98A21F17-E273-48A5-B233-DE3327148700}" sibTransId="{8251A620-8709-4B71-A9EE-A9618F7E3AF2}"/>
    <dgm:cxn modelId="{D8FDD898-31B2-4941-BE22-191E24E1D35A}" type="presOf" srcId="{99182C2A-08D8-4DA2-9F12-2609EC4C130F}" destId="{B3867425-C3F4-4894-A256-4B2753B78F29}" srcOrd="0" destOrd="0" presId="urn:microsoft.com/office/officeart/2005/8/layout/radial5"/>
    <dgm:cxn modelId="{DE8C969E-98FB-4CA4-8D1E-398B3B48501B}" type="presOf" srcId="{E5657A53-A904-43A5-A860-70C7B30553ED}" destId="{2D48FA38-FCD2-40B9-A48B-106BE4A984B2}" srcOrd="0" destOrd="0" presId="urn:microsoft.com/office/officeart/2005/8/layout/radial5"/>
    <dgm:cxn modelId="{8EC4D3D3-652B-4141-AFF8-02225A5771CA}" type="presOf" srcId="{3E84B38B-6811-4B9C-AC2A-62B9326E77F0}" destId="{A39D5763-3577-46CD-87CB-17E0183895F4}" srcOrd="0" destOrd="0" presId="urn:microsoft.com/office/officeart/2005/8/layout/radial5"/>
    <dgm:cxn modelId="{CCCB08F8-E369-4593-818B-9CBE6426463A}" srcId="{091C52DC-4AA1-458B-9074-60F5EE60E17C}" destId="{99182C2A-08D8-4DA2-9F12-2609EC4C130F}" srcOrd="0" destOrd="0" parTransId="{847914EC-1C2F-4A10-A028-3496254A7A1D}" sibTransId="{0FB807EF-A90D-4A75-BA39-9BF0203209D2}"/>
    <dgm:cxn modelId="{BF853F7C-8DC9-4C75-A30F-3B3C5C0FDC73}" type="presParOf" srcId="{72D27FB9-3F52-4599-B695-DFDDD17096F1}" destId="{2931071F-9DDA-45D9-81F6-43274B4BFB4E}" srcOrd="0" destOrd="0" presId="urn:microsoft.com/office/officeart/2005/8/layout/radial5"/>
    <dgm:cxn modelId="{E41968F3-629D-4C81-9838-762F2E53BC48}" type="presParOf" srcId="{72D27FB9-3F52-4599-B695-DFDDD17096F1}" destId="{719126A6-13CB-452F-A1B5-3592B17B4BEF}" srcOrd="1" destOrd="0" presId="urn:microsoft.com/office/officeart/2005/8/layout/radial5"/>
    <dgm:cxn modelId="{D8B4D2FF-5095-4A11-9146-F07014CCFF11}" type="presParOf" srcId="{719126A6-13CB-452F-A1B5-3592B17B4BEF}" destId="{1EE8AF81-3E48-44CE-88FF-79537646C728}" srcOrd="0" destOrd="0" presId="urn:microsoft.com/office/officeart/2005/8/layout/radial5"/>
    <dgm:cxn modelId="{32C5D0C5-8518-4544-A281-E134A12D4300}" type="presParOf" srcId="{72D27FB9-3F52-4599-B695-DFDDD17096F1}" destId="{B3867425-C3F4-4894-A256-4B2753B78F29}" srcOrd="2" destOrd="0" presId="urn:microsoft.com/office/officeart/2005/8/layout/radial5"/>
    <dgm:cxn modelId="{73462C57-9F85-405D-B940-FE0B576578B7}" type="presParOf" srcId="{72D27FB9-3F52-4599-B695-DFDDD17096F1}" destId="{A39D5763-3577-46CD-87CB-17E0183895F4}" srcOrd="3" destOrd="0" presId="urn:microsoft.com/office/officeart/2005/8/layout/radial5"/>
    <dgm:cxn modelId="{B52DF10D-72B4-40E1-A777-3521B9FDB3E0}" type="presParOf" srcId="{A39D5763-3577-46CD-87CB-17E0183895F4}" destId="{33141EB3-51D2-4821-AE40-40097F75B4C8}" srcOrd="0" destOrd="0" presId="urn:microsoft.com/office/officeart/2005/8/layout/radial5"/>
    <dgm:cxn modelId="{45A26E4A-3895-489E-ACA1-FEF0BC1DE268}" type="presParOf" srcId="{72D27FB9-3F52-4599-B695-DFDDD17096F1}" destId="{EE70BAE8-E1CD-43D1-A346-139666CFD76B}" srcOrd="4" destOrd="0" presId="urn:microsoft.com/office/officeart/2005/8/layout/radial5"/>
    <dgm:cxn modelId="{FA5383FE-19AB-4D10-BC05-8D2E131CD764}" type="presParOf" srcId="{72D27FB9-3F52-4599-B695-DFDDD17096F1}" destId="{8F0070B4-C5B8-4BF4-B238-5234A28D1EF0}" srcOrd="5" destOrd="0" presId="urn:microsoft.com/office/officeart/2005/8/layout/radial5"/>
    <dgm:cxn modelId="{3421101B-55D1-49B1-8177-155421932876}" type="presParOf" srcId="{8F0070B4-C5B8-4BF4-B238-5234A28D1EF0}" destId="{7A93EE6A-D24B-42D3-A752-F81E232A9CDE}" srcOrd="0" destOrd="0" presId="urn:microsoft.com/office/officeart/2005/8/layout/radial5"/>
    <dgm:cxn modelId="{7F7258BD-1213-4CA9-B87F-037DE5A60CB2}" type="presParOf" srcId="{72D27FB9-3F52-4599-B695-DFDDD17096F1}" destId="{F34664CC-2F22-4E2C-87CC-57C5323B3B8D}" srcOrd="6" destOrd="0" presId="urn:microsoft.com/office/officeart/2005/8/layout/radial5"/>
    <dgm:cxn modelId="{510B5876-80C1-459E-8DC3-F53BBCE2290A}" type="presParOf" srcId="{72D27FB9-3F52-4599-B695-DFDDD17096F1}" destId="{6468184D-E047-4535-8377-B08CA577680F}" srcOrd="7" destOrd="0" presId="urn:microsoft.com/office/officeart/2005/8/layout/radial5"/>
    <dgm:cxn modelId="{D1DDA6D2-7D62-4E0B-BADE-33D3F3E54C99}" type="presParOf" srcId="{6468184D-E047-4535-8377-B08CA577680F}" destId="{D8461109-7D0C-422E-B446-37D444E22568}" srcOrd="0" destOrd="0" presId="urn:microsoft.com/office/officeart/2005/8/layout/radial5"/>
    <dgm:cxn modelId="{51A33CDF-1B17-47FF-9BB6-D5E718E0DBC3}" type="presParOf" srcId="{72D27FB9-3F52-4599-B695-DFDDD17096F1}" destId="{2D48FA38-FCD2-40B9-A48B-106BE4A984B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EF8BCE0-065E-476B-9E49-72E9801E333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s-CR"/>
        </a:p>
      </dgm:t>
    </dgm:pt>
    <dgm:pt modelId="{98D5AC05-D7F7-48DE-8633-83A862243E79}">
      <dgm:prSet phldrT="[Texto]" custT="1"/>
      <dgm:spPr/>
      <dgm:t>
        <a:bodyPr/>
        <a:lstStyle/>
        <a:p>
          <a:r>
            <a:rPr lang="es-ES" sz="1400" dirty="0"/>
            <a:t>Un diccionario de datos debe cumplir las siguientes características:</a:t>
          </a:r>
          <a:endParaRPr lang="es-CR" sz="1400" dirty="0"/>
        </a:p>
      </dgm:t>
    </dgm:pt>
    <dgm:pt modelId="{952FDF40-B94B-4052-8DDC-03EB0180C38C}" type="parTrans" cxnId="{00659745-903F-434D-A7E7-585EB7253CF7}">
      <dgm:prSet/>
      <dgm:spPr/>
      <dgm:t>
        <a:bodyPr/>
        <a:lstStyle/>
        <a:p>
          <a:endParaRPr lang="es-CR"/>
        </a:p>
      </dgm:t>
    </dgm:pt>
    <dgm:pt modelId="{05CA0498-7741-41B9-8D86-6B3044361C00}" type="sibTrans" cxnId="{00659745-903F-434D-A7E7-585EB7253CF7}">
      <dgm:prSet/>
      <dgm:spPr/>
      <dgm:t>
        <a:bodyPr/>
        <a:lstStyle/>
        <a:p>
          <a:endParaRPr lang="es-CR"/>
        </a:p>
      </dgm:t>
    </dgm:pt>
    <dgm:pt modelId="{B0EB35A3-D37E-44C6-8695-FAA6BB17E495}">
      <dgm:prSet/>
      <dgm:spPr/>
      <dgm:t>
        <a:bodyPr/>
        <a:lstStyle/>
        <a:p>
          <a:r>
            <a:rPr lang="es-ES" dirty="0"/>
            <a:t>Debe soportar las descripciones de los modelos conceptual, lógico, interno y externo </a:t>
          </a:r>
          <a:r>
            <a:rPr lang="es-CR" dirty="0"/>
            <a:t>de la BD. </a:t>
          </a:r>
        </a:p>
      </dgm:t>
    </dgm:pt>
    <dgm:pt modelId="{D7332F1B-A062-4C16-B1FF-DAE589D1B31E}" type="parTrans" cxnId="{703CE8B5-6712-4E99-A6B8-8668575050EA}">
      <dgm:prSet/>
      <dgm:spPr/>
      <dgm:t>
        <a:bodyPr/>
        <a:lstStyle/>
        <a:p>
          <a:endParaRPr lang="es-CR"/>
        </a:p>
      </dgm:t>
    </dgm:pt>
    <dgm:pt modelId="{DF487AE7-FD97-4005-8E1E-ECAA20ADD5E5}" type="sibTrans" cxnId="{703CE8B5-6712-4E99-A6B8-8668575050EA}">
      <dgm:prSet/>
      <dgm:spPr/>
      <dgm:t>
        <a:bodyPr/>
        <a:lstStyle/>
        <a:p>
          <a:endParaRPr lang="es-CR"/>
        </a:p>
      </dgm:t>
    </dgm:pt>
    <dgm:pt modelId="{04E84661-8FB9-4BA1-AA2F-C46CA50822A2}">
      <dgm:prSet/>
      <dgm:spPr/>
      <dgm:t>
        <a:bodyPr/>
        <a:lstStyle/>
        <a:p>
          <a:r>
            <a:rPr lang="es-ES" dirty="0"/>
            <a:t>Debe estar integrado dentro del SGBD. </a:t>
          </a:r>
          <a:endParaRPr lang="es-CR" dirty="0"/>
        </a:p>
      </dgm:t>
    </dgm:pt>
    <dgm:pt modelId="{4E758C22-A05D-48B1-9045-B8962359DDFA}" type="parTrans" cxnId="{98BEE08A-6175-459B-8A73-D6B48D062C82}">
      <dgm:prSet/>
      <dgm:spPr/>
      <dgm:t>
        <a:bodyPr/>
        <a:lstStyle/>
        <a:p>
          <a:endParaRPr lang="es-CR"/>
        </a:p>
      </dgm:t>
    </dgm:pt>
    <dgm:pt modelId="{BFF6AF60-AC6F-4CE5-B098-FDC1D2088CF2}" type="sibTrans" cxnId="{98BEE08A-6175-459B-8A73-D6B48D062C82}">
      <dgm:prSet/>
      <dgm:spPr/>
      <dgm:t>
        <a:bodyPr/>
        <a:lstStyle/>
        <a:p>
          <a:endParaRPr lang="es-CR"/>
        </a:p>
      </dgm:t>
    </dgm:pt>
    <dgm:pt modelId="{09CAFF60-59BB-4D5C-90D5-257410DADA31}">
      <dgm:prSet/>
      <dgm:spPr/>
      <dgm:t>
        <a:bodyPr/>
        <a:lstStyle/>
        <a:p>
          <a:r>
            <a:rPr lang="es-ES" dirty="0"/>
            <a:t>Debe apoyar la transferencia eficiente de información al SGDB. La conexión entre los modelos interno y externo debe ser realizada en tiempo de ejecución. </a:t>
          </a:r>
          <a:endParaRPr lang="es-CR" dirty="0"/>
        </a:p>
      </dgm:t>
    </dgm:pt>
    <dgm:pt modelId="{7DBD51F9-CF84-45E9-B3BE-4C81D3DC4849}" type="parTrans" cxnId="{597D3A11-AA27-490D-9C80-6E581A5BD487}">
      <dgm:prSet/>
      <dgm:spPr/>
      <dgm:t>
        <a:bodyPr/>
        <a:lstStyle/>
        <a:p>
          <a:endParaRPr lang="es-CR"/>
        </a:p>
      </dgm:t>
    </dgm:pt>
    <dgm:pt modelId="{416896F1-5959-4FD4-B86B-FE881ED98B2E}" type="sibTrans" cxnId="{597D3A11-AA27-490D-9C80-6E581A5BD487}">
      <dgm:prSet/>
      <dgm:spPr/>
      <dgm:t>
        <a:bodyPr/>
        <a:lstStyle/>
        <a:p>
          <a:endParaRPr lang="es-CR"/>
        </a:p>
      </dgm:t>
    </dgm:pt>
    <dgm:pt modelId="{0D6FE5C6-0E48-4DEC-817F-5823CC4D15A0}">
      <dgm:prSet/>
      <dgm:spPr/>
      <dgm:t>
        <a:bodyPr/>
        <a:lstStyle/>
        <a:p>
          <a:r>
            <a:rPr lang="es-ES" dirty="0"/>
            <a:t>Debe comenzar con la reorganización de versiones de producción de la BD. Además debe reflejar los cambios en la descripción de la BD. </a:t>
          </a:r>
          <a:endParaRPr lang="es-CR" dirty="0"/>
        </a:p>
      </dgm:t>
    </dgm:pt>
    <dgm:pt modelId="{AC920CA6-408D-426C-A64A-6A812B0FC34D}" type="parTrans" cxnId="{7DD16E87-0D4F-4426-8A0B-7B3436AA5498}">
      <dgm:prSet/>
      <dgm:spPr/>
      <dgm:t>
        <a:bodyPr/>
        <a:lstStyle/>
        <a:p>
          <a:endParaRPr lang="es-CR"/>
        </a:p>
      </dgm:t>
    </dgm:pt>
    <dgm:pt modelId="{54F5C26E-7D19-4F3E-B895-6E1F59E82B37}" type="sibTrans" cxnId="{7DD16E87-0D4F-4426-8A0B-7B3436AA5498}">
      <dgm:prSet/>
      <dgm:spPr/>
      <dgm:t>
        <a:bodyPr/>
        <a:lstStyle/>
        <a:p>
          <a:endParaRPr lang="es-CR"/>
        </a:p>
      </dgm:t>
    </dgm:pt>
    <dgm:pt modelId="{3D435636-9944-4C49-AEA0-B59ECCA99A55}">
      <dgm:prSet/>
      <dgm:spPr/>
      <dgm:t>
        <a:bodyPr/>
        <a:lstStyle/>
        <a:p>
          <a:r>
            <a:rPr lang="es-ES" dirty="0"/>
            <a:t>Debe estar almacenado en un medio de almacenamiento con acceso directo para la </a:t>
          </a:r>
          <a:r>
            <a:rPr lang="es-CR" dirty="0"/>
            <a:t>fácil recuperación de información.</a:t>
          </a:r>
        </a:p>
      </dgm:t>
    </dgm:pt>
    <dgm:pt modelId="{008E390D-81E0-4D84-AE75-B26177F0BEC4}" type="parTrans" cxnId="{9323700D-77B9-4BDE-8DCA-0A694A45FCA9}">
      <dgm:prSet/>
      <dgm:spPr/>
      <dgm:t>
        <a:bodyPr/>
        <a:lstStyle/>
        <a:p>
          <a:endParaRPr lang="es-CR"/>
        </a:p>
      </dgm:t>
    </dgm:pt>
    <dgm:pt modelId="{5122DD41-B13E-4419-9EFA-4C071580B230}" type="sibTrans" cxnId="{9323700D-77B9-4BDE-8DCA-0A694A45FCA9}">
      <dgm:prSet/>
      <dgm:spPr/>
      <dgm:t>
        <a:bodyPr/>
        <a:lstStyle/>
        <a:p>
          <a:endParaRPr lang="es-CR"/>
        </a:p>
      </dgm:t>
    </dgm:pt>
    <dgm:pt modelId="{2DBC0EA3-8437-4EAA-BACD-069AFFAE905E}" type="pres">
      <dgm:prSet presAssocID="{2EF8BCE0-065E-476B-9E49-72E9801E333F}" presName="diagram" presStyleCnt="0">
        <dgm:presLayoutVars>
          <dgm:chPref val="1"/>
          <dgm:dir/>
          <dgm:animOne val="branch"/>
          <dgm:animLvl val="lvl"/>
          <dgm:resizeHandles/>
        </dgm:presLayoutVars>
      </dgm:prSet>
      <dgm:spPr/>
    </dgm:pt>
    <dgm:pt modelId="{2A09DCEA-5EE8-486F-8F27-60D078304527}" type="pres">
      <dgm:prSet presAssocID="{98D5AC05-D7F7-48DE-8633-83A862243E79}" presName="root" presStyleCnt="0"/>
      <dgm:spPr/>
    </dgm:pt>
    <dgm:pt modelId="{E2CF8842-EFFF-4362-B363-172DF25C1224}" type="pres">
      <dgm:prSet presAssocID="{98D5AC05-D7F7-48DE-8633-83A862243E79}" presName="rootComposite" presStyleCnt="0"/>
      <dgm:spPr/>
    </dgm:pt>
    <dgm:pt modelId="{BA8738E9-C284-40AF-8766-C3960B6225B5}" type="pres">
      <dgm:prSet presAssocID="{98D5AC05-D7F7-48DE-8633-83A862243E79}" presName="rootText" presStyleLbl="node1" presStyleIdx="0" presStyleCnt="1" custScaleX="168876"/>
      <dgm:spPr/>
    </dgm:pt>
    <dgm:pt modelId="{C8D6B855-BB0C-4726-9146-25AFE76173AC}" type="pres">
      <dgm:prSet presAssocID="{98D5AC05-D7F7-48DE-8633-83A862243E79}" presName="rootConnector" presStyleLbl="node1" presStyleIdx="0" presStyleCnt="1"/>
      <dgm:spPr/>
    </dgm:pt>
    <dgm:pt modelId="{FCEEC8FC-645F-4CE9-8481-8D4F36F56703}" type="pres">
      <dgm:prSet presAssocID="{98D5AC05-D7F7-48DE-8633-83A862243E79}" presName="childShape" presStyleCnt="0"/>
      <dgm:spPr/>
    </dgm:pt>
    <dgm:pt modelId="{EC1AB75C-922C-4411-863D-95C2EB4AE056}" type="pres">
      <dgm:prSet presAssocID="{D7332F1B-A062-4C16-B1FF-DAE589D1B31E}" presName="Name13" presStyleLbl="parChTrans1D2" presStyleIdx="0" presStyleCnt="5"/>
      <dgm:spPr/>
    </dgm:pt>
    <dgm:pt modelId="{7FA1A001-7E5B-48CF-AB6D-33B1EC146A64}" type="pres">
      <dgm:prSet presAssocID="{B0EB35A3-D37E-44C6-8695-FAA6BB17E495}" presName="childText" presStyleLbl="bgAcc1" presStyleIdx="0" presStyleCnt="5" custScaleX="347060">
        <dgm:presLayoutVars>
          <dgm:bulletEnabled val="1"/>
        </dgm:presLayoutVars>
      </dgm:prSet>
      <dgm:spPr/>
    </dgm:pt>
    <dgm:pt modelId="{7E35B063-3828-484B-8069-82E34062B4EE}" type="pres">
      <dgm:prSet presAssocID="{4E758C22-A05D-48B1-9045-B8962359DDFA}" presName="Name13" presStyleLbl="parChTrans1D2" presStyleIdx="1" presStyleCnt="5"/>
      <dgm:spPr/>
    </dgm:pt>
    <dgm:pt modelId="{8C42A585-E148-4E49-832C-99B425DB32F2}" type="pres">
      <dgm:prSet presAssocID="{04E84661-8FB9-4BA1-AA2F-C46CA50822A2}" presName="childText" presStyleLbl="bgAcc1" presStyleIdx="1" presStyleCnt="5" custScaleX="347060">
        <dgm:presLayoutVars>
          <dgm:bulletEnabled val="1"/>
        </dgm:presLayoutVars>
      </dgm:prSet>
      <dgm:spPr/>
    </dgm:pt>
    <dgm:pt modelId="{F0B5475A-1EE4-4EA3-AE5D-A9A95DF0E8A1}" type="pres">
      <dgm:prSet presAssocID="{7DBD51F9-CF84-45E9-B3BE-4C81D3DC4849}" presName="Name13" presStyleLbl="parChTrans1D2" presStyleIdx="2" presStyleCnt="5"/>
      <dgm:spPr/>
    </dgm:pt>
    <dgm:pt modelId="{5151005B-6665-42B2-BD65-F3AAEC77BF05}" type="pres">
      <dgm:prSet presAssocID="{09CAFF60-59BB-4D5C-90D5-257410DADA31}" presName="childText" presStyleLbl="bgAcc1" presStyleIdx="2" presStyleCnt="5" custScaleX="347060">
        <dgm:presLayoutVars>
          <dgm:bulletEnabled val="1"/>
        </dgm:presLayoutVars>
      </dgm:prSet>
      <dgm:spPr/>
    </dgm:pt>
    <dgm:pt modelId="{98D7D6DC-E511-4BA4-9023-B17FAFBF0D9B}" type="pres">
      <dgm:prSet presAssocID="{AC920CA6-408D-426C-A64A-6A812B0FC34D}" presName="Name13" presStyleLbl="parChTrans1D2" presStyleIdx="3" presStyleCnt="5"/>
      <dgm:spPr/>
    </dgm:pt>
    <dgm:pt modelId="{F46475A2-9403-4801-BA1C-08824EC831BF}" type="pres">
      <dgm:prSet presAssocID="{0D6FE5C6-0E48-4DEC-817F-5823CC4D15A0}" presName="childText" presStyleLbl="bgAcc1" presStyleIdx="3" presStyleCnt="5" custScaleX="347060">
        <dgm:presLayoutVars>
          <dgm:bulletEnabled val="1"/>
        </dgm:presLayoutVars>
      </dgm:prSet>
      <dgm:spPr/>
    </dgm:pt>
    <dgm:pt modelId="{83E13D8F-8133-4724-8F52-2420A5489523}" type="pres">
      <dgm:prSet presAssocID="{008E390D-81E0-4D84-AE75-B26177F0BEC4}" presName="Name13" presStyleLbl="parChTrans1D2" presStyleIdx="4" presStyleCnt="5"/>
      <dgm:spPr/>
    </dgm:pt>
    <dgm:pt modelId="{152E8673-2D6E-46BD-AA53-A7D8FA734BC9}" type="pres">
      <dgm:prSet presAssocID="{3D435636-9944-4C49-AEA0-B59ECCA99A55}" presName="childText" presStyleLbl="bgAcc1" presStyleIdx="4" presStyleCnt="5" custScaleX="347060">
        <dgm:presLayoutVars>
          <dgm:bulletEnabled val="1"/>
        </dgm:presLayoutVars>
      </dgm:prSet>
      <dgm:spPr/>
    </dgm:pt>
  </dgm:ptLst>
  <dgm:cxnLst>
    <dgm:cxn modelId="{48629809-97D9-403C-9680-AE32129B0914}" type="presOf" srcId="{3D435636-9944-4C49-AEA0-B59ECCA99A55}" destId="{152E8673-2D6E-46BD-AA53-A7D8FA734BC9}" srcOrd="0" destOrd="0" presId="urn:microsoft.com/office/officeart/2005/8/layout/hierarchy3"/>
    <dgm:cxn modelId="{9323700D-77B9-4BDE-8DCA-0A694A45FCA9}" srcId="{98D5AC05-D7F7-48DE-8633-83A862243E79}" destId="{3D435636-9944-4C49-AEA0-B59ECCA99A55}" srcOrd="4" destOrd="0" parTransId="{008E390D-81E0-4D84-AE75-B26177F0BEC4}" sibTransId="{5122DD41-B13E-4419-9EFA-4C071580B230}"/>
    <dgm:cxn modelId="{597D3A11-AA27-490D-9C80-6E581A5BD487}" srcId="{98D5AC05-D7F7-48DE-8633-83A862243E79}" destId="{09CAFF60-59BB-4D5C-90D5-257410DADA31}" srcOrd="2" destOrd="0" parTransId="{7DBD51F9-CF84-45E9-B3BE-4C81D3DC4849}" sibTransId="{416896F1-5959-4FD4-B86B-FE881ED98B2E}"/>
    <dgm:cxn modelId="{2FFBCE3A-F26F-4FF2-94CE-0670EE1FE5A1}" type="presOf" srcId="{B0EB35A3-D37E-44C6-8695-FAA6BB17E495}" destId="{7FA1A001-7E5B-48CF-AB6D-33B1EC146A64}" srcOrd="0" destOrd="0" presId="urn:microsoft.com/office/officeart/2005/8/layout/hierarchy3"/>
    <dgm:cxn modelId="{77FDAC5D-AFE0-4234-835D-37C10FFB9093}" type="presOf" srcId="{09CAFF60-59BB-4D5C-90D5-257410DADA31}" destId="{5151005B-6665-42B2-BD65-F3AAEC77BF05}" srcOrd="0" destOrd="0" presId="urn:microsoft.com/office/officeart/2005/8/layout/hierarchy3"/>
    <dgm:cxn modelId="{00659745-903F-434D-A7E7-585EB7253CF7}" srcId="{2EF8BCE0-065E-476B-9E49-72E9801E333F}" destId="{98D5AC05-D7F7-48DE-8633-83A862243E79}" srcOrd="0" destOrd="0" parTransId="{952FDF40-B94B-4052-8DDC-03EB0180C38C}" sibTransId="{05CA0498-7741-41B9-8D86-6B3044361C00}"/>
    <dgm:cxn modelId="{060C5E66-C941-425D-A7CC-CA5DC9EFB13B}" type="presOf" srcId="{008E390D-81E0-4D84-AE75-B26177F0BEC4}" destId="{83E13D8F-8133-4724-8F52-2420A5489523}" srcOrd="0" destOrd="0" presId="urn:microsoft.com/office/officeart/2005/8/layout/hierarchy3"/>
    <dgm:cxn modelId="{9E38AF6A-D11A-4999-83FB-E20B9BB01BBD}" type="presOf" srcId="{7DBD51F9-CF84-45E9-B3BE-4C81D3DC4849}" destId="{F0B5475A-1EE4-4EA3-AE5D-A9A95DF0E8A1}" srcOrd="0" destOrd="0" presId="urn:microsoft.com/office/officeart/2005/8/layout/hierarchy3"/>
    <dgm:cxn modelId="{4FD6C44B-9246-4C09-A33D-5D98E3BB6B83}" type="presOf" srcId="{4E758C22-A05D-48B1-9045-B8962359DDFA}" destId="{7E35B063-3828-484B-8069-82E34062B4EE}" srcOrd="0" destOrd="0" presId="urn:microsoft.com/office/officeart/2005/8/layout/hierarchy3"/>
    <dgm:cxn modelId="{5CF25B6C-F24E-46C8-B9A6-48950269FBBB}" type="presOf" srcId="{AC920CA6-408D-426C-A64A-6A812B0FC34D}" destId="{98D7D6DC-E511-4BA4-9023-B17FAFBF0D9B}" srcOrd="0" destOrd="0" presId="urn:microsoft.com/office/officeart/2005/8/layout/hierarchy3"/>
    <dgm:cxn modelId="{5A0F2577-BF93-4BEA-A560-FCC54B23CBB8}" type="presOf" srcId="{98D5AC05-D7F7-48DE-8633-83A862243E79}" destId="{C8D6B855-BB0C-4726-9146-25AFE76173AC}" srcOrd="1" destOrd="0" presId="urn:microsoft.com/office/officeart/2005/8/layout/hierarchy3"/>
    <dgm:cxn modelId="{9870AA59-6AF8-48D9-B3A6-47FE172B8A4A}" type="presOf" srcId="{0D6FE5C6-0E48-4DEC-817F-5823CC4D15A0}" destId="{F46475A2-9403-4801-BA1C-08824EC831BF}" srcOrd="0" destOrd="0" presId="urn:microsoft.com/office/officeart/2005/8/layout/hierarchy3"/>
    <dgm:cxn modelId="{7DD16E87-0D4F-4426-8A0B-7B3436AA5498}" srcId="{98D5AC05-D7F7-48DE-8633-83A862243E79}" destId="{0D6FE5C6-0E48-4DEC-817F-5823CC4D15A0}" srcOrd="3" destOrd="0" parTransId="{AC920CA6-408D-426C-A64A-6A812B0FC34D}" sibTransId="{54F5C26E-7D19-4F3E-B895-6E1F59E82B37}"/>
    <dgm:cxn modelId="{98BEE08A-6175-459B-8A73-D6B48D062C82}" srcId="{98D5AC05-D7F7-48DE-8633-83A862243E79}" destId="{04E84661-8FB9-4BA1-AA2F-C46CA50822A2}" srcOrd="1" destOrd="0" parTransId="{4E758C22-A05D-48B1-9045-B8962359DDFA}" sibTransId="{BFF6AF60-AC6F-4CE5-B098-FDC1D2088CF2}"/>
    <dgm:cxn modelId="{E2F16CA3-E44D-469D-AEF1-9DE3D13FFAD3}" type="presOf" srcId="{98D5AC05-D7F7-48DE-8633-83A862243E79}" destId="{BA8738E9-C284-40AF-8766-C3960B6225B5}" srcOrd="0" destOrd="0" presId="urn:microsoft.com/office/officeart/2005/8/layout/hierarchy3"/>
    <dgm:cxn modelId="{55370EAE-5D6D-473B-9A19-26F49C49E83E}" type="presOf" srcId="{04E84661-8FB9-4BA1-AA2F-C46CA50822A2}" destId="{8C42A585-E148-4E49-832C-99B425DB32F2}" srcOrd="0" destOrd="0" presId="urn:microsoft.com/office/officeart/2005/8/layout/hierarchy3"/>
    <dgm:cxn modelId="{703CE8B5-6712-4E99-A6B8-8668575050EA}" srcId="{98D5AC05-D7F7-48DE-8633-83A862243E79}" destId="{B0EB35A3-D37E-44C6-8695-FAA6BB17E495}" srcOrd="0" destOrd="0" parTransId="{D7332F1B-A062-4C16-B1FF-DAE589D1B31E}" sibTransId="{DF487AE7-FD97-4005-8E1E-ECAA20ADD5E5}"/>
    <dgm:cxn modelId="{F37466DD-73A1-4682-8991-0F3E430AAC0D}" type="presOf" srcId="{2EF8BCE0-065E-476B-9E49-72E9801E333F}" destId="{2DBC0EA3-8437-4EAA-BACD-069AFFAE905E}" srcOrd="0" destOrd="0" presId="urn:microsoft.com/office/officeart/2005/8/layout/hierarchy3"/>
    <dgm:cxn modelId="{2D8B35E4-4A9D-4059-931C-99387232CEC6}" type="presOf" srcId="{D7332F1B-A062-4C16-B1FF-DAE589D1B31E}" destId="{EC1AB75C-922C-4411-863D-95C2EB4AE056}" srcOrd="0" destOrd="0" presId="urn:microsoft.com/office/officeart/2005/8/layout/hierarchy3"/>
    <dgm:cxn modelId="{7A67F7C3-AA29-4B44-B61C-656A552A4070}" type="presParOf" srcId="{2DBC0EA3-8437-4EAA-BACD-069AFFAE905E}" destId="{2A09DCEA-5EE8-486F-8F27-60D078304527}" srcOrd="0" destOrd="0" presId="urn:microsoft.com/office/officeart/2005/8/layout/hierarchy3"/>
    <dgm:cxn modelId="{347B577C-1BE2-4C8C-AF53-1BFD9A7DED3F}" type="presParOf" srcId="{2A09DCEA-5EE8-486F-8F27-60D078304527}" destId="{E2CF8842-EFFF-4362-B363-172DF25C1224}" srcOrd="0" destOrd="0" presId="urn:microsoft.com/office/officeart/2005/8/layout/hierarchy3"/>
    <dgm:cxn modelId="{E3263B66-86A3-424C-8A30-8A025723FF24}" type="presParOf" srcId="{E2CF8842-EFFF-4362-B363-172DF25C1224}" destId="{BA8738E9-C284-40AF-8766-C3960B6225B5}" srcOrd="0" destOrd="0" presId="urn:microsoft.com/office/officeart/2005/8/layout/hierarchy3"/>
    <dgm:cxn modelId="{D0F86C13-A552-43F0-BFE4-A6797A04361F}" type="presParOf" srcId="{E2CF8842-EFFF-4362-B363-172DF25C1224}" destId="{C8D6B855-BB0C-4726-9146-25AFE76173AC}" srcOrd="1" destOrd="0" presId="urn:microsoft.com/office/officeart/2005/8/layout/hierarchy3"/>
    <dgm:cxn modelId="{D67C0D8A-EB39-4137-A6C1-71FF066AE8BB}" type="presParOf" srcId="{2A09DCEA-5EE8-486F-8F27-60D078304527}" destId="{FCEEC8FC-645F-4CE9-8481-8D4F36F56703}" srcOrd="1" destOrd="0" presId="urn:microsoft.com/office/officeart/2005/8/layout/hierarchy3"/>
    <dgm:cxn modelId="{18F58A16-5F71-4551-82AF-6577A2ECAB31}" type="presParOf" srcId="{FCEEC8FC-645F-4CE9-8481-8D4F36F56703}" destId="{EC1AB75C-922C-4411-863D-95C2EB4AE056}" srcOrd="0" destOrd="0" presId="urn:microsoft.com/office/officeart/2005/8/layout/hierarchy3"/>
    <dgm:cxn modelId="{C46461BD-2693-483D-BB1B-434ACC968CE6}" type="presParOf" srcId="{FCEEC8FC-645F-4CE9-8481-8D4F36F56703}" destId="{7FA1A001-7E5B-48CF-AB6D-33B1EC146A64}" srcOrd="1" destOrd="0" presId="urn:microsoft.com/office/officeart/2005/8/layout/hierarchy3"/>
    <dgm:cxn modelId="{40D59D47-B37E-498B-A850-F9F8E928C939}" type="presParOf" srcId="{FCEEC8FC-645F-4CE9-8481-8D4F36F56703}" destId="{7E35B063-3828-484B-8069-82E34062B4EE}" srcOrd="2" destOrd="0" presId="urn:microsoft.com/office/officeart/2005/8/layout/hierarchy3"/>
    <dgm:cxn modelId="{78B2F9C3-BEAA-4646-8AFE-2380C3E64DC5}" type="presParOf" srcId="{FCEEC8FC-645F-4CE9-8481-8D4F36F56703}" destId="{8C42A585-E148-4E49-832C-99B425DB32F2}" srcOrd="3" destOrd="0" presId="urn:microsoft.com/office/officeart/2005/8/layout/hierarchy3"/>
    <dgm:cxn modelId="{AF1B1F6E-32CF-4DFF-99FE-890C4E468F95}" type="presParOf" srcId="{FCEEC8FC-645F-4CE9-8481-8D4F36F56703}" destId="{F0B5475A-1EE4-4EA3-AE5D-A9A95DF0E8A1}" srcOrd="4" destOrd="0" presId="urn:microsoft.com/office/officeart/2005/8/layout/hierarchy3"/>
    <dgm:cxn modelId="{FF55B6F3-3D7B-4E00-AD19-F06ACD6029A2}" type="presParOf" srcId="{FCEEC8FC-645F-4CE9-8481-8D4F36F56703}" destId="{5151005B-6665-42B2-BD65-F3AAEC77BF05}" srcOrd="5" destOrd="0" presId="urn:microsoft.com/office/officeart/2005/8/layout/hierarchy3"/>
    <dgm:cxn modelId="{C6495785-CFC1-4D19-BD57-8EF0CBA4EFB8}" type="presParOf" srcId="{FCEEC8FC-645F-4CE9-8481-8D4F36F56703}" destId="{98D7D6DC-E511-4BA4-9023-B17FAFBF0D9B}" srcOrd="6" destOrd="0" presId="urn:microsoft.com/office/officeart/2005/8/layout/hierarchy3"/>
    <dgm:cxn modelId="{DC46C3E9-1088-4D92-93EC-9C6C912456C3}" type="presParOf" srcId="{FCEEC8FC-645F-4CE9-8481-8D4F36F56703}" destId="{F46475A2-9403-4801-BA1C-08824EC831BF}" srcOrd="7" destOrd="0" presId="urn:microsoft.com/office/officeart/2005/8/layout/hierarchy3"/>
    <dgm:cxn modelId="{B00C41CE-E19C-4F96-B356-EDE14BEFA1DA}" type="presParOf" srcId="{FCEEC8FC-645F-4CE9-8481-8D4F36F56703}" destId="{83E13D8F-8133-4724-8F52-2420A5489523}" srcOrd="8" destOrd="0" presId="urn:microsoft.com/office/officeart/2005/8/layout/hierarchy3"/>
    <dgm:cxn modelId="{456165BE-077D-467F-BD58-8E7712B45824}" type="presParOf" srcId="{FCEEC8FC-645F-4CE9-8481-8D4F36F56703}" destId="{152E8673-2D6E-46BD-AA53-A7D8FA734BC9}"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E6BC28-DBF7-4FC2-B776-13581F8C6375}" type="doc">
      <dgm:prSet loTypeId="urn:microsoft.com/office/officeart/2005/8/layout/vProcess5" loCatId="process" qsTypeId="urn:microsoft.com/office/officeart/2005/8/quickstyle/3d3" qsCatId="3D" csTypeId="urn:microsoft.com/office/officeart/2005/8/colors/colorful1" csCatId="colorful" phldr="1"/>
      <dgm:spPr/>
      <dgm:t>
        <a:bodyPr/>
        <a:lstStyle/>
        <a:p>
          <a:endParaRPr lang="es-CR"/>
        </a:p>
      </dgm:t>
    </dgm:pt>
    <dgm:pt modelId="{D30BB77A-E559-4544-83E0-9326EE55AD03}">
      <dgm:prSet/>
      <dgm:spPr/>
      <dgm:t>
        <a:bodyPr/>
        <a:lstStyle/>
        <a:p>
          <a:pPr algn="just" rtl="0"/>
          <a:r>
            <a:rPr lang="es-ES"/>
            <a:t>Debe garantizar la protección de los datos contra accesos no autorizados, tanto intencionados como accidentales. Debe controlar que sólo los usuarios autorizados accedan a la BD.</a:t>
          </a:r>
          <a:endParaRPr lang="es-CR"/>
        </a:p>
      </dgm:t>
    </dgm:pt>
    <dgm:pt modelId="{FF95F268-1BDF-43FA-8C25-0791FBC7E5B9}" type="parTrans" cxnId="{3B1EA9AA-76E0-4C15-8533-B9C63A0E18CB}">
      <dgm:prSet/>
      <dgm:spPr/>
      <dgm:t>
        <a:bodyPr/>
        <a:lstStyle/>
        <a:p>
          <a:pPr algn="just"/>
          <a:endParaRPr lang="es-CR"/>
        </a:p>
      </dgm:t>
    </dgm:pt>
    <dgm:pt modelId="{9FBEEFBC-EDCB-439D-BB9D-90B40D68FB3B}" type="sibTrans" cxnId="{3B1EA9AA-76E0-4C15-8533-B9C63A0E18CB}">
      <dgm:prSet/>
      <dgm:spPr/>
      <dgm:t>
        <a:bodyPr/>
        <a:lstStyle/>
        <a:p>
          <a:pPr algn="just"/>
          <a:endParaRPr lang="es-CR"/>
        </a:p>
      </dgm:t>
    </dgm:pt>
    <dgm:pt modelId="{F38A1D02-EC57-4199-94BD-C47EAF305A42}">
      <dgm:prSet/>
      <dgm:spPr/>
      <dgm:t>
        <a:bodyPr/>
        <a:lstStyle/>
        <a:p>
          <a:pPr algn="just" rtl="0"/>
          <a:r>
            <a:rPr lang="es-ES" dirty="0"/>
            <a:t>Los SGBD ofrecen mecanismos para implantar restricciones de integridad en la BD. Estas restricciones van a proteger la BD contra daños accidentales</a:t>
          </a:r>
          <a:endParaRPr lang="es-CR" dirty="0"/>
        </a:p>
      </dgm:t>
    </dgm:pt>
    <dgm:pt modelId="{4B670396-B486-426F-AB62-2BBC17664ACD}" type="parTrans" cxnId="{1AB7C3B9-C40E-49DD-BB12-A9F2FA4EFF63}">
      <dgm:prSet/>
      <dgm:spPr/>
      <dgm:t>
        <a:bodyPr/>
        <a:lstStyle/>
        <a:p>
          <a:pPr algn="just"/>
          <a:endParaRPr lang="es-CR"/>
        </a:p>
      </dgm:t>
    </dgm:pt>
    <dgm:pt modelId="{54DFA9CC-E2F4-4A93-BC0A-152BF2EE47C6}" type="sibTrans" cxnId="{1AB7C3B9-C40E-49DD-BB12-A9F2FA4EFF63}">
      <dgm:prSet/>
      <dgm:spPr/>
      <dgm:t>
        <a:bodyPr/>
        <a:lstStyle/>
        <a:p>
          <a:pPr algn="just"/>
          <a:endParaRPr lang="es-CR"/>
        </a:p>
      </dgm:t>
    </dgm:pt>
    <dgm:pt modelId="{B6D88CF0-0C36-4698-9213-75080003C5EC}">
      <dgm:prSet/>
      <dgm:spPr/>
      <dgm:t>
        <a:bodyPr/>
        <a:lstStyle/>
        <a:p>
          <a:pPr algn="just" rtl="0"/>
          <a:r>
            <a:rPr lang="es-ES" dirty="0"/>
            <a:t>Proporciona herramientas y mecanismos para la planificación y realización de copias de seguridad y restauración. </a:t>
          </a:r>
          <a:endParaRPr lang="es-CR" dirty="0"/>
        </a:p>
      </dgm:t>
    </dgm:pt>
    <dgm:pt modelId="{FC0F9BFB-D7EB-432C-BF2A-007EAA2577B2}" type="parTrans" cxnId="{C1C8FDCB-748A-4B69-A463-E5660F16E858}">
      <dgm:prSet/>
      <dgm:spPr/>
      <dgm:t>
        <a:bodyPr/>
        <a:lstStyle/>
        <a:p>
          <a:pPr algn="just"/>
          <a:endParaRPr lang="es-CR"/>
        </a:p>
      </dgm:t>
    </dgm:pt>
    <dgm:pt modelId="{73E72911-258D-4174-A245-2B8579AAE197}" type="sibTrans" cxnId="{C1C8FDCB-748A-4B69-A463-E5660F16E858}">
      <dgm:prSet/>
      <dgm:spPr/>
      <dgm:t>
        <a:bodyPr/>
        <a:lstStyle/>
        <a:p>
          <a:pPr algn="just"/>
          <a:endParaRPr lang="es-CR"/>
        </a:p>
      </dgm:t>
    </dgm:pt>
    <dgm:pt modelId="{27C00521-8835-437D-B433-B504FF8E94C5}">
      <dgm:prSet/>
      <dgm:spPr/>
      <dgm:t>
        <a:bodyPr/>
        <a:lstStyle/>
        <a:p>
          <a:pPr algn="just" rtl="0"/>
          <a:r>
            <a:rPr lang="es-ES"/>
            <a:t>Debe ser capaz de recuperar la BD llevándola a un estado consistente en caso de ocurrir algún suceso que la dañe. </a:t>
          </a:r>
          <a:endParaRPr lang="es-CR"/>
        </a:p>
      </dgm:t>
    </dgm:pt>
    <dgm:pt modelId="{5A85260B-78A2-4E42-8EFA-AFEE6140C05A}" type="parTrans" cxnId="{4D1CAE43-5D9A-41C0-A763-713A7CC67E57}">
      <dgm:prSet/>
      <dgm:spPr/>
      <dgm:t>
        <a:bodyPr/>
        <a:lstStyle/>
        <a:p>
          <a:pPr algn="just"/>
          <a:endParaRPr lang="es-CR"/>
        </a:p>
      </dgm:t>
    </dgm:pt>
    <dgm:pt modelId="{78A584D9-7A29-4BB7-AD31-AA933FB0678B}" type="sibTrans" cxnId="{4D1CAE43-5D9A-41C0-A763-713A7CC67E57}">
      <dgm:prSet/>
      <dgm:spPr/>
      <dgm:t>
        <a:bodyPr/>
        <a:lstStyle/>
        <a:p>
          <a:pPr algn="just"/>
          <a:endParaRPr lang="es-CR"/>
        </a:p>
      </dgm:t>
    </dgm:pt>
    <dgm:pt modelId="{BA389D25-451D-4960-88C4-164D8770748A}">
      <dgm:prSet/>
      <dgm:spPr/>
      <dgm:t>
        <a:bodyPr/>
        <a:lstStyle/>
        <a:p>
          <a:pPr algn="just" rtl="0"/>
          <a:r>
            <a:rPr lang="es-ES"/>
            <a:t>Debe asegurar el acceso concurrente y ofrecer mecanismos para conservar la consistencia de los datos en el caso de que varios usuarios actualicen la BD de forma concurrente.</a:t>
          </a:r>
          <a:endParaRPr lang="es-CR"/>
        </a:p>
      </dgm:t>
    </dgm:pt>
    <dgm:pt modelId="{4997FF02-46C1-4C34-9384-F40C17E8029D}" type="parTrans" cxnId="{DDC12DCE-75C5-4448-8A73-A6928C28319B}">
      <dgm:prSet/>
      <dgm:spPr/>
      <dgm:t>
        <a:bodyPr/>
        <a:lstStyle/>
        <a:p>
          <a:pPr algn="just"/>
          <a:endParaRPr lang="es-CR"/>
        </a:p>
      </dgm:t>
    </dgm:pt>
    <dgm:pt modelId="{9302F643-D4EA-418A-80AD-B755A404CE43}" type="sibTrans" cxnId="{DDC12DCE-75C5-4448-8A73-A6928C28319B}">
      <dgm:prSet/>
      <dgm:spPr/>
      <dgm:t>
        <a:bodyPr/>
        <a:lstStyle/>
        <a:p>
          <a:pPr algn="just"/>
          <a:endParaRPr lang="es-CR"/>
        </a:p>
      </dgm:t>
    </dgm:pt>
    <dgm:pt modelId="{6666B2DF-FEB6-488D-9616-C2628B973B4E}" type="pres">
      <dgm:prSet presAssocID="{89E6BC28-DBF7-4FC2-B776-13581F8C6375}" presName="outerComposite" presStyleCnt="0">
        <dgm:presLayoutVars>
          <dgm:chMax val="5"/>
          <dgm:dir/>
          <dgm:resizeHandles val="exact"/>
        </dgm:presLayoutVars>
      </dgm:prSet>
      <dgm:spPr/>
    </dgm:pt>
    <dgm:pt modelId="{974DCF40-08B5-41ED-BB03-604F10EEE779}" type="pres">
      <dgm:prSet presAssocID="{89E6BC28-DBF7-4FC2-B776-13581F8C6375}" presName="dummyMaxCanvas" presStyleCnt="0">
        <dgm:presLayoutVars/>
      </dgm:prSet>
      <dgm:spPr/>
    </dgm:pt>
    <dgm:pt modelId="{E46BD445-1099-4856-A078-238964762F4D}" type="pres">
      <dgm:prSet presAssocID="{89E6BC28-DBF7-4FC2-B776-13581F8C6375}" presName="FiveNodes_1" presStyleLbl="node1" presStyleIdx="0" presStyleCnt="5">
        <dgm:presLayoutVars>
          <dgm:bulletEnabled val="1"/>
        </dgm:presLayoutVars>
      </dgm:prSet>
      <dgm:spPr/>
    </dgm:pt>
    <dgm:pt modelId="{46BC4F39-021E-4E5B-85C5-3447502D3C13}" type="pres">
      <dgm:prSet presAssocID="{89E6BC28-DBF7-4FC2-B776-13581F8C6375}" presName="FiveNodes_2" presStyleLbl="node1" presStyleIdx="1" presStyleCnt="5">
        <dgm:presLayoutVars>
          <dgm:bulletEnabled val="1"/>
        </dgm:presLayoutVars>
      </dgm:prSet>
      <dgm:spPr/>
    </dgm:pt>
    <dgm:pt modelId="{1990F9F6-A2C9-47BA-8DD2-D000345F59BA}" type="pres">
      <dgm:prSet presAssocID="{89E6BC28-DBF7-4FC2-B776-13581F8C6375}" presName="FiveNodes_3" presStyleLbl="node1" presStyleIdx="2" presStyleCnt="5">
        <dgm:presLayoutVars>
          <dgm:bulletEnabled val="1"/>
        </dgm:presLayoutVars>
      </dgm:prSet>
      <dgm:spPr/>
    </dgm:pt>
    <dgm:pt modelId="{E1248334-F2C8-465E-8B25-2C833094B6F4}" type="pres">
      <dgm:prSet presAssocID="{89E6BC28-DBF7-4FC2-B776-13581F8C6375}" presName="FiveNodes_4" presStyleLbl="node1" presStyleIdx="3" presStyleCnt="5">
        <dgm:presLayoutVars>
          <dgm:bulletEnabled val="1"/>
        </dgm:presLayoutVars>
      </dgm:prSet>
      <dgm:spPr/>
    </dgm:pt>
    <dgm:pt modelId="{F91B231D-C516-411E-80C4-53267384824B}" type="pres">
      <dgm:prSet presAssocID="{89E6BC28-DBF7-4FC2-B776-13581F8C6375}" presName="FiveNodes_5" presStyleLbl="node1" presStyleIdx="4" presStyleCnt="5">
        <dgm:presLayoutVars>
          <dgm:bulletEnabled val="1"/>
        </dgm:presLayoutVars>
      </dgm:prSet>
      <dgm:spPr/>
    </dgm:pt>
    <dgm:pt modelId="{EF848F6D-0840-4FC9-A089-E080EBD5BBD8}" type="pres">
      <dgm:prSet presAssocID="{89E6BC28-DBF7-4FC2-B776-13581F8C6375}" presName="FiveConn_1-2" presStyleLbl="fgAccFollowNode1" presStyleIdx="0" presStyleCnt="4">
        <dgm:presLayoutVars>
          <dgm:bulletEnabled val="1"/>
        </dgm:presLayoutVars>
      </dgm:prSet>
      <dgm:spPr/>
    </dgm:pt>
    <dgm:pt modelId="{7F956B24-0623-475B-8453-A8EC82D02453}" type="pres">
      <dgm:prSet presAssocID="{89E6BC28-DBF7-4FC2-B776-13581F8C6375}" presName="FiveConn_2-3" presStyleLbl="fgAccFollowNode1" presStyleIdx="1" presStyleCnt="4">
        <dgm:presLayoutVars>
          <dgm:bulletEnabled val="1"/>
        </dgm:presLayoutVars>
      </dgm:prSet>
      <dgm:spPr/>
    </dgm:pt>
    <dgm:pt modelId="{7FF7A65D-4D9F-447D-9EFC-4B2DA9901C63}" type="pres">
      <dgm:prSet presAssocID="{89E6BC28-DBF7-4FC2-B776-13581F8C6375}" presName="FiveConn_3-4" presStyleLbl="fgAccFollowNode1" presStyleIdx="2" presStyleCnt="4">
        <dgm:presLayoutVars>
          <dgm:bulletEnabled val="1"/>
        </dgm:presLayoutVars>
      </dgm:prSet>
      <dgm:spPr/>
    </dgm:pt>
    <dgm:pt modelId="{02786EB6-A2D4-4554-9DA7-2C36B7B79F05}" type="pres">
      <dgm:prSet presAssocID="{89E6BC28-DBF7-4FC2-B776-13581F8C6375}" presName="FiveConn_4-5" presStyleLbl="fgAccFollowNode1" presStyleIdx="3" presStyleCnt="4">
        <dgm:presLayoutVars>
          <dgm:bulletEnabled val="1"/>
        </dgm:presLayoutVars>
      </dgm:prSet>
      <dgm:spPr/>
    </dgm:pt>
    <dgm:pt modelId="{8FBF3893-F478-4A4A-899C-E0698DB531C3}" type="pres">
      <dgm:prSet presAssocID="{89E6BC28-DBF7-4FC2-B776-13581F8C6375}" presName="FiveNodes_1_text" presStyleLbl="node1" presStyleIdx="4" presStyleCnt="5">
        <dgm:presLayoutVars>
          <dgm:bulletEnabled val="1"/>
        </dgm:presLayoutVars>
      </dgm:prSet>
      <dgm:spPr/>
    </dgm:pt>
    <dgm:pt modelId="{71CB9D7D-0DDF-4E8E-AE14-393D0B6946E7}" type="pres">
      <dgm:prSet presAssocID="{89E6BC28-DBF7-4FC2-B776-13581F8C6375}" presName="FiveNodes_2_text" presStyleLbl="node1" presStyleIdx="4" presStyleCnt="5">
        <dgm:presLayoutVars>
          <dgm:bulletEnabled val="1"/>
        </dgm:presLayoutVars>
      </dgm:prSet>
      <dgm:spPr/>
    </dgm:pt>
    <dgm:pt modelId="{5DEAF627-6EBC-400D-BC4B-BBC76F19A424}" type="pres">
      <dgm:prSet presAssocID="{89E6BC28-DBF7-4FC2-B776-13581F8C6375}" presName="FiveNodes_3_text" presStyleLbl="node1" presStyleIdx="4" presStyleCnt="5">
        <dgm:presLayoutVars>
          <dgm:bulletEnabled val="1"/>
        </dgm:presLayoutVars>
      </dgm:prSet>
      <dgm:spPr/>
    </dgm:pt>
    <dgm:pt modelId="{BC5242C2-9E2B-4F4C-B6D5-99BBE70C03A1}" type="pres">
      <dgm:prSet presAssocID="{89E6BC28-DBF7-4FC2-B776-13581F8C6375}" presName="FiveNodes_4_text" presStyleLbl="node1" presStyleIdx="4" presStyleCnt="5">
        <dgm:presLayoutVars>
          <dgm:bulletEnabled val="1"/>
        </dgm:presLayoutVars>
      </dgm:prSet>
      <dgm:spPr/>
    </dgm:pt>
    <dgm:pt modelId="{EA764949-4DCC-4768-89F6-41905366D7AF}" type="pres">
      <dgm:prSet presAssocID="{89E6BC28-DBF7-4FC2-B776-13581F8C6375}" presName="FiveNodes_5_text" presStyleLbl="node1" presStyleIdx="4" presStyleCnt="5">
        <dgm:presLayoutVars>
          <dgm:bulletEnabled val="1"/>
        </dgm:presLayoutVars>
      </dgm:prSet>
      <dgm:spPr/>
    </dgm:pt>
  </dgm:ptLst>
  <dgm:cxnLst>
    <dgm:cxn modelId="{949BCD07-D529-4F49-8B81-2E752EFD9C6F}" type="presOf" srcId="{F38A1D02-EC57-4199-94BD-C47EAF305A42}" destId="{46BC4F39-021E-4E5B-85C5-3447502D3C13}" srcOrd="0" destOrd="0" presId="urn:microsoft.com/office/officeart/2005/8/layout/vProcess5"/>
    <dgm:cxn modelId="{411EB51F-6187-4298-ADD4-8CDEB5F26AA2}" type="presOf" srcId="{F38A1D02-EC57-4199-94BD-C47EAF305A42}" destId="{71CB9D7D-0DDF-4E8E-AE14-393D0B6946E7}" srcOrd="1" destOrd="0" presId="urn:microsoft.com/office/officeart/2005/8/layout/vProcess5"/>
    <dgm:cxn modelId="{5D874435-9974-4DA9-947A-4CD689DFBF1F}" type="presOf" srcId="{78A584D9-7A29-4BB7-AD31-AA933FB0678B}" destId="{02786EB6-A2D4-4554-9DA7-2C36B7B79F05}" srcOrd="0" destOrd="0" presId="urn:microsoft.com/office/officeart/2005/8/layout/vProcess5"/>
    <dgm:cxn modelId="{A6C33F3A-6D74-4CC8-95F8-A49899F2ECC7}" type="presOf" srcId="{27C00521-8835-437D-B433-B504FF8E94C5}" destId="{BC5242C2-9E2B-4F4C-B6D5-99BBE70C03A1}" srcOrd="1" destOrd="0" presId="urn:microsoft.com/office/officeart/2005/8/layout/vProcess5"/>
    <dgm:cxn modelId="{91BD1C5E-46E0-41F7-87D8-53FF66BF3735}" type="presOf" srcId="{89E6BC28-DBF7-4FC2-B776-13581F8C6375}" destId="{6666B2DF-FEB6-488D-9616-C2628B973B4E}" srcOrd="0" destOrd="0" presId="urn:microsoft.com/office/officeart/2005/8/layout/vProcess5"/>
    <dgm:cxn modelId="{D2EE5542-769E-4934-84D7-4331620C4B68}" type="presOf" srcId="{9FBEEFBC-EDCB-439D-BB9D-90B40D68FB3B}" destId="{EF848F6D-0840-4FC9-A089-E080EBD5BBD8}" srcOrd="0" destOrd="0" presId="urn:microsoft.com/office/officeart/2005/8/layout/vProcess5"/>
    <dgm:cxn modelId="{4D1CAE43-5D9A-41C0-A763-713A7CC67E57}" srcId="{89E6BC28-DBF7-4FC2-B776-13581F8C6375}" destId="{27C00521-8835-437D-B433-B504FF8E94C5}" srcOrd="3" destOrd="0" parTransId="{5A85260B-78A2-4E42-8EFA-AFEE6140C05A}" sibTransId="{78A584D9-7A29-4BB7-AD31-AA933FB0678B}"/>
    <dgm:cxn modelId="{93767E47-BF65-4C36-98B3-7040F9A366BA}" type="presOf" srcId="{B6D88CF0-0C36-4698-9213-75080003C5EC}" destId="{5DEAF627-6EBC-400D-BC4B-BBC76F19A424}" srcOrd="1" destOrd="0" presId="urn:microsoft.com/office/officeart/2005/8/layout/vProcess5"/>
    <dgm:cxn modelId="{6B312D70-A09C-4601-8215-CC05A78C5AEB}" type="presOf" srcId="{B6D88CF0-0C36-4698-9213-75080003C5EC}" destId="{1990F9F6-A2C9-47BA-8DD2-D000345F59BA}" srcOrd="0" destOrd="0" presId="urn:microsoft.com/office/officeart/2005/8/layout/vProcess5"/>
    <dgm:cxn modelId="{AD46279F-EADA-45FA-8C84-6909CB78C903}" type="presOf" srcId="{73E72911-258D-4174-A245-2B8579AAE197}" destId="{7FF7A65D-4D9F-447D-9EFC-4B2DA9901C63}" srcOrd="0" destOrd="0" presId="urn:microsoft.com/office/officeart/2005/8/layout/vProcess5"/>
    <dgm:cxn modelId="{55874BA6-0060-4204-8E62-26A06FF6A3CC}" type="presOf" srcId="{BA389D25-451D-4960-88C4-164D8770748A}" destId="{F91B231D-C516-411E-80C4-53267384824B}" srcOrd="0" destOrd="0" presId="urn:microsoft.com/office/officeart/2005/8/layout/vProcess5"/>
    <dgm:cxn modelId="{36AB72A9-0266-4AA4-96BB-7D36B6C00E61}" type="presOf" srcId="{27C00521-8835-437D-B433-B504FF8E94C5}" destId="{E1248334-F2C8-465E-8B25-2C833094B6F4}" srcOrd="0" destOrd="0" presId="urn:microsoft.com/office/officeart/2005/8/layout/vProcess5"/>
    <dgm:cxn modelId="{3B1EA9AA-76E0-4C15-8533-B9C63A0E18CB}" srcId="{89E6BC28-DBF7-4FC2-B776-13581F8C6375}" destId="{D30BB77A-E559-4544-83E0-9326EE55AD03}" srcOrd="0" destOrd="0" parTransId="{FF95F268-1BDF-43FA-8C25-0791FBC7E5B9}" sibTransId="{9FBEEFBC-EDCB-439D-BB9D-90B40D68FB3B}"/>
    <dgm:cxn modelId="{1AB7C3B9-C40E-49DD-BB12-A9F2FA4EFF63}" srcId="{89E6BC28-DBF7-4FC2-B776-13581F8C6375}" destId="{F38A1D02-EC57-4199-94BD-C47EAF305A42}" srcOrd="1" destOrd="0" parTransId="{4B670396-B486-426F-AB62-2BBC17664ACD}" sibTransId="{54DFA9CC-E2F4-4A93-BC0A-152BF2EE47C6}"/>
    <dgm:cxn modelId="{E121DCC0-EE40-47CF-9CE8-89D24E5FB855}" type="presOf" srcId="{D30BB77A-E559-4544-83E0-9326EE55AD03}" destId="{E46BD445-1099-4856-A078-238964762F4D}" srcOrd="0" destOrd="0" presId="urn:microsoft.com/office/officeart/2005/8/layout/vProcess5"/>
    <dgm:cxn modelId="{C1C8FDCB-748A-4B69-A463-E5660F16E858}" srcId="{89E6BC28-DBF7-4FC2-B776-13581F8C6375}" destId="{B6D88CF0-0C36-4698-9213-75080003C5EC}" srcOrd="2" destOrd="0" parTransId="{FC0F9BFB-D7EB-432C-BF2A-007EAA2577B2}" sibTransId="{73E72911-258D-4174-A245-2B8579AAE197}"/>
    <dgm:cxn modelId="{DDC12DCE-75C5-4448-8A73-A6928C28319B}" srcId="{89E6BC28-DBF7-4FC2-B776-13581F8C6375}" destId="{BA389D25-451D-4960-88C4-164D8770748A}" srcOrd="4" destOrd="0" parTransId="{4997FF02-46C1-4C34-9384-F40C17E8029D}" sibTransId="{9302F643-D4EA-418A-80AD-B755A404CE43}"/>
    <dgm:cxn modelId="{DFF1B7ED-BA44-4F79-859C-B9F11CF4CE33}" type="presOf" srcId="{D30BB77A-E559-4544-83E0-9326EE55AD03}" destId="{8FBF3893-F478-4A4A-899C-E0698DB531C3}" srcOrd="1" destOrd="0" presId="urn:microsoft.com/office/officeart/2005/8/layout/vProcess5"/>
    <dgm:cxn modelId="{337D94F3-4137-40CC-BE63-5BEAA6B59081}" type="presOf" srcId="{BA389D25-451D-4960-88C4-164D8770748A}" destId="{EA764949-4DCC-4768-89F6-41905366D7AF}" srcOrd="1" destOrd="0" presId="urn:microsoft.com/office/officeart/2005/8/layout/vProcess5"/>
    <dgm:cxn modelId="{6BE2E3F9-F728-4A65-B19C-37DEC7180095}" type="presOf" srcId="{54DFA9CC-E2F4-4A93-BC0A-152BF2EE47C6}" destId="{7F956B24-0623-475B-8453-A8EC82D02453}" srcOrd="0" destOrd="0" presId="urn:microsoft.com/office/officeart/2005/8/layout/vProcess5"/>
    <dgm:cxn modelId="{66B96618-084C-4498-B354-91B118AACBCF}" type="presParOf" srcId="{6666B2DF-FEB6-488D-9616-C2628B973B4E}" destId="{974DCF40-08B5-41ED-BB03-604F10EEE779}" srcOrd="0" destOrd="0" presId="urn:microsoft.com/office/officeart/2005/8/layout/vProcess5"/>
    <dgm:cxn modelId="{3E750454-653E-44D2-8BE5-3EC4305C606B}" type="presParOf" srcId="{6666B2DF-FEB6-488D-9616-C2628B973B4E}" destId="{E46BD445-1099-4856-A078-238964762F4D}" srcOrd="1" destOrd="0" presId="urn:microsoft.com/office/officeart/2005/8/layout/vProcess5"/>
    <dgm:cxn modelId="{4568975D-A0E1-4E2A-AA1F-B698F0998F88}" type="presParOf" srcId="{6666B2DF-FEB6-488D-9616-C2628B973B4E}" destId="{46BC4F39-021E-4E5B-85C5-3447502D3C13}" srcOrd="2" destOrd="0" presId="urn:microsoft.com/office/officeart/2005/8/layout/vProcess5"/>
    <dgm:cxn modelId="{A8A2A7CB-3AE8-4732-AE2B-6EBAAEB31216}" type="presParOf" srcId="{6666B2DF-FEB6-488D-9616-C2628B973B4E}" destId="{1990F9F6-A2C9-47BA-8DD2-D000345F59BA}" srcOrd="3" destOrd="0" presId="urn:microsoft.com/office/officeart/2005/8/layout/vProcess5"/>
    <dgm:cxn modelId="{512EE443-7B22-4E38-9DFA-E586FDF3E70B}" type="presParOf" srcId="{6666B2DF-FEB6-488D-9616-C2628B973B4E}" destId="{E1248334-F2C8-465E-8B25-2C833094B6F4}" srcOrd="4" destOrd="0" presId="urn:microsoft.com/office/officeart/2005/8/layout/vProcess5"/>
    <dgm:cxn modelId="{5B47E71A-32BC-4D36-A493-D807450D8ABA}" type="presParOf" srcId="{6666B2DF-FEB6-488D-9616-C2628B973B4E}" destId="{F91B231D-C516-411E-80C4-53267384824B}" srcOrd="5" destOrd="0" presId="urn:microsoft.com/office/officeart/2005/8/layout/vProcess5"/>
    <dgm:cxn modelId="{4DE68DD8-F92F-4D38-B6A6-CD90F26F8492}" type="presParOf" srcId="{6666B2DF-FEB6-488D-9616-C2628B973B4E}" destId="{EF848F6D-0840-4FC9-A089-E080EBD5BBD8}" srcOrd="6" destOrd="0" presId="urn:microsoft.com/office/officeart/2005/8/layout/vProcess5"/>
    <dgm:cxn modelId="{692C6BF1-A93F-41B8-AA81-92AB8853B78E}" type="presParOf" srcId="{6666B2DF-FEB6-488D-9616-C2628B973B4E}" destId="{7F956B24-0623-475B-8453-A8EC82D02453}" srcOrd="7" destOrd="0" presId="urn:microsoft.com/office/officeart/2005/8/layout/vProcess5"/>
    <dgm:cxn modelId="{C9C36C38-CFC0-4942-A3FE-AC53A5478E35}" type="presParOf" srcId="{6666B2DF-FEB6-488D-9616-C2628B973B4E}" destId="{7FF7A65D-4D9F-447D-9EFC-4B2DA9901C63}" srcOrd="8" destOrd="0" presId="urn:microsoft.com/office/officeart/2005/8/layout/vProcess5"/>
    <dgm:cxn modelId="{628FD834-6054-4F9F-ACC2-CE4F9E7A6AAC}" type="presParOf" srcId="{6666B2DF-FEB6-488D-9616-C2628B973B4E}" destId="{02786EB6-A2D4-4554-9DA7-2C36B7B79F05}" srcOrd="9" destOrd="0" presId="urn:microsoft.com/office/officeart/2005/8/layout/vProcess5"/>
    <dgm:cxn modelId="{3BC33F97-2C7C-4008-97EE-0B20A7BE70D4}" type="presParOf" srcId="{6666B2DF-FEB6-488D-9616-C2628B973B4E}" destId="{8FBF3893-F478-4A4A-899C-E0698DB531C3}" srcOrd="10" destOrd="0" presId="urn:microsoft.com/office/officeart/2005/8/layout/vProcess5"/>
    <dgm:cxn modelId="{BE0A73CF-507B-4856-909A-3603841DC5A1}" type="presParOf" srcId="{6666B2DF-FEB6-488D-9616-C2628B973B4E}" destId="{71CB9D7D-0DDF-4E8E-AE14-393D0B6946E7}" srcOrd="11" destOrd="0" presId="urn:microsoft.com/office/officeart/2005/8/layout/vProcess5"/>
    <dgm:cxn modelId="{8CC85469-4705-44AF-AD0A-DB58473112D2}" type="presParOf" srcId="{6666B2DF-FEB6-488D-9616-C2628B973B4E}" destId="{5DEAF627-6EBC-400D-BC4B-BBC76F19A424}" srcOrd="12" destOrd="0" presId="urn:microsoft.com/office/officeart/2005/8/layout/vProcess5"/>
    <dgm:cxn modelId="{DE881833-8829-4F56-AB4F-BB7212144892}" type="presParOf" srcId="{6666B2DF-FEB6-488D-9616-C2628B973B4E}" destId="{BC5242C2-9E2B-4F4C-B6D5-99BBE70C03A1}" srcOrd="13" destOrd="0" presId="urn:microsoft.com/office/officeart/2005/8/layout/vProcess5"/>
    <dgm:cxn modelId="{34BEAA20-47E3-4E17-819D-EA4312723481}" type="presParOf" srcId="{6666B2DF-FEB6-488D-9616-C2628B973B4E}" destId="{EA764949-4DCC-4768-89F6-41905366D7A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0DBACD-D6BB-49E6-9D49-219C51FEA2EA}" type="doc">
      <dgm:prSet loTypeId="urn:microsoft.com/office/officeart/2005/8/layout/arrow6" loCatId="process" qsTypeId="urn:microsoft.com/office/officeart/2005/8/quickstyle/3d2#1" qsCatId="3D" csTypeId="urn:microsoft.com/office/officeart/2005/8/colors/accent2_5" csCatId="accent2" phldr="1"/>
      <dgm:spPr/>
      <dgm:t>
        <a:bodyPr/>
        <a:lstStyle/>
        <a:p>
          <a:endParaRPr lang="es-CR"/>
        </a:p>
      </dgm:t>
    </dgm:pt>
    <dgm:pt modelId="{02F674BF-BE45-4FB7-A514-75631C5EAFC4}">
      <dgm:prSet phldrT="[Texto]"/>
      <dgm:spPr/>
      <dgm:t>
        <a:bodyPr/>
        <a:lstStyle/>
        <a:p>
          <a:r>
            <a:rPr lang="es-CR" dirty="0"/>
            <a:t>Es un conjunto de datos</a:t>
          </a:r>
        </a:p>
        <a:p>
          <a:r>
            <a:rPr lang="es-CR" dirty="0"/>
            <a:t>significativos y</a:t>
          </a:r>
        </a:p>
        <a:p>
          <a:r>
            <a:rPr lang="es-CR" dirty="0"/>
            <a:t>pertinentes que</a:t>
          </a:r>
        </a:p>
        <a:p>
          <a:r>
            <a:rPr lang="es-CR" dirty="0"/>
            <a:t>describan sucesos o</a:t>
          </a:r>
        </a:p>
        <a:p>
          <a:r>
            <a:rPr lang="es-CR" dirty="0"/>
            <a:t>entidades.</a:t>
          </a:r>
        </a:p>
      </dgm:t>
    </dgm:pt>
    <dgm:pt modelId="{2C00910E-D0D0-4B45-A489-47D86F9398DA}" type="parTrans" cxnId="{0200B3A7-5F3B-4080-8B75-428422AA226B}">
      <dgm:prSet/>
      <dgm:spPr/>
      <dgm:t>
        <a:bodyPr/>
        <a:lstStyle/>
        <a:p>
          <a:endParaRPr lang="es-CR"/>
        </a:p>
      </dgm:t>
    </dgm:pt>
    <dgm:pt modelId="{3D4F0578-8BEB-4106-8B86-7FF08886F4DE}" type="sibTrans" cxnId="{0200B3A7-5F3B-4080-8B75-428422AA226B}">
      <dgm:prSet/>
      <dgm:spPr/>
      <dgm:t>
        <a:bodyPr/>
        <a:lstStyle/>
        <a:p>
          <a:endParaRPr lang="es-CR"/>
        </a:p>
      </dgm:t>
    </dgm:pt>
    <dgm:pt modelId="{903E6E56-A3D7-4170-A591-BD0AE3A868B6}">
      <dgm:prSet phldrT="[Texto]"/>
      <dgm:spPr/>
      <dgm:t>
        <a:bodyPr/>
        <a:lstStyle/>
        <a:p>
          <a:r>
            <a:rPr lang="es-CR" dirty="0"/>
            <a:t>Conjunto de datos procesados y que tienen un significado</a:t>
          </a:r>
        </a:p>
        <a:p>
          <a:r>
            <a:rPr lang="es-CR" dirty="0"/>
            <a:t>(relevancia, propósito y</a:t>
          </a:r>
        </a:p>
        <a:p>
          <a:r>
            <a:rPr lang="es-CR" dirty="0"/>
            <a:t>contexto).</a:t>
          </a:r>
        </a:p>
      </dgm:t>
    </dgm:pt>
    <dgm:pt modelId="{4A740048-F60F-41E8-92FA-F23CB9AF1D0F}" type="parTrans" cxnId="{6E78A9A6-999E-460D-8C78-812B60E5BDA9}">
      <dgm:prSet/>
      <dgm:spPr/>
      <dgm:t>
        <a:bodyPr/>
        <a:lstStyle/>
        <a:p>
          <a:endParaRPr lang="es-CR"/>
        </a:p>
      </dgm:t>
    </dgm:pt>
    <dgm:pt modelId="{67C04F81-222C-4119-BFD6-84A82EBE9C42}" type="sibTrans" cxnId="{6E78A9A6-999E-460D-8C78-812B60E5BDA9}">
      <dgm:prSet/>
      <dgm:spPr/>
      <dgm:t>
        <a:bodyPr/>
        <a:lstStyle/>
        <a:p>
          <a:endParaRPr lang="es-CR"/>
        </a:p>
      </dgm:t>
    </dgm:pt>
    <dgm:pt modelId="{BA698F06-8AC9-469A-915F-D42BF48B43F3}" type="pres">
      <dgm:prSet presAssocID="{300DBACD-D6BB-49E6-9D49-219C51FEA2EA}" presName="compositeShape" presStyleCnt="0">
        <dgm:presLayoutVars>
          <dgm:chMax val="2"/>
          <dgm:dir/>
          <dgm:resizeHandles val="exact"/>
        </dgm:presLayoutVars>
      </dgm:prSet>
      <dgm:spPr/>
    </dgm:pt>
    <dgm:pt modelId="{B67127DB-DD0D-4CAD-9D47-1E5C2D5BB490}" type="pres">
      <dgm:prSet presAssocID="{300DBACD-D6BB-49E6-9D49-219C51FEA2EA}" presName="ribbon" presStyleLbl="node1" presStyleIdx="0" presStyleCnt="1"/>
      <dgm:spPr/>
    </dgm:pt>
    <dgm:pt modelId="{FC648AA6-E317-4078-88FA-E9694B2C2731}" type="pres">
      <dgm:prSet presAssocID="{300DBACD-D6BB-49E6-9D49-219C51FEA2EA}" presName="leftArrowText" presStyleLbl="node1" presStyleIdx="0" presStyleCnt="1">
        <dgm:presLayoutVars>
          <dgm:chMax val="0"/>
          <dgm:bulletEnabled val="1"/>
        </dgm:presLayoutVars>
      </dgm:prSet>
      <dgm:spPr/>
    </dgm:pt>
    <dgm:pt modelId="{73E3E3E8-FCB3-40D6-A02D-F700AE02A038}" type="pres">
      <dgm:prSet presAssocID="{300DBACD-D6BB-49E6-9D49-219C51FEA2EA}" presName="rightArrowText" presStyleLbl="node1" presStyleIdx="0" presStyleCnt="1">
        <dgm:presLayoutVars>
          <dgm:chMax val="0"/>
          <dgm:bulletEnabled val="1"/>
        </dgm:presLayoutVars>
      </dgm:prSet>
      <dgm:spPr/>
    </dgm:pt>
  </dgm:ptLst>
  <dgm:cxnLst>
    <dgm:cxn modelId="{C52ED254-C13E-4C45-BC6D-6207AF44C31E}" type="presOf" srcId="{903E6E56-A3D7-4170-A591-BD0AE3A868B6}" destId="{73E3E3E8-FCB3-40D6-A02D-F700AE02A038}" srcOrd="0" destOrd="0" presId="urn:microsoft.com/office/officeart/2005/8/layout/arrow6"/>
    <dgm:cxn modelId="{6E78A9A6-999E-460D-8C78-812B60E5BDA9}" srcId="{300DBACD-D6BB-49E6-9D49-219C51FEA2EA}" destId="{903E6E56-A3D7-4170-A591-BD0AE3A868B6}" srcOrd="1" destOrd="0" parTransId="{4A740048-F60F-41E8-92FA-F23CB9AF1D0F}" sibTransId="{67C04F81-222C-4119-BFD6-84A82EBE9C42}"/>
    <dgm:cxn modelId="{0200B3A7-5F3B-4080-8B75-428422AA226B}" srcId="{300DBACD-D6BB-49E6-9D49-219C51FEA2EA}" destId="{02F674BF-BE45-4FB7-A514-75631C5EAFC4}" srcOrd="0" destOrd="0" parTransId="{2C00910E-D0D0-4B45-A489-47D86F9398DA}" sibTransId="{3D4F0578-8BEB-4106-8B86-7FF08886F4DE}"/>
    <dgm:cxn modelId="{0931BFAA-B36B-4644-B046-117DD078BF3A}" type="presOf" srcId="{02F674BF-BE45-4FB7-A514-75631C5EAFC4}" destId="{FC648AA6-E317-4078-88FA-E9694B2C2731}" srcOrd="0" destOrd="0" presId="urn:microsoft.com/office/officeart/2005/8/layout/arrow6"/>
    <dgm:cxn modelId="{7B5D09C2-012F-4381-A67B-AD335899B5A6}" type="presOf" srcId="{300DBACD-D6BB-49E6-9D49-219C51FEA2EA}" destId="{BA698F06-8AC9-469A-915F-D42BF48B43F3}" srcOrd="0" destOrd="0" presId="urn:microsoft.com/office/officeart/2005/8/layout/arrow6"/>
    <dgm:cxn modelId="{D4B33843-10B4-41B5-B6F6-0926A10D28A2}" type="presParOf" srcId="{BA698F06-8AC9-469A-915F-D42BF48B43F3}" destId="{B67127DB-DD0D-4CAD-9D47-1E5C2D5BB490}" srcOrd="0" destOrd="0" presId="urn:microsoft.com/office/officeart/2005/8/layout/arrow6"/>
    <dgm:cxn modelId="{A4C5EB54-7127-40CF-86A7-DEEED5BCB3C4}" type="presParOf" srcId="{BA698F06-8AC9-469A-915F-D42BF48B43F3}" destId="{FC648AA6-E317-4078-88FA-E9694B2C2731}" srcOrd="1" destOrd="0" presId="urn:microsoft.com/office/officeart/2005/8/layout/arrow6"/>
    <dgm:cxn modelId="{B59B0BCD-BA1A-4AF5-A0A7-8A407FE81D6A}" type="presParOf" srcId="{BA698F06-8AC9-469A-915F-D42BF48B43F3}" destId="{73E3E3E8-FCB3-40D6-A02D-F700AE02A038}"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B449BC-12AE-4D4E-A908-A047E012489E}" type="doc">
      <dgm:prSet loTypeId="urn:microsoft.com/office/officeart/2005/8/layout/vList5" loCatId="list" qsTypeId="urn:microsoft.com/office/officeart/2005/8/quickstyle/3d3" qsCatId="3D" csTypeId="urn:microsoft.com/office/officeart/2005/8/colors/colorful1" csCatId="colorful" phldr="1"/>
      <dgm:spPr/>
      <dgm:t>
        <a:bodyPr/>
        <a:lstStyle/>
        <a:p>
          <a:endParaRPr lang="es-CR"/>
        </a:p>
      </dgm:t>
    </dgm:pt>
    <dgm:pt modelId="{E9664A53-AF78-41C2-85CE-D8301360EF23}">
      <dgm:prSet phldrT="[Texto]" custT="1"/>
      <dgm:spPr/>
      <dgm:t>
        <a:bodyPr/>
        <a:lstStyle/>
        <a:p>
          <a:r>
            <a:rPr lang="es-CR" sz="1300" dirty="0"/>
            <a:t>Exactitud</a:t>
          </a:r>
        </a:p>
      </dgm:t>
    </dgm:pt>
    <dgm:pt modelId="{71708C32-023B-45E5-A8B2-65E7C9414251}" type="parTrans" cxnId="{FA895F98-2122-4B9B-B2F3-3F70EBC62F48}">
      <dgm:prSet/>
      <dgm:spPr/>
      <dgm:t>
        <a:bodyPr/>
        <a:lstStyle/>
        <a:p>
          <a:endParaRPr lang="es-CR" sz="1300"/>
        </a:p>
      </dgm:t>
    </dgm:pt>
    <dgm:pt modelId="{D5584E15-B7F9-438F-9C30-8B395C7368BB}" type="sibTrans" cxnId="{FA895F98-2122-4B9B-B2F3-3F70EBC62F48}">
      <dgm:prSet/>
      <dgm:spPr/>
      <dgm:t>
        <a:bodyPr/>
        <a:lstStyle/>
        <a:p>
          <a:endParaRPr lang="es-CR" sz="1300"/>
        </a:p>
      </dgm:t>
    </dgm:pt>
    <dgm:pt modelId="{53DE1571-2325-47A4-BE17-EAB078DB6C2F}">
      <dgm:prSet phldrT="[Texto]" custT="1"/>
      <dgm:spPr/>
      <dgm:t>
        <a:bodyPr/>
        <a:lstStyle/>
        <a:p>
          <a:r>
            <a:rPr lang="es-CR" sz="1300" dirty="0"/>
            <a:t>En este sentido la información debe reflejar el evento al cual se refiere y su sistema de medición expresado con poca variabilidad.</a:t>
          </a:r>
        </a:p>
      </dgm:t>
    </dgm:pt>
    <dgm:pt modelId="{8EAEAE1E-E16A-443C-A0CA-651CAB0EA073}" type="parTrans" cxnId="{225FC03A-35DE-4756-8CA9-1655A0DB2D7C}">
      <dgm:prSet/>
      <dgm:spPr/>
      <dgm:t>
        <a:bodyPr/>
        <a:lstStyle/>
        <a:p>
          <a:endParaRPr lang="es-CR" sz="1300"/>
        </a:p>
      </dgm:t>
    </dgm:pt>
    <dgm:pt modelId="{D66EDB50-E1A0-4AA1-B9A5-61C9B46D27DC}" type="sibTrans" cxnId="{225FC03A-35DE-4756-8CA9-1655A0DB2D7C}">
      <dgm:prSet/>
      <dgm:spPr/>
      <dgm:t>
        <a:bodyPr/>
        <a:lstStyle/>
        <a:p>
          <a:endParaRPr lang="es-CR" sz="1300"/>
        </a:p>
      </dgm:t>
    </dgm:pt>
    <dgm:pt modelId="{5FE2E09A-2914-44A2-A768-7A9F3698DE21}">
      <dgm:prSet phldrT="[Texto]" custT="1"/>
      <dgm:spPr/>
      <dgm:t>
        <a:bodyPr/>
        <a:lstStyle/>
        <a:p>
          <a:r>
            <a:rPr lang="es-CR" sz="1300" dirty="0"/>
            <a:t>Objetividad</a:t>
          </a:r>
        </a:p>
      </dgm:t>
    </dgm:pt>
    <dgm:pt modelId="{139F2CE8-6AB8-40E8-A950-E7BFDC6A6094}" type="parTrans" cxnId="{EABF0C26-2D50-4022-88F4-D859D95280DF}">
      <dgm:prSet/>
      <dgm:spPr/>
      <dgm:t>
        <a:bodyPr/>
        <a:lstStyle/>
        <a:p>
          <a:endParaRPr lang="es-CR" sz="1300"/>
        </a:p>
      </dgm:t>
    </dgm:pt>
    <dgm:pt modelId="{817E2BF5-7800-4383-8755-AF647EFE37C2}" type="sibTrans" cxnId="{EABF0C26-2D50-4022-88F4-D859D95280DF}">
      <dgm:prSet/>
      <dgm:spPr/>
      <dgm:t>
        <a:bodyPr/>
        <a:lstStyle/>
        <a:p>
          <a:endParaRPr lang="es-CR" sz="1300"/>
        </a:p>
      </dgm:t>
    </dgm:pt>
    <dgm:pt modelId="{351EF203-946F-42B4-B2AB-11380BC66A08}">
      <dgm:prSet phldrT="[Texto]" custT="1"/>
      <dgm:spPr/>
      <dgm:t>
        <a:bodyPr/>
        <a:lstStyle/>
        <a:p>
          <a:r>
            <a:rPr lang="es-CR" sz="1300" dirty="0"/>
            <a:t>La información debe ser el producto de criterios establecidos que permitan la interpretación en forma estandarizada por diferentes personas en circunstancias diversas de tiempo y lugar.</a:t>
          </a:r>
        </a:p>
      </dgm:t>
    </dgm:pt>
    <dgm:pt modelId="{4DCA28BD-FDAF-4A7E-B8EC-B735831F5EC7}" type="parTrans" cxnId="{04B417C8-A001-4D56-A04C-5C77FC64564E}">
      <dgm:prSet/>
      <dgm:spPr/>
      <dgm:t>
        <a:bodyPr/>
        <a:lstStyle/>
        <a:p>
          <a:endParaRPr lang="es-CR" sz="1300"/>
        </a:p>
      </dgm:t>
    </dgm:pt>
    <dgm:pt modelId="{9D9441FA-B06A-46D3-8F4D-27FEE5F10384}" type="sibTrans" cxnId="{04B417C8-A001-4D56-A04C-5C77FC64564E}">
      <dgm:prSet/>
      <dgm:spPr/>
      <dgm:t>
        <a:bodyPr/>
        <a:lstStyle/>
        <a:p>
          <a:endParaRPr lang="es-CR" sz="1300"/>
        </a:p>
      </dgm:t>
    </dgm:pt>
    <dgm:pt modelId="{2EBC72C6-7CE0-4100-B8CB-7D5D7B792740}">
      <dgm:prSet phldrT="[Texto]" custT="1"/>
      <dgm:spPr/>
      <dgm:t>
        <a:bodyPr/>
        <a:lstStyle/>
        <a:p>
          <a:r>
            <a:rPr lang="es-CR" sz="1300" dirty="0"/>
            <a:t>Válida</a:t>
          </a:r>
        </a:p>
      </dgm:t>
    </dgm:pt>
    <dgm:pt modelId="{2A8B5EF1-C60D-4ED9-8975-374C68A16850}" type="parTrans" cxnId="{8F6889E4-A05E-442B-9480-C5DA5CEEDB8D}">
      <dgm:prSet/>
      <dgm:spPr/>
      <dgm:t>
        <a:bodyPr/>
        <a:lstStyle/>
        <a:p>
          <a:endParaRPr lang="es-CR" sz="1300"/>
        </a:p>
      </dgm:t>
    </dgm:pt>
    <dgm:pt modelId="{CE6157E7-816A-4AD6-9E21-05D6549F3EDA}" type="sibTrans" cxnId="{8F6889E4-A05E-442B-9480-C5DA5CEEDB8D}">
      <dgm:prSet/>
      <dgm:spPr/>
      <dgm:t>
        <a:bodyPr/>
        <a:lstStyle/>
        <a:p>
          <a:endParaRPr lang="es-CR" sz="1300"/>
        </a:p>
      </dgm:t>
    </dgm:pt>
    <dgm:pt modelId="{4430B931-9C0B-416A-8A6D-962AB4A35810}">
      <dgm:prSet phldrT="[Texto]" custT="1"/>
      <dgm:spPr/>
      <dgm:t>
        <a:bodyPr/>
        <a:lstStyle/>
        <a:p>
          <a:r>
            <a:rPr lang="es-CR" sz="1300" dirty="0"/>
            <a:t>Que permita ser confrontada con datos similares.</a:t>
          </a:r>
        </a:p>
      </dgm:t>
    </dgm:pt>
    <dgm:pt modelId="{0B636703-B52B-42E8-B215-0E9109ED4EEA}" type="parTrans" cxnId="{5ED14098-662E-4D9F-B10D-5DED64932B10}">
      <dgm:prSet/>
      <dgm:spPr/>
      <dgm:t>
        <a:bodyPr/>
        <a:lstStyle/>
        <a:p>
          <a:endParaRPr lang="es-CR" sz="1300"/>
        </a:p>
      </dgm:t>
    </dgm:pt>
    <dgm:pt modelId="{4A484241-3788-4936-A29E-D59DB0BA8F16}" type="sibTrans" cxnId="{5ED14098-662E-4D9F-B10D-5DED64932B10}">
      <dgm:prSet/>
      <dgm:spPr/>
      <dgm:t>
        <a:bodyPr/>
        <a:lstStyle/>
        <a:p>
          <a:endParaRPr lang="es-CR" sz="1300"/>
        </a:p>
      </dgm:t>
    </dgm:pt>
    <dgm:pt modelId="{B3AE55EA-4AC2-4D24-B19F-6C6791F29276}">
      <dgm:prSet phldrT="[Texto]" custT="1"/>
      <dgm:spPr/>
      <dgm:t>
        <a:bodyPr/>
        <a:lstStyle/>
        <a:p>
          <a:r>
            <a:rPr lang="es-CR" sz="1300" dirty="0"/>
            <a:t>Continuidad</a:t>
          </a:r>
        </a:p>
      </dgm:t>
    </dgm:pt>
    <dgm:pt modelId="{75A6FB79-5617-4AB0-843B-1738A3654D51}" type="parTrans" cxnId="{78A050D8-509C-4C2F-BBDC-6E29B5F41655}">
      <dgm:prSet/>
      <dgm:spPr/>
      <dgm:t>
        <a:bodyPr/>
        <a:lstStyle/>
        <a:p>
          <a:endParaRPr lang="es-CR" sz="1300"/>
        </a:p>
      </dgm:t>
    </dgm:pt>
    <dgm:pt modelId="{EF832336-86C0-4302-B891-A057220DFC7D}" type="sibTrans" cxnId="{78A050D8-509C-4C2F-BBDC-6E29B5F41655}">
      <dgm:prSet/>
      <dgm:spPr/>
      <dgm:t>
        <a:bodyPr/>
        <a:lstStyle/>
        <a:p>
          <a:endParaRPr lang="es-CR" sz="1300"/>
        </a:p>
      </dgm:t>
    </dgm:pt>
    <dgm:pt modelId="{FAE3847E-1792-4006-8722-1F91E7973A67}">
      <dgm:prSet phldrT="[Texto]" custT="1"/>
      <dgm:spPr/>
      <dgm:t>
        <a:bodyPr/>
        <a:lstStyle/>
        <a:p>
          <a:r>
            <a:rPr lang="es-CR" sz="1300" dirty="0"/>
            <a:t>Completa</a:t>
          </a:r>
        </a:p>
      </dgm:t>
    </dgm:pt>
    <dgm:pt modelId="{B8180436-5A35-41F7-89FE-52CBF3EEB3E0}" type="parTrans" cxnId="{7D1DE8BF-EF0E-42EA-A8DA-330DCFAC9A8A}">
      <dgm:prSet/>
      <dgm:spPr/>
      <dgm:t>
        <a:bodyPr/>
        <a:lstStyle/>
        <a:p>
          <a:endParaRPr lang="es-CR" sz="1300"/>
        </a:p>
      </dgm:t>
    </dgm:pt>
    <dgm:pt modelId="{72C947B7-1858-4F33-90BF-3FDF5DDFA210}" type="sibTrans" cxnId="{7D1DE8BF-EF0E-42EA-A8DA-330DCFAC9A8A}">
      <dgm:prSet/>
      <dgm:spPr/>
      <dgm:t>
        <a:bodyPr/>
        <a:lstStyle/>
        <a:p>
          <a:endParaRPr lang="es-CR" sz="1300"/>
        </a:p>
      </dgm:t>
    </dgm:pt>
    <dgm:pt modelId="{90CE0A0B-F0DD-4397-A067-355D269D7B71}">
      <dgm:prSet phldrT="[Texto]" custT="1"/>
      <dgm:spPr/>
      <dgm:t>
        <a:bodyPr/>
        <a:lstStyle/>
        <a:p>
          <a:r>
            <a:rPr lang="es-CR" sz="1300" dirty="0"/>
            <a:t>Oportuna</a:t>
          </a:r>
        </a:p>
      </dgm:t>
    </dgm:pt>
    <dgm:pt modelId="{80AA4E2F-70EA-4A58-A098-3200551FAB8B}" type="parTrans" cxnId="{4FFA7287-799E-46E1-97E4-FC4043978741}">
      <dgm:prSet/>
      <dgm:spPr/>
      <dgm:t>
        <a:bodyPr/>
        <a:lstStyle/>
        <a:p>
          <a:endParaRPr lang="es-CR" sz="1300"/>
        </a:p>
      </dgm:t>
    </dgm:pt>
    <dgm:pt modelId="{7C6D8DA4-8A97-4B2D-B9FD-F3EB035CAEBE}" type="sibTrans" cxnId="{4FFA7287-799E-46E1-97E4-FC4043978741}">
      <dgm:prSet/>
      <dgm:spPr/>
      <dgm:t>
        <a:bodyPr/>
        <a:lstStyle/>
        <a:p>
          <a:endParaRPr lang="es-CR" sz="1300"/>
        </a:p>
      </dgm:t>
    </dgm:pt>
    <dgm:pt modelId="{AFCCDF5E-ECFF-461F-951E-7806F11BAB5E}">
      <dgm:prSet phldrT="[Texto]" custT="1"/>
      <dgm:spPr/>
      <dgm:t>
        <a:bodyPr/>
        <a:lstStyle/>
        <a:p>
          <a:r>
            <a:rPr lang="es-CR" sz="1300"/>
            <a:t>Comparable</a:t>
          </a:r>
          <a:endParaRPr lang="es-CR" sz="1300" dirty="0"/>
        </a:p>
      </dgm:t>
    </dgm:pt>
    <dgm:pt modelId="{BDCB8696-E6ED-4317-BA93-9C55D21F6CCA}" type="parTrans" cxnId="{26E35E5D-049B-402F-8D41-06292B199B05}">
      <dgm:prSet/>
      <dgm:spPr/>
      <dgm:t>
        <a:bodyPr/>
        <a:lstStyle/>
        <a:p>
          <a:endParaRPr lang="es-CR" sz="1300"/>
        </a:p>
      </dgm:t>
    </dgm:pt>
    <dgm:pt modelId="{B6BE2661-013C-4D5B-A2D3-8EA7D16EBF89}" type="sibTrans" cxnId="{26E35E5D-049B-402F-8D41-06292B199B05}">
      <dgm:prSet/>
      <dgm:spPr/>
      <dgm:t>
        <a:bodyPr/>
        <a:lstStyle/>
        <a:p>
          <a:endParaRPr lang="es-CR" sz="1300"/>
        </a:p>
      </dgm:t>
    </dgm:pt>
    <dgm:pt modelId="{6DFA91B6-8F90-4559-B6A2-A727905035A0}">
      <dgm:prSet phldrT="[Texto]" custT="1"/>
      <dgm:spPr/>
      <dgm:t>
        <a:bodyPr/>
        <a:lstStyle/>
        <a:p>
          <a:r>
            <a:rPr lang="es-CR" sz="1300" dirty="0"/>
            <a:t>Se refiere a que la información ha de permitir medir en forma precisa el concepto que se estudia, con criterios uniformes.</a:t>
          </a:r>
        </a:p>
      </dgm:t>
    </dgm:pt>
    <dgm:pt modelId="{C2B7A3F2-8292-4F6C-826C-031A405FDC0B}" type="parTrans" cxnId="{16BDB6BB-E490-4434-9C77-6A5218BC2FC4}">
      <dgm:prSet/>
      <dgm:spPr/>
      <dgm:t>
        <a:bodyPr/>
        <a:lstStyle/>
        <a:p>
          <a:endParaRPr lang="es-CR" sz="1300"/>
        </a:p>
      </dgm:t>
    </dgm:pt>
    <dgm:pt modelId="{ABE1EEC5-D777-48E8-BF9D-0227765B0CBD}" type="sibTrans" cxnId="{16BDB6BB-E490-4434-9C77-6A5218BC2FC4}">
      <dgm:prSet/>
      <dgm:spPr/>
      <dgm:t>
        <a:bodyPr/>
        <a:lstStyle/>
        <a:p>
          <a:endParaRPr lang="es-CR" sz="1300"/>
        </a:p>
      </dgm:t>
    </dgm:pt>
    <dgm:pt modelId="{6E12EDEC-8E16-456E-8EC8-49F2310D3471}">
      <dgm:prSet phldrT="[Texto]" custT="1"/>
      <dgm:spPr/>
      <dgm:t>
        <a:bodyPr/>
        <a:lstStyle/>
        <a:p>
          <a:r>
            <a:rPr lang="es-CR" sz="1300" dirty="0"/>
            <a:t>La información ha de ser generada en forma permanente de tal manera que exista la disponibilidad de los datos a través del proceso de vigilancia.</a:t>
          </a:r>
        </a:p>
      </dgm:t>
    </dgm:pt>
    <dgm:pt modelId="{BE2E08EC-A4F5-4D9B-A4BE-866689131508}" type="parTrans" cxnId="{0206ED69-38E6-4FA2-A813-36F3F598A0A4}">
      <dgm:prSet/>
      <dgm:spPr/>
      <dgm:t>
        <a:bodyPr/>
        <a:lstStyle/>
        <a:p>
          <a:endParaRPr lang="es-CR" sz="1300"/>
        </a:p>
      </dgm:t>
    </dgm:pt>
    <dgm:pt modelId="{5F44BC38-3962-45CE-A382-8DA6A7C5342E}" type="sibTrans" cxnId="{0206ED69-38E6-4FA2-A813-36F3F598A0A4}">
      <dgm:prSet/>
      <dgm:spPr/>
      <dgm:t>
        <a:bodyPr/>
        <a:lstStyle/>
        <a:p>
          <a:endParaRPr lang="es-CR" sz="1300"/>
        </a:p>
      </dgm:t>
    </dgm:pt>
    <dgm:pt modelId="{12615BBE-0E7B-4DF3-B4B5-1B6A239A3515}">
      <dgm:prSet phldrT="[Texto]" custT="1"/>
      <dgm:spPr/>
      <dgm:t>
        <a:bodyPr/>
        <a:lstStyle/>
        <a:p>
          <a:r>
            <a:rPr lang="es-CR" sz="1300" dirty="0"/>
            <a:t>Debe contener todos los datos y variables previamente establecidas para cumplir con su finalidad en </a:t>
          </a:r>
          <a:r>
            <a:rPr lang="es-CR" sz="1300"/>
            <a:t>cada evento.</a:t>
          </a:r>
          <a:endParaRPr lang="es-CR" sz="1300" dirty="0"/>
        </a:p>
      </dgm:t>
    </dgm:pt>
    <dgm:pt modelId="{7BF98B05-6F63-4109-9187-3B7F5A3D3D13}" type="parTrans" cxnId="{7A458E25-A23A-4733-9117-E190F1D2BEA0}">
      <dgm:prSet/>
      <dgm:spPr/>
      <dgm:t>
        <a:bodyPr/>
        <a:lstStyle/>
        <a:p>
          <a:endParaRPr lang="es-CR" sz="1300"/>
        </a:p>
      </dgm:t>
    </dgm:pt>
    <dgm:pt modelId="{286BA832-598F-4314-A0A3-208FA0D4C0C6}" type="sibTrans" cxnId="{7A458E25-A23A-4733-9117-E190F1D2BEA0}">
      <dgm:prSet/>
      <dgm:spPr/>
      <dgm:t>
        <a:bodyPr/>
        <a:lstStyle/>
        <a:p>
          <a:endParaRPr lang="es-CR" sz="1300"/>
        </a:p>
      </dgm:t>
    </dgm:pt>
    <dgm:pt modelId="{8D77F5FC-CD68-4CAC-A349-DB228726A0FA}">
      <dgm:prSet phldrT="[Texto]" custT="1"/>
      <dgm:spPr/>
      <dgm:t>
        <a:bodyPr/>
        <a:lstStyle/>
        <a:p>
          <a:r>
            <a:rPr lang="es-CR" sz="1300" dirty="0"/>
            <a:t>La información debe generarse y notificarse a la par con los acontecimientos de tal manera que permita la toma de decisiones y  la actuación Inmediata.</a:t>
          </a:r>
        </a:p>
      </dgm:t>
    </dgm:pt>
    <dgm:pt modelId="{F98BB67C-6FB0-455E-9F69-3A773175677D}" type="parTrans" cxnId="{91432002-2520-429E-AA3B-4D43BC2FAA7B}">
      <dgm:prSet/>
      <dgm:spPr/>
      <dgm:t>
        <a:bodyPr/>
        <a:lstStyle/>
        <a:p>
          <a:endParaRPr lang="es-CR" sz="1300"/>
        </a:p>
      </dgm:t>
    </dgm:pt>
    <dgm:pt modelId="{5BC6CED7-879F-43EA-8D9D-AECAF1C3AAA4}" type="sibTrans" cxnId="{91432002-2520-429E-AA3B-4D43BC2FAA7B}">
      <dgm:prSet/>
      <dgm:spPr/>
      <dgm:t>
        <a:bodyPr/>
        <a:lstStyle/>
        <a:p>
          <a:endParaRPr lang="es-CR" sz="1300"/>
        </a:p>
      </dgm:t>
    </dgm:pt>
    <dgm:pt modelId="{CADD1AEA-4A82-4C33-B6B4-BE80A0A8B5F0}" type="pres">
      <dgm:prSet presAssocID="{8BB449BC-12AE-4D4E-A908-A047E012489E}" presName="Name0" presStyleCnt="0">
        <dgm:presLayoutVars>
          <dgm:dir/>
          <dgm:animLvl val="lvl"/>
          <dgm:resizeHandles val="exact"/>
        </dgm:presLayoutVars>
      </dgm:prSet>
      <dgm:spPr/>
    </dgm:pt>
    <dgm:pt modelId="{6097880A-77C0-452D-A39B-C21BB719422E}" type="pres">
      <dgm:prSet presAssocID="{E9664A53-AF78-41C2-85CE-D8301360EF23}" presName="linNode" presStyleCnt="0"/>
      <dgm:spPr/>
    </dgm:pt>
    <dgm:pt modelId="{B6E4922F-DE7A-4FF2-BA7C-CCA290BAFD22}" type="pres">
      <dgm:prSet presAssocID="{E9664A53-AF78-41C2-85CE-D8301360EF23}" presName="parentText" presStyleLbl="node1" presStyleIdx="0" presStyleCnt="7" custScaleX="63259">
        <dgm:presLayoutVars>
          <dgm:chMax val="1"/>
          <dgm:bulletEnabled val="1"/>
        </dgm:presLayoutVars>
      </dgm:prSet>
      <dgm:spPr/>
    </dgm:pt>
    <dgm:pt modelId="{3ACD7954-ACBE-4B35-98F0-69CDC17BDB5F}" type="pres">
      <dgm:prSet presAssocID="{E9664A53-AF78-41C2-85CE-D8301360EF23}" presName="descendantText" presStyleLbl="alignAccFollowNode1" presStyleIdx="0" presStyleCnt="7" custScaleX="112993">
        <dgm:presLayoutVars>
          <dgm:bulletEnabled val="1"/>
        </dgm:presLayoutVars>
      </dgm:prSet>
      <dgm:spPr/>
    </dgm:pt>
    <dgm:pt modelId="{E87C84C2-9860-4239-9630-C67F465D8ED0}" type="pres">
      <dgm:prSet presAssocID="{D5584E15-B7F9-438F-9C30-8B395C7368BB}" presName="sp" presStyleCnt="0"/>
      <dgm:spPr/>
    </dgm:pt>
    <dgm:pt modelId="{BE284CFC-8AF0-4967-A9A7-DB855E4E9614}" type="pres">
      <dgm:prSet presAssocID="{5FE2E09A-2914-44A2-A768-7A9F3698DE21}" presName="linNode" presStyleCnt="0"/>
      <dgm:spPr/>
    </dgm:pt>
    <dgm:pt modelId="{711E357D-CB22-4C39-AB88-0DC47268866A}" type="pres">
      <dgm:prSet presAssocID="{5FE2E09A-2914-44A2-A768-7A9F3698DE21}" presName="parentText" presStyleLbl="node1" presStyleIdx="1" presStyleCnt="7" custScaleX="62549">
        <dgm:presLayoutVars>
          <dgm:chMax val="1"/>
          <dgm:bulletEnabled val="1"/>
        </dgm:presLayoutVars>
      </dgm:prSet>
      <dgm:spPr/>
    </dgm:pt>
    <dgm:pt modelId="{C477B2E4-D2E1-4CE3-BB8E-EDB1A9FFB4DB}" type="pres">
      <dgm:prSet presAssocID="{5FE2E09A-2914-44A2-A768-7A9F3698DE21}" presName="descendantText" presStyleLbl="alignAccFollowNode1" presStyleIdx="1" presStyleCnt="7" custScaleX="112993">
        <dgm:presLayoutVars>
          <dgm:bulletEnabled val="1"/>
        </dgm:presLayoutVars>
      </dgm:prSet>
      <dgm:spPr/>
    </dgm:pt>
    <dgm:pt modelId="{C41FEA59-8FE6-4867-A350-07BCC56FDEA9}" type="pres">
      <dgm:prSet presAssocID="{817E2BF5-7800-4383-8755-AF647EFE37C2}" presName="sp" presStyleCnt="0"/>
      <dgm:spPr/>
    </dgm:pt>
    <dgm:pt modelId="{3D44FBE2-0F05-4DF0-824D-B0ED261E48A6}" type="pres">
      <dgm:prSet presAssocID="{2EBC72C6-7CE0-4100-B8CB-7D5D7B792740}" presName="linNode" presStyleCnt="0"/>
      <dgm:spPr/>
    </dgm:pt>
    <dgm:pt modelId="{259FBDE4-E9EC-4A4F-9B5B-A3121208F294}" type="pres">
      <dgm:prSet presAssocID="{2EBC72C6-7CE0-4100-B8CB-7D5D7B792740}" presName="parentText" presStyleLbl="node1" presStyleIdx="2" presStyleCnt="7" custScaleX="63259">
        <dgm:presLayoutVars>
          <dgm:chMax val="1"/>
          <dgm:bulletEnabled val="1"/>
        </dgm:presLayoutVars>
      </dgm:prSet>
      <dgm:spPr/>
    </dgm:pt>
    <dgm:pt modelId="{3B3828DD-C027-4709-B230-4337D043CFD8}" type="pres">
      <dgm:prSet presAssocID="{2EBC72C6-7CE0-4100-B8CB-7D5D7B792740}" presName="descendantText" presStyleLbl="alignAccFollowNode1" presStyleIdx="2" presStyleCnt="7" custScaleX="112993">
        <dgm:presLayoutVars>
          <dgm:bulletEnabled val="1"/>
        </dgm:presLayoutVars>
      </dgm:prSet>
      <dgm:spPr/>
    </dgm:pt>
    <dgm:pt modelId="{D0354BC5-66D1-4D91-AF81-7B7950F0DA72}" type="pres">
      <dgm:prSet presAssocID="{CE6157E7-816A-4AD6-9E21-05D6549F3EDA}" presName="sp" presStyleCnt="0"/>
      <dgm:spPr/>
    </dgm:pt>
    <dgm:pt modelId="{EF4BB5EB-32B5-4B72-91AB-7E5A88AECA5E}" type="pres">
      <dgm:prSet presAssocID="{B3AE55EA-4AC2-4D24-B19F-6C6791F29276}" presName="linNode" presStyleCnt="0"/>
      <dgm:spPr/>
    </dgm:pt>
    <dgm:pt modelId="{2BF0662C-D92C-4C65-9387-03B085DFB74D}" type="pres">
      <dgm:prSet presAssocID="{B3AE55EA-4AC2-4D24-B19F-6C6791F29276}" presName="parentText" presStyleLbl="node1" presStyleIdx="3" presStyleCnt="7" custScaleX="63259">
        <dgm:presLayoutVars>
          <dgm:chMax val="1"/>
          <dgm:bulletEnabled val="1"/>
        </dgm:presLayoutVars>
      </dgm:prSet>
      <dgm:spPr/>
    </dgm:pt>
    <dgm:pt modelId="{A89911C9-791F-4926-AE41-514F4C82F70A}" type="pres">
      <dgm:prSet presAssocID="{B3AE55EA-4AC2-4D24-B19F-6C6791F29276}" presName="descendantText" presStyleLbl="alignAccFollowNode1" presStyleIdx="3" presStyleCnt="7" custScaleX="112993">
        <dgm:presLayoutVars>
          <dgm:bulletEnabled val="1"/>
        </dgm:presLayoutVars>
      </dgm:prSet>
      <dgm:spPr/>
    </dgm:pt>
    <dgm:pt modelId="{76606243-6696-4DF7-A4E4-9BB8755358C3}" type="pres">
      <dgm:prSet presAssocID="{EF832336-86C0-4302-B891-A057220DFC7D}" presName="sp" presStyleCnt="0"/>
      <dgm:spPr/>
    </dgm:pt>
    <dgm:pt modelId="{62E60A2A-C4E7-4394-852E-911B76DB11EE}" type="pres">
      <dgm:prSet presAssocID="{FAE3847E-1792-4006-8722-1F91E7973A67}" presName="linNode" presStyleCnt="0"/>
      <dgm:spPr/>
    </dgm:pt>
    <dgm:pt modelId="{8D55259B-D3FF-4398-9A81-6CE7B6A69DBD}" type="pres">
      <dgm:prSet presAssocID="{FAE3847E-1792-4006-8722-1F91E7973A67}" presName="parentText" presStyleLbl="node1" presStyleIdx="4" presStyleCnt="7" custScaleX="63259">
        <dgm:presLayoutVars>
          <dgm:chMax val="1"/>
          <dgm:bulletEnabled val="1"/>
        </dgm:presLayoutVars>
      </dgm:prSet>
      <dgm:spPr/>
    </dgm:pt>
    <dgm:pt modelId="{4AA1B517-5C35-4D70-ABCB-C41054116F14}" type="pres">
      <dgm:prSet presAssocID="{FAE3847E-1792-4006-8722-1F91E7973A67}" presName="descendantText" presStyleLbl="alignAccFollowNode1" presStyleIdx="4" presStyleCnt="7" custScaleX="112993">
        <dgm:presLayoutVars>
          <dgm:bulletEnabled val="1"/>
        </dgm:presLayoutVars>
      </dgm:prSet>
      <dgm:spPr/>
    </dgm:pt>
    <dgm:pt modelId="{80957F1D-A0C4-448D-8A1B-5EC9F2F9746B}" type="pres">
      <dgm:prSet presAssocID="{72C947B7-1858-4F33-90BF-3FDF5DDFA210}" presName="sp" presStyleCnt="0"/>
      <dgm:spPr/>
    </dgm:pt>
    <dgm:pt modelId="{37CAA40C-7F8C-4569-9D98-B25311DD6B61}" type="pres">
      <dgm:prSet presAssocID="{90CE0A0B-F0DD-4397-A067-355D269D7B71}" presName="linNode" presStyleCnt="0"/>
      <dgm:spPr/>
    </dgm:pt>
    <dgm:pt modelId="{AF34BB9F-B0BA-4150-9FAE-7083FBC4A3D1}" type="pres">
      <dgm:prSet presAssocID="{90CE0A0B-F0DD-4397-A067-355D269D7B71}" presName="parentText" presStyleLbl="node1" presStyleIdx="5" presStyleCnt="7" custScaleX="63260">
        <dgm:presLayoutVars>
          <dgm:chMax val="1"/>
          <dgm:bulletEnabled val="1"/>
        </dgm:presLayoutVars>
      </dgm:prSet>
      <dgm:spPr/>
    </dgm:pt>
    <dgm:pt modelId="{50F93E56-EA11-49DB-A2B0-12ABF409760A}" type="pres">
      <dgm:prSet presAssocID="{90CE0A0B-F0DD-4397-A067-355D269D7B71}" presName="descendantText" presStyleLbl="alignAccFollowNode1" presStyleIdx="5" presStyleCnt="7" custScaleX="112993">
        <dgm:presLayoutVars>
          <dgm:bulletEnabled val="1"/>
        </dgm:presLayoutVars>
      </dgm:prSet>
      <dgm:spPr/>
    </dgm:pt>
    <dgm:pt modelId="{29184200-2557-4747-9BB5-B8C503D3DE17}" type="pres">
      <dgm:prSet presAssocID="{7C6D8DA4-8A97-4B2D-B9FD-F3EB035CAEBE}" presName="sp" presStyleCnt="0"/>
      <dgm:spPr/>
    </dgm:pt>
    <dgm:pt modelId="{027C82C8-EB95-4823-974A-4670FC3E2ABC}" type="pres">
      <dgm:prSet presAssocID="{AFCCDF5E-ECFF-461F-951E-7806F11BAB5E}" presName="linNode" presStyleCnt="0"/>
      <dgm:spPr/>
    </dgm:pt>
    <dgm:pt modelId="{7C6EE37B-C636-4BCC-AFAB-94307913D6F5}" type="pres">
      <dgm:prSet presAssocID="{AFCCDF5E-ECFF-461F-951E-7806F11BAB5E}" presName="parentText" presStyleLbl="node1" presStyleIdx="6" presStyleCnt="7" custScaleX="63259">
        <dgm:presLayoutVars>
          <dgm:chMax val="1"/>
          <dgm:bulletEnabled val="1"/>
        </dgm:presLayoutVars>
      </dgm:prSet>
      <dgm:spPr/>
    </dgm:pt>
    <dgm:pt modelId="{327B2FA4-356C-4CC6-811E-DFCD51C5F441}" type="pres">
      <dgm:prSet presAssocID="{AFCCDF5E-ECFF-461F-951E-7806F11BAB5E}" presName="descendantText" presStyleLbl="alignAccFollowNode1" presStyleIdx="6" presStyleCnt="7" custScaleX="112993">
        <dgm:presLayoutVars>
          <dgm:bulletEnabled val="1"/>
        </dgm:presLayoutVars>
      </dgm:prSet>
      <dgm:spPr/>
    </dgm:pt>
  </dgm:ptLst>
  <dgm:cxnLst>
    <dgm:cxn modelId="{91432002-2520-429E-AA3B-4D43BC2FAA7B}" srcId="{90CE0A0B-F0DD-4397-A067-355D269D7B71}" destId="{8D77F5FC-CD68-4CAC-A349-DB228726A0FA}" srcOrd="0" destOrd="0" parTransId="{F98BB67C-6FB0-455E-9F69-3A773175677D}" sibTransId="{5BC6CED7-879F-43EA-8D9D-AECAF1C3AAA4}"/>
    <dgm:cxn modelId="{46267A09-F028-4EAD-838C-BD4BA7B6E6FE}" type="presOf" srcId="{90CE0A0B-F0DD-4397-A067-355D269D7B71}" destId="{AF34BB9F-B0BA-4150-9FAE-7083FBC4A3D1}" srcOrd="0" destOrd="0" presId="urn:microsoft.com/office/officeart/2005/8/layout/vList5"/>
    <dgm:cxn modelId="{889ECE11-5159-4C14-BF12-2E7FB7E507F0}" type="presOf" srcId="{8D77F5FC-CD68-4CAC-A349-DB228726A0FA}" destId="{50F93E56-EA11-49DB-A2B0-12ABF409760A}" srcOrd="0" destOrd="0" presId="urn:microsoft.com/office/officeart/2005/8/layout/vList5"/>
    <dgm:cxn modelId="{0A00FB14-836D-4A97-8D3E-883DE68BCCA0}" type="presOf" srcId="{6DFA91B6-8F90-4559-B6A2-A727905035A0}" destId="{3B3828DD-C027-4709-B230-4337D043CFD8}" srcOrd="0" destOrd="0" presId="urn:microsoft.com/office/officeart/2005/8/layout/vList5"/>
    <dgm:cxn modelId="{7A458E25-A23A-4733-9117-E190F1D2BEA0}" srcId="{FAE3847E-1792-4006-8722-1F91E7973A67}" destId="{12615BBE-0E7B-4DF3-B4B5-1B6A239A3515}" srcOrd="0" destOrd="0" parTransId="{7BF98B05-6F63-4109-9187-3B7F5A3D3D13}" sibTransId="{286BA832-598F-4314-A0A3-208FA0D4C0C6}"/>
    <dgm:cxn modelId="{EABF0C26-2D50-4022-88F4-D859D95280DF}" srcId="{8BB449BC-12AE-4D4E-A908-A047E012489E}" destId="{5FE2E09A-2914-44A2-A768-7A9F3698DE21}" srcOrd="1" destOrd="0" parTransId="{139F2CE8-6AB8-40E8-A950-E7BFDC6A6094}" sibTransId="{817E2BF5-7800-4383-8755-AF647EFE37C2}"/>
    <dgm:cxn modelId="{20652531-259D-41D1-83F1-5D38C2B1C08D}" type="presOf" srcId="{FAE3847E-1792-4006-8722-1F91E7973A67}" destId="{8D55259B-D3FF-4398-9A81-6CE7B6A69DBD}" srcOrd="0" destOrd="0" presId="urn:microsoft.com/office/officeart/2005/8/layout/vList5"/>
    <dgm:cxn modelId="{1C9BA039-B056-4BA8-9A2B-3E304D013E4F}" type="presOf" srcId="{53DE1571-2325-47A4-BE17-EAB078DB6C2F}" destId="{3ACD7954-ACBE-4B35-98F0-69CDC17BDB5F}" srcOrd="0" destOrd="0" presId="urn:microsoft.com/office/officeart/2005/8/layout/vList5"/>
    <dgm:cxn modelId="{225FC03A-35DE-4756-8CA9-1655A0DB2D7C}" srcId="{E9664A53-AF78-41C2-85CE-D8301360EF23}" destId="{53DE1571-2325-47A4-BE17-EAB078DB6C2F}" srcOrd="0" destOrd="0" parTransId="{8EAEAE1E-E16A-443C-A0CA-651CAB0EA073}" sibTransId="{D66EDB50-E1A0-4AA1-B9A5-61C9B46D27DC}"/>
    <dgm:cxn modelId="{26E35E5D-049B-402F-8D41-06292B199B05}" srcId="{8BB449BC-12AE-4D4E-A908-A047E012489E}" destId="{AFCCDF5E-ECFF-461F-951E-7806F11BAB5E}" srcOrd="6" destOrd="0" parTransId="{BDCB8696-E6ED-4317-BA93-9C55D21F6CCA}" sibTransId="{B6BE2661-013C-4D5B-A2D3-8EA7D16EBF89}"/>
    <dgm:cxn modelId="{90D8AF5E-A83C-4586-8840-52594B4D42B2}" type="presOf" srcId="{4430B931-9C0B-416A-8A6D-962AB4A35810}" destId="{327B2FA4-356C-4CC6-811E-DFCD51C5F441}" srcOrd="0" destOrd="0" presId="urn:microsoft.com/office/officeart/2005/8/layout/vList5"/>
    <dgm:cxn modelId="{703D4868-ED1E-4943-BCC1-2FDDA754E2BD}" type="presOf" srcId="{6E12EDEC-8E16-456E-8EC8-49F2310D3471}" destId="{A89911C9-791F-4926-AE41-514F4C82F70A}" srcOrd="0" destOrd="0" presId="urn:microsoft.com/office/officeart/2005/8/layout/vList5"/>
    <dgm:cxn modelId="{881D7068-EAC2-4DD8-B5C7-3F6D8CC5BE22}" type="presOf" srcId="{B3AE55EA-4AC2-4D24-B19F-6C6791F29276}" destId="{2BF0662C-D92C-4C65-9387-03B085DFB74D}" srcOrd="0" destOrd="0" presId="urn:microsoft.com/office/officeart/2005/8/layout/vList5"/>
    <dgm:cxn modelId="{0206ED69-38E6-4FA2-A813-36F3F598A0A4}" srcId="{B3AE55EA-4AC2-4D24-B19F-6C6791F29276}" destId="{6E12EDEC-8E16-456E-8EC8-49F2310D3471}" srcOrd="0" destOrd="0" parTransId="{BE2E08EC-A4F5-4D9B-A4BE-866689131508}" sibTransId="{5F44BC38-3962-45CE-A382-8DA6A7C5342E}"/>
    <dgm:cxn modelId="{CE2BC673-23E0-43EC-9EE3-AA260428EFF6}" type="presOf" srcId="{351EF203-946F-42B4-B2AB-11380BC66A08}" destId="{C477B2E4-D2E1-4CE3-BB8E-EDB1A9FFB4DB}" srcOrd="0" destOrd="0" presId="urn:microsoft.com/office/officeart/2005/8/layout/vList5"/>
    <dgm:cxn modelId="{ABBF9374-59DF-4515-9D7A-2FFB2DE6B226}" type="presOf" srcId="{E9664A53-AF78-41C2-85CE-D8301360EF23}" destId="{B6E4922F-DE7A-4FF2-BA7C-CCA290BAFD22}" srcOrd="0" destOrd="0" presId="urn:microsoft.com/office/officeart/2005/8/layout/vList5"/>
    <dgm:cxn modelId="{4FFA7287-799E-46E1-97E4-FC4043978741}" srcId="{8BB449BC-12AE-4D4E-A908-A047E012489E}" destId="{90CE0A0B-F0DD-4397-A067-355D269D7B71}" srcOrd="5" destOrd="0" parTransId="{80AA4E2F-70EA-4A58-A098-3200551FAB8B}" sibTransId="{7C6D8DA4-8A97-4B2D-B9FD-F3EB035CAEBE}"/>
    <dgm:cxn modelId="{8B795988-235F-4069-AEDE-0F34CA484E33}" type="presOf" srcId="{2EBC72C6-7CE0-4100-B8CB-7D5D7B792740}" destId="{259FBDE4-E9EC-4A4F-9B5B-A3121208F294}" srcOrd="0" destOrd="0" presId="urn:microsoft.com/office/officeart/2005/8/layout/vList5"/>
    <dgm:cxn modelId="{5ED14098-662E-4D9F-B10D-5DED64932B10}" srcId="{AFCCDF5E-ECFF-461F-951E-7806F11BAB5E}" destId="{4430B931-9C0B-416A-8A6D-962AB4A35810}" srcOrd="0" destOrd="0" parTransId="{0B636703-B52B-42E8-B215-0E9109ED4EEA}" sibTransId="{4A484241-3788-4936-A29E-D59DB0BA8F16}"/>
    <dgm:cxn modelId="{FA895F98-2122-4B9B-B2F3-3F70EBC62F48}" srcId="{8BB449BC-12AE-4D4E-A908-A047E012489E}" destId="{E9664A53-AF78-41C2-85CE-D8301360EF23}" srcOrd="0" destOrd="0" parTransId="{71708C32-023B-45E5-A8B2-65E7C9414251}" sibTransId="{D5584E15-B7F9-438F-9C30-8B395C7368BB}"/>
    <dgm:cxn modelId="{16BDB6BB-E490-4434-9C77-6A5218BC2FC4}" srcId="{2EBC72C6-7CE0-4100-B8CB-7D5D7B792740}" destId="{6DFA91B6-8F90-4559-B6A2-A727905035A0}" srcOrd="0" destOrd="0" parTransId="{C2B7A3F2-8292-4F6C-826C-031A405FDC0B}" sibTransId="{ABE1EEC5-D777-48E8-BF9D-0227765B0CBD}"/>
    <dgm:cxn modelId="{7D1DE8BF-EF0E-42EA-A8DA-330DCFAC9A8A}" srcId="{8BB449BC-12AE-4D4E-A908-A047E012489E}" destId="{FAE3847E-1792-4006-8722-1F91E7973A67}" srcOrd="4" destOrd="0" parTransId="{B8180436-5A35-41F7-89FE-52CBF3EEB3E0}" sibTransId="{72C947B7-1858-4F33-90BF-3FDF5DDFA210}"/>
    <dgm:cxn modelId="{278BECBF-900A-4146-8897-12D469388533}" type="presOf" srcId="{8BB449BC-12AE-4D4E-A908-A047E012489E}" destId="{CADD1AEA-4A82-4C33-B6B4-BE80A0A8B5F0}" srcOrd="0" destOrd="0" presId="urn:microsoft.com/office/officeart/2005/8/layout/vList5"/>
    <dgm:cxn modelId="{04B417C8-A001-4D56-A04C-5C77FC64564E}" srcId="{5FE2E09A-2914-44A2-A768-7A9F3698DE21}" destId="{351EF203-946F-42B4-B2AB-11380BC66A08}" srcOrd="0" destOrd="0" parTransId="{4DCA28BD-FDAF-4A7E-B8EC-B735831F5EC7}" sibTransId="{9D9441FA-B06A-46D3-8F4D-27FEE5F10384}"/>
    <dgm:cxn modelId="{EC16CBD4-43CC-4947-B1B4-20665786EE7A}" type="presOf" srcId="{5FE2E09A-2914-44A2-A768-7A9F3698DE21}" destId="{711E357D-CB22-4C39-AB88-0DC47268866A}" srcOrd="0" destOrd="0" presId="urn:microsoft.com/office/officeart/2005/8/layout/vList5"/>
    <dgm:cxn modelId="{78A050D8-509C-4C2F-BBDC-6E29B5F41655}" srcId="{8BB449BC-12AE-4D4E-A908-A047E012489E}" destId="{B3AE55EA-4AC2-4D24-B19F-6C6791F29276}" srcOrd="3" destOrd="0" parTransId="{75A6FB79-5617-4AB0-843B-1738A3654D51}" sibTransId="{EF832336-86C0-4302-B891-A057220DFC7D}"/>
    <dgm:cxn modelId="{7B16BFDA-E9A6-4B7E-86D5-553B6209AA79}" type="presOf" srcId="{AFCCDF5E-ECFF-461F-951E-7806F11BAB5E}" destId="{7C6EE37B-C636-4BCC-AFAB-94307913D6F5}" srcOrd="0" destOrd="0" presId="urn:microsoft.com/office/officeart/2005/8/layout/vList5"/>
    <dgm:cxn modelId="{8F6889E4-A05E-442B-9480-C5DA5CEEDB8D}" srcId="{8BB449BC-12AE-4D4E-A908-A047E012489E}" destId="{2EBC72C6-7CE0-4100-B8CB-7D5D7B792740}" srcOrd="2" destOrd="0" parTransId="{2A8B5EF1-C60D-4ED9-8975-374C68A16850}" sibTransId="{CE6157E7-816A-4AD6-9E21-05D6549F3EDA}"/>
    <dgm:cxn modelId="{D2605DF8-A93D-497A-B268-15003D5D35CF}" type="presOf" srcId="{12615BBE-0E7B-4DF3-B4B5-1B6A239A3515}" destId="{4AA1B517-5C35-4D70-ABCB-C41054116F14}" srcOrd="0" destOrd="0" presId="urn:microsoft.com/office/officeart/2005/8/layout/vList5"/>
    <dgm:cxn modelId="{EEEF9F74-AFC4-48F0-896C-0F4BB759B6B9}" type="presParOf" srcId="{CADD1AEA-4A82-4C33-B6B4-BE80A0A8B5F0}" destId="{6097880A-77C0-452D-A39B-C21BB719422E}" srcOrd="0" destOrd="0" presId="urn:microsoft.com/office/officeart/2005/8/layout/vList5"/>
    <dgm:cxn modelId="{4A68B7A5-481B-40C0-8B5F-2F0BEBA6B14B}" type="presParOf" srcId="{6097880A-77C0-452D-A39B-C21BB719422E}" destId="{B6E4922F-DE7A-4FF2-BA7C-CCA290BAFD22}" srcOrd="0" destOrd="0" presId="urn:microsoft.com/office/officeart/2005/8/layout/vList5"/>
    <dgm:cxn modelId="{DC5FAC10-6787-4576-8B0C-D546254EDBCD}" type="presParOf" srcId="{6097880A-77C0-452D-A39B-C21BB719422E}" destId="{3ACD7954-ACBE-4B35-98F0-69CDC17BDB5F}" srcOrd="1" destOrd="0" presId="urn:microsoft.com/office/officeart/2005/8/layout/vList5"/>
    <dgm:cxn modelId="{38938E9C-FB5C-4352-BA9A-90A379D304BD}" type="presParOf" srcId="{CADD1AEA-4A82-4C33-B6B4-BE80A0A8B5F0}" destId="{E87C84C2-9860-4239-9630-C67F465D8ED0}" srcOrd="1" destOrd="0" presId="urn:microsoft.com/office/officeart/2005/8/layout/vList5"/>
    <dgm:cxn modelId="{66A50F86-1510-4835-88F4-69E755051CD0}" type="presParOf" srcId="{CADD1AEA-4A82-4C33-B6B4-BE80A0A8B5F0}" destId="{BE284CFC-8AF0-4967-A9A7-DB855E4E9614}" srcOrd="2" destOrd="0" presId="urn:microsoft.com/office/officeart/2005/8/layout/vList5"/>
    <dgm:cxn modelId="{5645593D-31E3-4912-844E-943E182E6C09}" type="presParOf" srcId="{BE284CFC-8AF0-4967-A9A7-DB855E4E9614}" destId="{711E357D-CB22-4C39-AB88-0DC47268866A}" srcOrd="0" destOrd="0" presId="urn:microsoft.com/office/officeart/2005/8/layout/vList5"/>
    <dgm:cxn modelId="{80F9E5E0-4F9C-4E7A-9871-CE3090EEFA07}" type="presParOf" srcId="{BE284CFC-8AF0-4967-A9A7-DB855E4E9614}" destId="{C477B2E4-D2E1-4CE3-BB8E-EDB1A9FFB4DB}" srcOrd="1" destOrd="0" presId="urn:microsoft.com/office/officeart/2005/8/layout/vList5"/>
    <dgm:cxn modelId="{BFE6F17F-C70C-48C0-8766-2FA43326C7FA}" type="presParOf" srcId="{CADD1AEA-4A82-4C33-B6B4-BE80A0A8B5F0}" destId="{C41FEA59-8FE6-4867-A350-07BCC56FDEA9}" srcOrd="3" destOrd="0" presId="urn:microsoft.com/office/officeart/2005/8/layout/vList5"/>
    <dgm:cxn modelId="{E9AACF00-57C8-4474-8CD9-1ADAB9A233BF}" type="presParOf" srcId="{CADD1AEA-4A82-4C33-B6B4-BE80A0A8B5F0}" destId="{3D44FBE2-0F05-4DF0-824D-B0ED261E48A6}" srcOrd="4" destOrd="0" presId="urn:microsoft.com/office/officeart/2005/8/layout/vList5"/>
    <dgm:cxn modelId="{1064A976-D5EB-4320-A8A6-14F5FE31CCF8}" type="presParOf" srcId="{3D44FBE2-0F05-4DF0-824D-B0ED261E48A6}" destId="{259FBDE4-E9EC-4A4F-9B5B-A3121208F294}" srcOrd="0" destOrd="0" presId="urn:microsoft.com/office/officeart/2005/8/layout/vList5"/>
    <dgm:cxn modelId="{6DB4C1BF-B147-4105-95B7-C3D43BD01178}" type="presParOf" srcId="{3D44FBE2-0F05-4DF0-824D-B0ED261E48A6}" destId="{3B3828DD-C027-4709-B230-4337D043CFD8}" srcOrd="1" destOrd="0" presId="urn:microsoft.com/office/officeart/2005/8/layout/vList5"/>
    <dgm:cxn modelId="{47907373-A8FA-4469-B71E-C511CB5DC911}" type="presParOf" srcId="{CADD1AEA-4A82-4C33-B6B4-BE80A0A8B5F0}" destId="{D0354BC5-66D1-4D91-AF81-7B7950F0DA72}" srcOrd="5" destOrd="0" presId="urn:microsoft.com/office/officeart/2005/8/layout/vList5"/>
    <dgm:cxn modelId="{66A85E83-A657-449F-9B8D-DA2B5691DC04}" type="presParOf" srcId="{CADD1AEA-4A82-4C33-B6B4-BE80A0A8B5F0}" destId="{EF4BB5EB-32B5-4B72-91AB-7E5A88AECA5E}" srcOrd="6" destOrd="0" presId="urn:microsoft.com/office/officeart/2005/8/layout/vList5"/>
    <dgm:cxn modelId="{5B62DAC0-D894-4DCE-94DC-B69FACCBD7E9}" type="presParOf" srcId="{EF4BB5EB-32B5-4B72-91AB-7E5A88AECA5E}" destId="{2BF0662C-D92C-4C65-9387-03B085DFB74D}" srcOrd="0" destOrd="0" presId="urn:microsoft.com/office/officeart/2005/8/layout/vList5"/>
    <dgm:cxn modelId="{BAA71F70-7891-42BC-96DD-D537D00A9987}" type="presParOf" srcId="{EF4BB5EB-32B5-4B72-91AB-7E5A88AECA5E}" destId="{A89911C9-791F-4926-AE41-514F4C82F70A}" srcOrd="1" destOrd="0" presId="urn:microsoft.com/office/officeart/2005/8/layout/vList5"/>
    <dgm:cxn modelId="{B2F1EB0C-4AE2-4F5F-8D2B-02D3795EA5F0}" type="presParOf" srcId="{CADD1AEA-4A82-4C33-B6B4-BE80A0A8B5F0}" destId="{76606243-6696-4DF7-A4E4-9BB8755358C3}" srcOrd="7" destOrd="0" presId="urn:microsoft.com/office/officeart/2005/8/layout/vList5"/>
    <dgm:cxn modelId="{FD7F72B1-61CD-4010-A5D5-F29376AD9D56}" type="presParOf" srcId="{CADD1AEA-4A82-4C33-B6B4-BE80A0A8B5F0}" destId="{62E60A2A-C4E7-4394-852E-911B76DB11EE}" srcOrd="8" destOrd="0" presId="urn:microsoft.com/office/officeart/2005/8/layout/vList5"/>
    <dgm:cxn modelId="{D30B86F2-DF66-4753-AE79-3C7F9DB2EDFE}" type="presParOf" srcId="{62E60A2A-C4E7-4394-852E-911B76DB11EE}" destId="{8D55259B-D3FF-4398-9A81-6CE7B6A69DBD}" srcOrd="0" destOrd="0" presId="urn:microsoft.com/office/officeart/2005/8/layout/vList5"/>
    <dgm:cxn modelId="{AC04C351-8452-497F-975A-F486B834750E}" type="presParOf" srcId="{62E60A2A-C4E7-4394-852E-911B76DB11EE}" destId="{4AA1B517-5C35-4D70-ABCB-C41054116F14}" srcOrd="1" destOrd="0" presId="urn:microsoft.com/office/officeart/2005/8/layout/vList5"/>
    <dgm:cxn modelId="{9FEB59A1-D259-485A-BAF7-F8B10D05BCE9}" type="presParOf" srcId="{CADD1AEA-4A82-4C33-B6B4-BE80A0A8B5F0}" destId="{80957F1D-A0C4-448D-8A1B-5EC9F2F9746B}" srcOrd="9" destOrd="0" presId="urn:microsoft.com/office/officeart/2005/8/layout/vList5"/>
    <dgm:cxn modelId="{EC37545C-8EEB-429C-96F1-E6A9C54F1B2E}" type="presParOf" srcId="{CADD1AEA-4A82-4C33-B6B4-BE80A0A8B5F0}" destId="{37CAA40C-7F8C-4569-9D98-B25311DD6B61}" srcOrd="10" destOrd="0" presId="urn:microsoft.com/office/officeart/2005/8/layout/vList5"/>
    <dgm:cxn modelId="{DAAB4F75-B65C-446F-9448-E1D257B54716}" type="presParOf" srcId="{37CAA40C-7F8C-4569-9D98-B25311DD6B61}" destId="{AF34BB9F-B0BA-4150-9FAE-7083FBC4A3D1}" srcOrd="0" destOrd="0" presId="urn:microsoft.com/office/officeart/2005/8/layout/vList5"/>
    <dgm:cxn modelId="{C61CAB6B-EDDA-4373-A133-63B1097A5296}" type="presParOf" srcId="{37CAA40C-7F8C-4569-9D98-B25311DD6B61}" destId="{50F93E56-EA11-49DB-A2B0-12ABF409760A}" srcOrd="1" destOrd="0" presId="urn:microsoft.com/office/officeart/2005/8/layout/vList5"/>
    <dgm:cxn modelId="{4A0CA096-D076-4112-ADFD-0A1BB0C670AB}" type="presParOf" srcId="{CADD1AEA-4A82-4C33-B6B4-BE80A0A8B5F0}" destId="{29184200-2557-4747-9BB5-B8C503D3DE17}" srcOrd="11" destOrd="0" presId="urn:microsoft.com/office/officeart/2005/8/layout/vList5"/>
    <dgm:cxn modelId="{28017DF1-1576-4823-AF62-A16C2807F7D5}" type="presParOf" srcId="{CADD1AEA-4A82-4C33-B6B4-BE80A0A8B5F0}" destId="{027C82C8-EB95-4823-974A-4670FC3E2ABC}" srcOrd="12" destOrd="0" presId="urn:microsoft.com/office/officeart/2005/8/layout/vList5"/>
    <dgm:cxn modelId="{87B60709-8E16-4B29-ADD9-E97B33228207}" type="presParOf" srcId="{027C82C8-EB95-4823-974A-4670FC3E2ABC}" destId="{7C6EE37B-C636-4BCC-AFAB-94307913D6F5}" srcOrd="0" destOrd="0" presId="urn:microsoft.com/office/officeart/2005/8/layout/vList5"/>
    <dgm:cxn modelId="{ADB6082C-92B9-4ABC-9B52-EA0864589BA3}" type="presParOf" srcId="{027C82C8-EB95-4823-974A-4670FC3E2ABC}" destId="{327B2FA4-356C-4CC6-811E-DFCD51C5F44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4B61AF-AC70-47C2-B352-82465B4A33DF}" type="doc">
      <dgm:prSet loTypeId="urn:microsoft.com/office/officeart/2009/layout/ReverseList" loCatId="relationship" qsTypeId="urn:microsoft.com/office/officeart/2005/8/quickstyle/3d3" qsCatId="3D" csTypeId="urn:microsoft.com/office/officeart/2005/8/colors/colorful5" csCatId="colorful" phldr="1"/>
      <dgm:spPr/>
      <dgm:t>
        <a:bodyPr/>
        <a:lstStyle/>
        <a:p>
          <a:endParaRPr lang="es-CR"/>
        </a:p>
      </dgm:t>
    </dgm:pt>
    <dgm:pt modelId="{431FB9AB-9334-46FD-88B8-934DAE1426A1}">
      <dgm:prSet phldrT="[Texto]" custT="1"/>
      <dgm:spPr/>
      <dgm:t>
        <a:bodyPr/>
        <a:lstStyle/>
        <a:p>
          <a:r>
            <a:rPr lang="es-ES" sz="1600" dirty="0"/>
            <a:t>Colección o depósito de datos integrados, almacenados en soporte secundario (no volátil) y con redundancia controlada.</a:t>
          </a:r>
        </a:p>
        <a:p>
          <a:r>
            <a:rPr lang="es-ES" sz="1600" dirty="0"/>
            <a:t> Los datos, que han de ser compartidos por diferentes usuarios y aplicaciones, deben mantenerse independientes de ellos, y su definición (estructura de la base de datos) única y almacenada con los datos, se ha de apoyar en un modelo de datos, el cual ha de permitir captar las interrelaciones y restricciones existentes en el mundo real. </a:t>
          </a:r>
        </a:p>
        <a:p>
          <a:r>
            <a:rPr lang="es-ES" sz="1600" dirty="0"/>
            <a:t>Los procedimientos de actualización y recuperación, comunes y bien determinados, facilitarán la seguridad del conjunto de los datos (</a:t>
          </a:r>
          <a:r>
            <a:rPr lang="es-ES" sz="1600" dirty="0" err="1"/>
            <a:t>Piattini</a:t>
          </a:r>
          <a:r>
            <a:rPr lang="es-ES" sz="1600" dirty="0"/>
            <a:t> </a:t>
          </a:r>
          <a:r>
            <a:rPr lang="es-ES" sz="1600" dirty="0" err="1"/>
            <a:t>Velthuis</a:t>
          </a:r>
          <a:r>
            <a:rPr lang="es-ES" sz="1600" dirty="0"/>
            <a:t>, Marcos Martínez, Calero Muñoz, &amp; Vela Sánchez, 2007).</a:t>
          </a:r>
          <a:endParaRPr lang="es-CR" sz="1600" dirty="0"/>
        </a:p>
      </dgm:t>
    </dgm:pt>
    <dgm:pt modelId="{8A73CF9F-3195-4B14-A05D-4E449EDE043E}" type="parTrans" cxnId="{8284A9E8-EEA0-4496-84FB-4DFFB79382A2}">
      <dgm:prSet/>
      <dgm:spPr/>
      <dgm:t>
        <a:bodyPr/>
        <a:lstStyle/>
        <a:p>
          <a:endParaRPr lang="es-CR"/>
        </a:p>
      </dgm:t>
    </dgm:pt>
    <dgm:pt modelId="{1E84A84B-74C5-4D0F-9870-A36A0806C47A}" type="sibTrans" cxnId="{8284A9E8-EEA0-4496-84FB-4DFFB79382A2}">
      <dgm:prSet/>
      <dgm:spPr/>
      <dgm:t>
        <a:bodyPr/>
        <a:lstStyle/>
        <a:p>
          <a:endParaRPr lang="es-CR"/>
        </a:p>
      </dgm:t>
    </dgm:pt>
    <dgm:pt modelId="{7379E8FF-EDC4-47CC-8931-6372AC5F68A1}">
      <dgm:prSet phldrT="[Texto]" custT="1"/>
      <dgm:spPr/>
      <dgm:t>
        <a:bodyPr/>
        <a:lstStyle/>
        <a:p>
          <a:pPr algn="just"/>
          <a:r>
            <a:rPr lang="es-ES" sz="1600" dirty="0"/>
            <a:t>Una base de datos o banco de datos es un conjunto de datos pertenecientes a un mismo contexto y almacenados sistemáticamente para su posterior uso. </a:t>
          </a:r>
        </a:p>
        <a:p>
          <a:pPr algn="just"/>
          <a:r>
            <a:rPr lang="es-ES" sz="1600" dirty="0"/>
            <a:t>En este sentido, una biblioteca puede considerarse una base de datos compuesta en su mayoría por documentos y textos impresos en papel e indexados para su consulta. </a:t>
          </a:r>
        </a:p>
        <a:p>
          <a:pPr algn="just"/>
          <a:r>
            <a:rPr lang="es-ES" sz="1600" dirty="0"/>
            <a:t>En la actualidad, y debido al desarrollo tecnológico de campos como la informática y la electrónica, la mayoría de las bases de datos están en formato digital (electrónico), que ofrece un amplio rango de soluciones al problema de </a:t>
          </a:r>
          <a:r>
            <a:rPr lang="es-CR" sz="1600" dirty="0"/>
            <a:t>almacenar datos (Wikipedia, 2009).</a:t>
          </a:r>
        </a:p>
      </dgm:t>
    </dgm:pt>
    <dgm:pt modelId="{8EE0F9A2-FA37-4B88-BCCA-5E5732F869D9}" type="parTrans" cxnId="{436289B0-2355-43AD-8288-771A7AC3AD6F}">
      <dgm:prSet/>
      <dgm:spPr/>
      <dgm:t>
        <a:bodyPr/>
        <a:lstStyle/>
        <a:p>
          <a:endParaRPr lang="es-CR"/>
        </a:p>
      </dgm:t>
    </dgm:pt>
    <dgm:pt modelId="{6CFF37D6-1800-4CC6-A3E1-7DD9D14FD292}" type="sibTrans" cxnId="{436289B0-2355-43AD-8288-771A7AC3AD6F}">
      <dgm:prSet/>
      <dgm:spPr/>
      <dgm:t>
        <a:bodyPr/>
        <a:lstStyle/>
        <a:p>
          <a:endParaRPr lang="es-CR"/>
        </a:p>
      </dgm:t>
    </dgm:pt>
    <dgm:pt modelId="{20C4160F-1103-400A-8625-CDD3FE054705}" type="pres">
      <dgm:prSet presAssocID="{DD4B61AF-AC70-47C2-B352-82465B4A33DF}" presName="Name0" presStyleCnt="0">
        <dgm:presLayoutVars>
          <dgm:chMax val="2"/>
          <dgm:chPref val="2"/>
          <dgm:animLvl val="lvl"/>
        </dgm:presLayoutVars>
      </dgm:prSet>
      <dgm:spPr/>
    </dgm:pt>
    <dgm:pt modelId="{58689709-238E-43B1-9A1B-055D88DAC602}" type="pres">
      <dgm:prSet presAssocID="{DD4B61AF-AC70-47C2-B352-82465B4A33DF}" presName="LeftText" presStyleLbl="revTx" presStyleIdx="0" presStyleCnt="0">
        <dgm:presLayoutVars>
          <dgm:bulletEnabled val="1"/>
        </dgm:presLayoutVars>
      </dgm:prSet>
      <dgm:spPr/>
    </dgm:pt>
    <dgm:pt modelId="{2732673E-660C-485A-9A15-AAB3152B4945}" type="pres">
      <dgm:prSet presAssocID="{DD4B61AF-AC70-47C2-B352-82465B4A33DF}" presName="LeftNode" presStyleLbl="bgImgPlace1" presStyleIdx="0" presStyleCnt="2" custScaleX="215398" custScaleY="132150" custLinFactNeighborX="-78216" custLinFactNeighborY="-20002">
        <dgm:presLayoutVars>
          <dgm:chMax val="2"/>
          <dgm:chPref val="2"/>
        </dgm:presLayoutVars>
      </dgm:prSet>
      <dgm:spPr/>
    </dgm:pt>
    <dgm:pt modelId="{F8A64F84-B373-435C-B75C-EDB9AA9BFFEF}" type="pres">
      <dgm:prSet presAssocID="{DD4B61AF-AC70-47C2-B352-82465B4A33DF}" presName="RightText" presStyleLbl="revTx" presStyleIdx="0" presStyleCnt="0">
        <dgm:presLayoutVars>
          <dgm:bulletEnabled val="1"/>
        </dgm:presLayoutVars>
      </dgm:prSet>
      <dgm:spPr/>
    </dgm:pt>
    <dgm:pt modelId="{7A047E4A-0343-45F4-841C-69D56B19BF94}" type="pres">
      <dgm:prSet presAssocID="{DD4B61AF-AC70-47C2-B352-82465B4A33DF}" presName="RightNode" presStyleLbl="bgImgPlace1" presStyleIdx="1" presStyleCnt="2" custScaleX="216935" custScaleY="132077" custLinFactNeighborX="54216" custLinFactNeighborY="9961">
        <dgm:presLayoutVars>
          <dgm:chMax val="0"/>
          <dgm:chPref val="0"/>
        </dgm:presLayoutVars>
      </dgm:prSet>
      <dgm:spPr/>
    </dgm:pt>
    <dgm:pt modelId="{6DB51B14-1D2F-4F08-B3F1-54D83E2218C2}" type="pres">
      <dgm:prSet presAssocID="{DD4B61AF-AC70-47C2-B352-82465B4A33DF}" presName="TopArrow" presStyleLbl="node1" presStyleIdx="0" presStyleCnt="2" custAng="1400176" custLinFactNeighborX="11268" custLinFactNeighborY="-22557"/>
      <dgm:spPr/>
    </dgm:pt>
    <dgm:pt modelId="{5F1737B5-E901-4CAD-BA15-C0F3A97C7FD3}" type="pres">
      <dgm:prSet presAssocID="{DD4B61AF-AC70-47C2-B352-82465B4A33DF}" presName="BottomArrow" presStyleLbl="node1" presStyleIdx="1" presStyleCnt="2" custAng="1576656" custScaleX="89735" custScaleY="83854" custLinFactNeighborX="-35604" custLinFactNeighborY="5758"/>
      <dgm:spPr/>
    </dgm:pt>
  </dgm:ptLst>
  <dgm:cxnLst>
    <dgm:cxn modelId="{586EB305-027D-4802-A6BF-2621F4C05EC7}" type="presOf" srcId="{7379E8FF-EDC4-47CC-8931-6372AC5F68A1}" destId="{F8A64F84-B373-435C-B75C-EDB9AA9BFFEF}" srcOrd="0" destOrd="0" presId="urn:microsoft.com/office/officeart/2009/layout/ReverseList"/>
    <dgm:cxn modelId="{D8D9FB75-D9BC-41E8-B40F-A8AC4DF9BDA6}" type="presOf" srcId="{431FB9AB-9334-46FD-88B8-934DAE1426A1}" destId="{2732673E-660C-485A-9A15-AAB3152B4945}" srcOrd="1" destOrd="0" presId="urn:microsoft.com/office/officeart/2009/layout/ReverseList"/>
    <dgm:cxn modelId="{146E6C7E-54E6-438F-A973-0ABFA1C36F05}" type="presOf" srcId="{DD4B61AF-AC70-47C2-B352-82465B4A33DF}" destId="{20C4160F-1103-400A-8625-CDD3FE054705}" srcOrd="0" destOrd="0" presId="urn:microsoft.com/office/officeart/2009/layout/ReverseList"/>
    <dgm:cxn modelId="{436289B0-2355-43AD-8288-771A7AC3AD6F}" srcId="{DD4B61AF-AC70-47C2-B352-82465B4A33DF}" destId="{7379E8FF-EDC4-47CC-8931-6372AC5F68A1}" srcOrd="1" destOrd="0" parTransId="{8EE0F9A2-FA37-4B88-BCCA-5E5732F869D9}" sibTransId="{6CFF37D6-1800-4CC6-A3E1-7DD9D14FD292}"/>
    <dgm:cxn modelId="{4CA5B2D9-0AB1-40A3-A71A-50E555720AC4}" type="presOf" srcId="{431FB9AB-9334-46FD-88B8-934DAE1426A1}" destId="{58689709-238E-43B1-9A1B-055D88DAC602}" srcOrd="0" destOrd="0" presId="urn:microsoft.com/office/officeart/2009/layout/ReverseList"/>
    <dgm:cxn modelId="{CA0EC6DE-8AAA-40C3-9C9C-BC2604B43E55}" type="presOf" srcId="{7379E8FF-EDC4-47CC-8931-6372AC5F68A1}" destId="{7A047E4A-0343-45F4-841C-69D56B19BF94}" srcOrd="1" destOrd="0" presId="urn:microsoft.com/office/officeart/2009/layout/ReverseList"/>
    <dgm:cxn modelId="{8284A9E8-EEA0-4496-84FB-4DFFB79382A2}" srcId="{DD4B61AF-AC70-47C2-B352-82465B4A33DF}" destId="{431FB9AB-9334-46FD-88B8-934DAE1426A1}" srcOrd="0" destOrd="0" parTransId="{8A73CF9F-3195-4B14-A05D-4E449EDE043E}" sibTransId="{1E84A84B-74C5-4D0F-9870-A36A0806C47A}"/>
    <dgm:cxn modelId="{CC8BA700-1797-4BB8-A9BC-54BDE447568B}" type="presParOf" srcId="{20C4160F-1103-400A-8625-CDD3FE054705}" destId="{58689709-238E-43B1-9A1B-055D88DAC602}" srcOrd="0" destOrd="0" presId="urn:microsoft.com/office/officeart/2009/layout/ReverseList"/>
    <dgm:cxn modelId="{1EC1EBB9-7986-430F-8B5F-1D185CB59B37}" type="presParOf" srcId="{20C4160F-1103-400A-8625-CDD3FE054705}" destId="{2732673E-660C-485A-9A15-AAB3152B4945}" srcOrd="1" destOrd="0" presId="urn:microsoft.com/office/officeart/2009/layout/ReverseList"/>
    <dgm:cxn modelId="{0E4524B0-1BF1-4AD9-9914-5BC6D3863077}" type="presParOf" srcId="{20C4160F-1103-400A-8625-CDD3FE054705}" destId="{F8A64F84-B373-435C-B75C-EDB9AA9BFFEF}" srcOrd="2" destOrd="0" presId="urn:microsoft.com/office/officeart/2009/layout/ReverseList"/>
    <dgm:cxn modelId="{72AE00F8-C50A-4C21-938A-583C7E0F5981}" type="presParOf" srcId="{20C4160F-1103-400A-8625-CDD3FE054705}" destId="{7A047E4A-0343-45F4-841C-69D56B19BF94}" srcOrd="3" destOrd="0" presId="urn:microsoft.com/office/officeart/2009/layout/ReverseList"/>
    <dgm:cxn modelId="{5746D0BA-5911-4579-927C-35DEC8FBD852}" type="presParOf" srcId="{20C4160F-1103-400A-8625-CDD3FE054705}" destId="{6DB51B14-1D2F-4F08-B3F1-54D83E2218C2}" srcOrd="4" destOrd="0" presId="urn:microsoft.com/office/officeart/2009/layout/ReverseList"/>
    <dgm:cxn modelId="{49BFCD92-1F1B-4D08-93CB-B5B5FE24ACBB}" type="presParOf" srcId="{20C4160F-1103-400A-8625-CDD3FE054705}" destId="{5F1737B5-E901-4CAD-BA15-C0F3A97C7FD3}"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45ACD-CED2-41B4-8400-74DE84B00163}" type="doc">
      <dgm:prSet loTypeId="urn:microsoft.com/office/officeart/2005/8/layout/vList5" loCatId="list" qsTypeId="urn:microsoft.com/office/officeart/2005/8/quickstyle/3d3" qsCatId="3D" csTypeId="urn:microsoft.com/office/officeart/2005/8/colors/colorful2" csCatId="colorful" phldr="1"/>
      <dgm:spPr/>
      <dgm:t>
        <a:bodyPr/>
        <a:lstStyle/>
        <a:p>
          <a:endParaRPr lang="es-CR"/>
        </a:p>
      </dgm:t>
    </dgm:pt>
    <dgm:pt modelId="{F49709A3-959B-4F82-A1EC-82459AC3E79A}">
      <dgm:prSet/>
      <dgm:spPr/>
      <dgm:t>
        <a:bodyPr/>
        <a:lstStyle/>
        <a:p>
          <a:pPr algn="just" rtl="0"/>
          <a:r>
            <a:rPr lang="es-ES" dirty="0"/>
            <a:t>Integrada</a:t>
          </a:r>
          <a:endParaRPr lang="es-CR" dirty="0"/>
        </a:p>
      </dgm:t>
    </dgm:pt>
    <dgm:pt modelId="{D720AC4A-6140-413F-8D96-47C56D88CFA1}" type="parTrans" cxnId="{D0749991-6B9C-4CA6-8E70-7FDD4FE92977}">
      <dgm:prSet/>
      <dgm:spPr/>
      <dgm:t>
        <a:bodyPr/>
        <a:lstStyle/>
        <a:p>
          <a:pPr algn="just"/>
          <a:endParaRPr lang="es-CR"/>
        </a:p>
      </dgm:t>
    </dgm:pt>
    <dgm:pt modelId="{7730C846-3790-4955-A6A4-B39C8696AD99}" type="sibTrans" cxnId="{D0749991-6B9C-4CA6-8E70-7FDD4FE92977}">
      <dgm:prSet/>
      <dgm:spPr/>
      <dgm:t>
        <a:bodyPr/>
        <a:lstStyle/>
        <a:p>
          <a:pPr algn="just"/>
          <a:endParaRPr lang="es-CR"/>
        </a:p>
      </dgm:t>
    </dgm:pt>
    <dgm:pt modelId="{185DE534-B9B5-4C1C-B761-F630DDB7F182}">
      <dgm:prSet/>
      <dgm:spPr/>
      <dgm:t>
        <a:bodyPr/>
        <a:lstStyle/>
        <a:p>
          <a:pPr algn="just" rtl="0"/>
          <a:r>
            <a:rPr lang="es-ES" dirty="0"/>
            <a:t>Compartida</a:t>
          </a:r>
          <a:endParaRPr lang="es-CR" dirty="0"/>
        </a:p>
      </dgm:t>
    </dgm:pt>
    <dgm:pt modelId="{742790B1-E2F5-47D0-B443-2A34AB32460A}" type="parTrans" cxnId="{127F6EF9-C92E-4FDC-8B87-C9D2AB9DDF79}">
      <dgm:prSet/>
      <dgm:spPr/>
      <dgm:t>
        <a:bodyPr/>
        <a:lstStyle/>
        <a:p>
          <a:pPr algn="just"/>
          <a:endParaRPr lang="es-CR"/>
        </a:p>
      </dgm:t>
    </dgm:pt>
    <dgm:pt modelId="{6A0C92A9-89D7-4B20-9069-7ECCF0276BC0}" type="sibTrans" cxnId="{127F6EF9-C92E-4FDC-8B87-C9D2AB9DDF79}">
      <dgm:prSet/>
      <dgm:spPr/>
      <dgm:t>
        <a:bodyPr/>
        <a:lstStyle/>
        <a:p>
          <a:pPr algn="just"/>
          <a:endParaRPr lang="es-CR"/>
        </a:p>
      </dgm:t>
    </dgm:pt>
    <dgm:pt modelId="{728F5304-1434-4E65-9F96-DF82BED9423A}">
      <dgm:prSet/>
      <dgm:spPr/>
      <dgm:t>
        <a:bodyPr/>
        <a:lstStyle/>
        <a:p>
          <a:pPr algn="just" rtl="0"/>
          <a:r>
            <a:rPr lang="es-ES" dirty="0"/>
            <a:t>Vistas</a:t>
          </a:r>
          <a:endParaRPr lang="es-CR" dirty="0"/>
        </a:p>
      </dgm:t>
    </dgm:pt>
    <dgm:pt modelId="{01982B8D-5171-4EBD-8802-F5F75FE3AFD5}" type="parTrans" cxnId="{BA8E3B72-13B9-421F-9E74-FC58CBBB7176}">
      <dgm:prSet/>
      <dgm:spPr/>
      <dgm:t>
        <a:bodyPr/>
        <a:lstStyle/>
        <a:p>
          <a:pPr algn="just"/>
          <a:endParaRPr lang="es-CR"/>
        </a:p>
      </dgm:t>
    </dgm:pt>
    <dgm:pt modelId="{DD75F2E3-99C7-4D30-BC4A-548FCA56E32E}" type="sibTrans" cxnId="{BA8E3B72-13B9-421F-9E74-FC58CBBB7176}">
      <dgm:prSet/>
      <dgm:spPr/>
      <dgm:t>
        <a:bodyPr/>
        <a:lstStyle/>
        <a:p>
          <a:pPr algn="just"/>
          <a:endParaRPr lang="es-CR"/>
        </a:p>
      </dgm:t>
    </dgm:pt>
    <dgm:pt modelId="{36D97FB7-1577-4C14-8EFE-972A208928B9}">
      <dgm:prSet/>
      <dgm:spPr/>
      <dgm:t>
        <a:bodyPr/>
        <a:lstStyle/>
        <a:p>
          <a:pPr algn="just" rtl="0"/>
          <a:r>
            <a:rPr lang="es-ES" dirty="0"/>
            <a:t>Se entiende que una base de datos puede considerarse como una </a:t>
          </a:r>
          <a:r>
            <a:rPr lang="es-ES" dirty="0" err="1"/>
            <a:t>uniﬁcación</a:t>
          </a:r>
          <a:r>
            <a:rPr lang="es-ES" dirty="0"/>
            <a:t> de varios archivos de datos independientes</a:t>
          </a:r>
          <a:endParaRPr lang="es-CR" dirty="0"/>
        </a:p>
      </dgm:t>
    </dgm:pt>
    <dgm:pt modelId="{EF8D4DC9-6EB7-4F9F-9F2D-C2EAFF32F523}" type="parTrans" cxnId="{78CAF337-7520-4B39-8C2D-1F323BF44C2D}">
      <dgm:prSet/>
      <dgm:spPr/>
      <dgm:t>
        <a:bodyPr/>
        <a:lstStyle/>
        <a:p>
          <a:pPr algn="just"/>
          <a:endParaRPr lang="es-CR"/>
        </a:p>
      </dgm:t>
    </dgm:pt>
    <dgm:pt modelId="{7397EE3F-260A-4B80-BEF5-02446240D1BA}" type="sibTrans" cxnId="{78CAF337-7520-4B39-8C2D-1F323BF44C2D}">
      <dgm:prSet/>
      <dgm:spPr/>
      <dgm:t>
        <a:bodyPr/>
        <a:lstStyle/>
        <a:p>
          <a:pPr algn="just"/>
          <a:endParaRPr lang="es-CR"/>
        </a:p>
      </dgm:t>
    </dgm:pt>
    <dgm:pt modelId="{DA7FF224-379A-4DED-AB74-B76CD457E7B2}">
      <dgm:prSet/>
      <dgm:spPr/>
      <dgm:t>
        <a:bodyPr/>
        <a:lstStyle/>
        <a:p>
          <a:pPr algn="just" rtl="0"/>
          <a:r>
            <a:rPr lang="es-ES" dirty="0"/>
            <a:t>Se entiende que partes individuales de la Base de Datos pueden compartirse entre varios usuarios distintos, en el sentido que cada uno de ellos puede tener acceso a la misma parte de la Base de Datos y utilizarla con propósitos diferentes</a:t>
          </a:r>
          <a:endParaRPr lang="es-CR" dirty="0"/>
        </a:p>
      </dgm:t>
    </dgm:pt>
    <dgm:pt modelId="{85DA091E-F17B-4C9F-9CF2-D0EF0D267513}" type="parTrans" cxnId="{91296EFB-EAB4-4753-8B5E-106452600AA1}">
      <dgm:prSet/>
      <dgm:spPr/>
      <dgm:t>
        <a:bodyPr/>
        <a:lstStyle/>
        <a:p>
          <a:pPr algn="just"/>
          <a:endParaRPr lang="es-CR"/>
        </a:p>
      </dgm:t>
    </dgm:pt>
    <dgm:pt modelId="{28FEB1C0-1571-4C07-9ACD-83BDA3C22A75}" type="sibTrans" cxnId="{91296EFB-EAB4-4753-8B5E-106452600AA1}">
      <dgm:prSet/>
      <dgm:spPr/>
      <dgm:t>
        <a:bodyPr/>
        <a:lstStyle/>
        <a:p>
          <a:pPr algn="just"/>
          <a:endParaRPr lang="es-CR"/>
        </a:p>
      </dgm:t>
    </dgm:pt>
    <dgm:pt modelId="{C15E2E7D-07B9-4D2D-8DBA-78026F4771AD}">
      <dgm:prSet/>
      <dgm:spPr/>
      <dgm:t>
        <a:bodyPr/>
        <a:lstStyle/>
        <a:p>
          <a:pPr algn="just" rtl="0"/>
          <a:r>
            <a:rPr lang="es-ES" dirty="0"/>
            <a:t>Diferentes usuarios pueden tener una perspectiva o vista diferente de los datos. Una vista es un subconjunto de los datos o datos virtuales derivados de los almacenados en la base de datos</a:t>
          </a:r>
          <a:endParaRPr lang="es-CR" dirty="0"/>
        </a:p>
      </dgm:t>
    </dgm:pt>
    <dgm:pt modelId="{EF569E31-A7DC-4361-9C4F-BE143B6665B9}" type="parTrans" cxnId="{B18B96F2-6DF0-43BB-B692-66A2E81897BE}">
      <dgm:prSet/>
      <dgm:spPr/>
      <dgm:t>
        <a:bodyPr/>
        <a:lstStyle/>
        <a:p>
          <a:pPr algn="just"/>
          <a:endParaRPr lang="es-CR"/>
        </a:p>
      </dgm:t>
    </dgm:pt>
    <dgm:pt modelId="{6D50ACB6-C9AE-4E00-8BBF-EF10F1E67E4E}" type="sibTrans" cxnId="{B18B96F2-6DF0-43BB-B692-66A2E81897BE}">
      <dgm:prSet/>
      <dgm:spPr/>
      <dgm:t>
        <a:bodyPr/>
        <a:lstStyle/>
        <a:p>
          <a:pPr algn="just"/>
          <a:endParaRPr lang="es-CR"/>
        </a:p>
      </dgm:t>
    </dgm:pt>
    <dgm:pt modelId="{36FC22B8-8FEA-4F12-A9A7-01BF089E1DAD}" type="pres">
      <dgm:prSet presAssocID="{92345ACD-CED2-41B4-8400-74DE84B00163}" presName="Name0" presStyleCnt="0">
        <dgm:presLayoutVars>
          <dgm:dir/>
          <dgm:animLvl val="lvl"/>
          <dgm:resizeHandles val="exact"/>
        </dgm:presLayoutVars>
      </dgm:prSet>
      <dgm:spPr/>
    </dgm:pt>
    <dgm:pt modelId="{EC8FD9E5-2295-40A0-AF8F-7E248D5396D9}" type="pres">
      <dgm:prSet presAssocID="{F49709A3-959B-4F82-A1EC-82459AC3E79A}" presName="linNode" presStyleCnt="0"/>
      <dgm:spPr/>
    </dgm:pt>
    <dgm:pt modelId="{BAC3CDD7-EFA0-48D1-BCDE-F85BFE5756EF}" type="pres">
      <dgm:prSet presAssocID="{F49709A3-959B-4F82-A1EC-82459AC3E79A}" presName="parentText" presStyleLbl="node1" presStyleIdx="0" presStyleCnt="3">
        <dgm:presLayoutVars>
          <dgm:chMax val="1"/>
          <dgm:bulletEnabled val="1"/>
        </dgm:presLayoutVars>
      </dgm:prSet>
      <dgm:spPr/>
    </dgm:pt>
    <dgm:pt modelId="{8BFE4499-4CD6-40E7-A299-983C37E4155B}" type="pres">
      <dgm:prSet presAssocID="{F49709A3-959B-4F82-A1EC-82459AC3E79A}" presName="descendantText" presStyleLbl="alignAccFollowNode1" presStyleIdx="0" presStyleCnt="3">
        <dgm:presLayoutVars>
          <dgm:bulletEnabled val="1"/>
        </dgm:presLayoutVars>
      </dgm:prSet>
      <dgm:spPr/>
    </dgm:pt>
    <dgm:pt modelId="{B2E15FBF-5073-4467-A79F-590486BE511F}" type="pres">
      <dgm:prSet presAssocID="{7730C846-3790-4955-A6A4-B39C8696AD99}" presName="sp" presStyleCnt="0"/>
      <dgm:spPr/>
    </dgm:pt>
    <dgm:pt modelId="{A874B865-3F24-4B49-BB7B-520CEC70FCAA}" type="pres">
      <dgm:prSet presAssocID="{185DE534-B9B5-4C1C-B761-F630DDB7F182}" presName="linNode" presStyleCnt="0"/>
      <dgm:spPr/>
    </dgm:pt>
    <dgm:pt modelId="{39FA9814-BBE6-47A0-83CC-4265066E90E1}" type="pres">
      <dgm:prSet presAssocID="{185DE534-B9B5-4C1C-B761-F630DDB7F182}" presName="parentText" presStyleLbl="node1" presStyleIdx="1" presStyleCnt="3">
        <dgm:presLayoutVars>
          <dgm:chMax val="1"/>
          <dgm:bulletEnabled val="1"/>
        </dgm:presLayoutVars>
      </dgm:prSet>
      <dgm:spPr/>
    </dgm:pt>
    <dgm:pt modelId="{74EB7A4C-3E40-49FE-B853-C2E09C9F90A9}" type="pres">
      <dgm:prSet presAssocID="{185DE534-B9B5-4C1C-B761-F630DDB7F182}" presName="descendantText" presStyleLbl="alignAccFollowNode1" presStyleIdx="1" presStyleCnt="3">
        <dgm:presLayoutVars>
          <dgm:bulletEnabled val="1"/>
        </dgm:presLayoutVars>
      </dgm:prSet>
      <dgm:spPr/>
    </dgm:pt>
    <dgm:pt modelId="{5119EA52-FB8E-4DBE-A42E-D39165F7FCFB}" type="pres">
      <dgm:prSet presAssocID="{6A0C92A9-89D7-4B20-9069-7ECCF0276BC0}" presName="sp" presStyleCnt="0"/>
      <dgm:spPr/>
    </dgm:pt>
    <dgm:pt modelId="{E57A1713-CD15-4F5B-B44C-540DAE5DBAC1}" type="pres">
      <dgm:prSet presAssocID="{728F5304-1434-4E65-9F96-DF82BED9423A}" presName="linNode" presStyleCnt="0"/>
      <dgm:spPr/>
    </dgm:pt>
    <dgm:pt modelId="{8C6BF1BD-BFC2-4A55-A189-972E44CE9585}" type="pres">
      <dgm:prSet presAssocID="{728F5304-1434-4E65-9F96-DF82BED9423A}" presName="parentText" presStyleLbl="node1" presStyleIdx="2" presStyleCnt="3">
        <dgm:presLayoutVars>
          <dgm:chMax val="1"/>
          <dgm:bulletEnabled val="1"/>
        </dgm:presLayoutVars>
      </dgm:prSet>
      <dgm:spPr/>
    </dgm:pt>
    <dgm:pt modelId="{B5922C25-CD8E-4AC1-8AF5-6509CCD32005}" type="pres">
      <dgm:prSet presAssocID="{728F5304-1434-4E65-9F96-DF82BED9423A}" presName="descendantText" presStyleLbl="alignAccFollowNode1" presStyleIdx="2" presStyleCnt="3">
        <dgm:presLayoutVars>
          <dgm:bulletEnabled val="1"/>
        </dgm:presLayoutVars>
      </dgm:prSet>
      <dgm:spPr/>
    </dgm:pt>
  </dgm:ptLst>
  <dgm:cxnLst>
    <dgm:cxn modelId="{9ACA4E08-AC84-46BA-8166-A7B86EABE677}" type="presOf" srcId="{92345ACD-CED2-41B4-8400-74DE84B00163}" destId="{36FC22B8-8FEA-4F12-A9A7-01BF089E1DAD}" srcOrd="0" destOrd="0" presId="urn:microsoft.com/office/officeart/2005/8/layout/vList5"/>
    <dgm:cxn modelId="{8739650E-8DEA-4DC6-9D54-7F992C503687}" type="presOf" srcId="{F49709A3-959B-4F82-A1EC-82459AC3E79A}" destId="{BAC3CDD7-EFA0-48D1-BCDE-F85BFE5756EF}" srcOrd="0" destOrd="0" presId="urn:microsoft.com/office/officeart/2005/8/layout/vList5"/>
    <dgm:cxn modelId="{ACE88713-1F13-4F3C-B29A-290F2A214E65}" type="presOf" srcId="{36D97FB7-1577-4C14-8EFE-972A208928B9}" destId="{8BFE4499-4CD6-40E7-A299-983C37E4155B}" srcOrd="0" destOrd="0" presId="urn:microsoft.com/office/officeart/2005/8/layout/vList5"/>
    <dgm:cxn modelId="{78CAF337-7520-4B39-8C2D-1F323BF44C2D}" srcId="{F49709A3-959B-4F82-A1EC-82459AC3E79A}" destId="{36D97FB7-1577-4C14-8EFE-972A208928B9}" srcOrd="0" destOrd="0" parTransId="{EF8D4DC9-6EB7-4F9F-9F2D-C2EAFF32F523}" sibTransId="{7397EE3F-260A-4B80-BEF5-02446240D1BA}"/>
    <dgm:cxn modelId="{FC4DE749-1965-44CD-859D-A922CCB68569}" type="presOf" srcId="{DA7FF224-379A-4DED-AB74-B76CD457E7B2}" destId="{74EB7A4C-3E40-49FE-B853-C2E09C9F90A9}" srcOrd="0" destOrd="0" presId="urn:microsoft.com/office/officeart/2005/8/layout/vList5"/>
    <dgm:cxn modelId="{BA8E3B72-13B9-421F-9E74-FC58CBBB7176}" srcId="{92345ACD-CED2-41B4-8400-74DE84B00163}" destId="{728F5304-1434-4E65-9F96-DF82BED9423A}" srcOrd="2" destOrd="0" parTransId="{01982B8D-5171-4EBD-8802-F5F75FE3AFD5}" sibTransId="{DD75F2E3-99C7-4D30-BC4A-548FCA56E32E}"/>
    <dgm:cxn modelId="{F0C94E89-250D-4CFE-9954-FBCE34887987}" type="presOf" srcId="{728F5304-1434-4E65-9F96-DF82BED9423A}" destId="{8C6BF1BD-BFC2-4A55-A189-972E44CE9585}" srcOrd="0" destOrd="0" presId="urn:microsoft.com/office/officeart/2005/8/layout/vList5"/>
    <dgm:cxn modelId="{D0749991-6B9C-4CA6-8E70-7FDD4FE92977}" srcId="{92345ACD-CED2-41B4-8400-74DE84B00163}" destId="{F49709A3-959B-4F82-A1EC-82459AC3E79A}" srcOrd="0" destOrd="0" parTransId="{D720AC4A-6140-413F-8D96-47C56D88CFA1}" sibTransId="{7730C846-3790-4955-A6A4-B39C8696AD99}"/>
    <dgm:cxn modelId="{5E01EBD3-0DC5-47A0-89C5-2DAD0C3E0C85}" type="presOf" srcId="{185DE534-B9B5-4C1C-B761-F630DDB7F182}" destId="{39FA9814-BBE6-47A0-83CC-4265066E90E1}" srcOrd="0" destOrd="0" presId="urn:microsoft.com/office/officeart/2005/8/layout/vList5"/>
    <dgm:cxn modelId="{44E050E2-15B8-4C43-83B0-7DA13AD4CC90}" type="presOf" srcId="{C15E2E7D-07B9-4D2D-8DBA-78026F4771AD}" destId="{B5922C25-CD8E-4AC1-8AF5-6509CCD32005}" srcOrd="0" destOrd="0" presId="urn:microsoft.com/office/officeart/2005/8/layout/vList5"/>
    <dgm:cxn modelId="{B18B96F2-6DF0-43BB-B692-66A2E81897BE}" srcId="{728F5304-1434-4E65-9F96-DF82BED9423A}" destId="{C15E2E7D-07B9-4D2D-8DBA-78026F4771AD}" srcOrd="0" destOrd="0" parTransId="{EF569E31-A7DC-4361-9C4F-BE143B6665B9}" sibTransId="{6D50ACB6-C9AE-4E00-8BBF-EF10F1E67E4E}"/>
    <dgm:cxn modelId="{127F6EF9-C92E-4FDC-8B87-C9D2AB9DDF79}" srcId="{92345ACD-CED2-41B4-8400-74DE84B00163}" destId="{185DE534-B9B5-4C1C-B761-F630DDB7F182}" srcOrd="1" destOrd="0" parTransId="{742790B1-E2F5-47D0-B443-2A34AB32460A}" sibTransId="{6A0C92A9-89D7-4B20-9069-7ECCF0276BC0}"/>
    <dgm:cxn modelId="{91296EFB-EAB4-4753-8B5E-106452600AA1}" srcId="{185DE534-B9B5-4C1C-B761-F630DDB7F182}" destId="{DA7FF224-379A-4DED-AB74-B76CD457E7B2}" srcOrd="0" destOrd="0" parTransId="{85DA091E-F17B-4C9F-9CF2-D0EF0D267513}" sibTransId="{28FEB1C0-1571-4C07-9ACD-83BDA3C22A75}"/>
    <dgm:cxn modelId="{4BE2FB0F-8BB3-4BE2-9A3E-FB58D0FC0E26}" type="presParOf" srcId="{36FC22B8-8FEA-4F12-A9A7-01BF089E1DAD}" destId="{EC8FD9E5-2295-40A0-AF8F-7E248D5396D9}" srcOrd="0" destOrd="0" presId="urn:microsoft.com/office/officeart/2005/8/layout/vList5"/>
    <dgm:cxn modelId="{8E27A2A9-7CFF-4846-B99A-A275C287D802}" type="presParOf" srcId="{EC8FD9E5-2295-40A0-AF8F-7E248D5396D9}" destId="{BAC3CDD7-EFA0-48D1-BCDE-F85BFE5756EF}" srcOrd="0" destOrd="0" presId="urn:microsoft.com/office/officeart/2005/8/layout/vList5"/>
    <dgm:cxn modelId="{C64742A3-2723-4094-B503-357EF7A1A57D}" type="presParOf" srcId="{EC8FD9E5-2295-40A0-AF8F-7E248D5396D9}" destId="{8BFE4499-4CD6-40E7-A299-983C37E4155B}" srcOrd="1" destOrd="0" presId="urn:microsoft.com/office/officeart/2005/8/layout/vList5"/>
    <dgm:cxn modelId="{65019CD0-53FE-4118-AF93-950EBF5CE372}" type="presParOf" srcId="{36FC22B8-8FEA-4F12-A9A7-01BF089E1DAD}" destId="{B2E15FBF-5073-4467-A79F-590486BE511F}" srcOrd="1" destOrd="0" presId="urn:microsoft.com/office/officeart/2005/8/layout/vList5"/>
    <dgm:cxn modelId="{52988776-1440-40A0-8460-4E7E65DF8F4E}" type="presParOf" srcId="{36FC22B8-8FEA-4F12-A9A7-01BF089E1DAD}" destId="{A874B865-3F24-4B49-BB7B-520CEC70FCAA}" srcOrd="2" destOrd="0" presId="urn:microsoft.com/office/officeart/2005/8/layout/vList5"/>
    <dgm:cxn modelId="{22AC7306-D626-44FC-A4B0-DAA14E15C79C}" type="presParOf" srcId="{A874B865-3F24-4B49-BB7B-520CEC70FCAA}" destId="{39FA9814-BBE6-47A0-83CC-4265066E90E1}" srcOrd="0" destOrd="0" presId="urn:microsoft.com/office/officeart/2005/8/layout/vList5"/>
    <dgm:cxn modelId="{9DB34C6D-C8AB-4751-A220-E7B81E4F33B1}" type="presParOf" srcId="{A874B865-3F24-4B49-BB7B-520CEC70FCAA}" destId="{74EB7A4C-3E40-49FE-B853-C2E09C9F90A9}" srcOrd="1" destOrd="0" presId="urn:microsoft.com/office/officeart/2005/8/layout/vList5"/>
    <dgm:cxn modelId="{00F9014E-1AB4-4C5E-950A-55363C90C067}" type="presParOf" srcId="{36FC22B8-8FEA-4F12-A9A7-01BF089E1DAD}" destId="{5119EA52-FB8E-4DBE-A42E-D39165F7FCFB}" srcOrd="3" destOrd="0" presId="urn:microsoft.com/office/officeart/2005/8/layout/vList5"/>
    <dgm:cxn modelId="{D5F32E9B-4E49-4AB9-A57C-58520B16E0DC}" type="presParOf" srcId="{36FC22B8-8FEA-4F12-A9A7-01BF089E1DAD}" destId="{E57A1713-CD15-4F5B-B44C-540DAE5DBAC1}" srcOrd="4" destOrd="0" presId="urn:microsoft.com/office/officeart/2005/8/layout/vList5"/>
    <dgm:cxn modelId="{61C7BA90-9614-4D60-9D2A-5F33A5132C6D}" type="presParOf" srcId="{E57A1713-CD15-4F5B-B44C-540DAE5DBAC1}" destId="{8C6BF1BD-BFC2-4A55-A189-972E44CE9585}" srcOrd="0" destOrd="0" presId="urn:microsoft.com/office/officeart/2005/8/layout/vList5"/>
    <dgm:cxn modelId="{79572039-AE1A-422F-9B0C-980DD2C81F30}" type="presParOf" srcId="{E57A1713-CD15-4F5B-B44C-540DAE5DBAC1}" destId="{B5922C25-CD8E-4AC1-8AF5-6509CCD3200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684ADE-EFB4-4BEA-B2BE-D1FD0F8EF63A}" type="doc">
      <dgm:prSet loTypeId="urn:microsoft.com/office/officeart/2005/8/layout/vList5" loCatId="list" qsTypeId="urn:microsoft.com/office/officeart/2005/8/quickstyle/3d3" qsCatId="3D" csTypeId="urn:microsoft.com/office/officeart/2005/8/colors/colorful2" csCatId="colorful" phldr="1"/>
      <dgm:spPr/>
      <dgm:t>
        <a:bodyPr/>
        <a:lstStyle/>
        <a:p>
          <a:endParaRPr lang="es-CR"/>
        </a:p>
      </dgm:t>
    </dgm:pt>
    <dgm:pt modelId="{4D9273DB-C1C8-445C-946A-25E3698B722E}">
      <dgm:prSet/>
      <dgm:spPr/>
      <dgm:t>
        <a:bodyPr/>
        <a:lstStyle/>
        <a:p>
          <a:pPr algn="just" rtl="0"/>
          <a:r>
            <a:rPr lang="es-ES" dirty="0"/>
            <a:t>Redundancia controlada</a:t>
          </a:r>
          <a:endParaRPr lang="es-CR" dirty="0"/>
        </a:p>
      </dgm:t>
    </dgm:pt>
    <dgm:pt modelId="{6A5C7B0F-22F4-4386-A227-4766EBDE5FAC}" type="parTrans" cxnId="{B813526D-6606-41FB-9F1C-663E4415FEA5}">
      <dgm:prSet/>
      <dgm:spPr/>
      <dgm:t>
        <a:bodyPr/>
        <a:lstStyle/>
        <a:p>
          <a:pPr algn="just"/>
          <a:endParaRPr lang="es-CR"/>
        </a:p>
      </dgm:t>
    </dgm:pt>
    <dgm:pt modelId="{F2398853-0FEE-4AC0-9800-3BC57B226447}" type="sibTrans" cxnId="{B813526D-6606-41FB-9F1C-663E4415FEA5}">
      <dgm:prSet/>
      <dgm:spPr/>
      <dgm:t>
        <a:bodyPr/>
        <a:lstStyle/>
        <a:p>
          <a:pPr algn="just"/>
          <a:endParaRPr lang="es-CR"/>
        </a:p>
      </dgm:t>
    </dgm:pt>
    <dgm:pt modelId="{A93DA25A-C8D9-47EC-A77E-0CEF79E4B972}">
      <dgm:prSet/>
      <dgm:spPr/>
      <dgm:t>
        <a:bodyPr/>
        <a:lstStyle/>
        <a:p>
          <a:pPr algn="just" rtl="0"/>
          <a:r>
            <a:rPr lang="es-ES" dirty="0" err="1"/>
            <a:t>Metadata</a:t>
          </a:r>
          <a:endParaRPr lang="es-CR" dirty="0"/>
        </a:p>
      </dgm:t>
    </dgm:pt>
    <dgm:pt modelId="{9368DCD1-8E28-419A-BB88-D3ABE076FDC9}" type="parTrans" cxnId="{CDAFE20A-AAA6-4B49-B055-E764F32C69FD}">
      <dgm:prSet/>
      <dgm:spPr/>
      <dgm:t>
        <a:bodyPr/>
        <a:lstStyle/>
        <a:p>
          <a:pPr algn="just"/>
          <a:endParaRPr lang="es-CR"/>
        </a:p>
      </dgm:t>
    </dgm:pt>
    <dgm:pt modelId="{A48AB20C-C684-49C3-BD2D-C2AA96604B01}" type="sibTrans" cxnId="{CDAFE20A-AAA6-4B49-B055-E764F32C69FD}">
      <dgm:prSet/>
      <dgm:spPr/>
      <dgm:t>
        <a:bodyPr/>
        <a:lstStyle/>
        <a:p>
          <a:pPr algn="just"/>
          <a:endParaRPr lang="es-CR"/>
        </a:p>
      </dgm:t>
    </dgm:pt>
    <dgm:pt modelId="{18CCE4D3-623C-41FD-870C-1B7922CDDF68}">
      <dgm:prSet/>
      <dgm:spPr/>
      <dgm:t>
        <a:bodyPr/>
        <a:lstStyle/>
        <a:p>
          <a:pPr algn="just" rtl="0"/>
          <a:r>
            <a:rPr lang="es-ES" dirty="0"/>
            <a:t>Independencia</a:t>
          </a:r>
          <a:endParaRPr lang="es-CR" dirty="0"/>
        </a:p>
      </dgm:t>
    </dgm:pt>
    <dgm:pt modelId="{5E29B1A9-A0DB-4CF8-B56F-1B7883D46E11}" type="parTrans" cxnId="{7AAE7C21-1100-4C9C-AE43-239B363499FE}">
      <dgm:prSet/>
      <dgm:spPr/>
      <dgm:t>
        <a:bodyPr/>
        <a:lstStyle/>
        <a:p>
          <a:pPr algn="just"/>
          <a:endParaRPr lang="es-CR"/>
        </a:p>
      </dgm:t>
    </dgm:pt>
    <dgm:pt modelId="{77550DBC-F2AB-4519-9F86-7FC43CDA0848}" type="sibTrans" cxnId="{7AAE7C21-1100-4C9C-AE43-239B363499FE}">
      <dgm:prSet/>
      <dgm:spPr/>
      <dgm:t>
        <a:bodyPr/>
        <a:lstStyle/>
        <a:p>
          <a:pPr algn="just"/>
          <a:endParaRPr lang="es-CR"/>
        </a:p>
      </dgm:t>
    </dgm:pt>
    <dgm:pt modelId="{BD3291A8-75F9-4EC0-B801-2A475E95A0E4}">
      <dgm:prSet/>
      <dgm:spPr/>
      <dgm:t>
        <a:bodyPr/>
        <a:lstStyle/>
        <a:p>
          <a:pPr algn="just" rtl="0"/>
          <a:r>
            <a:rPr lang="es-ES" dirty="0"/>
            <a:t>No existan duplicidades perjudiciales ni innecesarias. Las redundancias físicas, convenientes muchas veces a </a:t>
          </a:r>
          <a:r>
            <a:rPr lang="es-ES" dirty="0" err="1"/>
            <a:t>ﬁn</a:t>
          </a:r>
          <a:r>
            <a:rPr lang="es-ES" dirty="0"/>
            <a:t> de responder a objetivos de </a:t>
          </a:r>
          <a:r>
            <a:rPr lang="es-ES" dirty="0" err="1"/>
            <a:t>eﬁciencia</a:t>
          </a:r>
          <a:r>
            <a:rPr lang="es-ES" dirty="0"/>
            <a:t>, son tratadas por el mismo sistema, de modo que no puedan producirse incoherencias. Esto </a:t>
          </a:r>
          <a:r>
            <a:rPr lang="es-ES" dirty="0" err="1"/>
            <a:t>signiﬁca</a:t>
          </a:r>
          <a:r>
            <a:rPr lang="es-ES" dirty="0"/>
            <a:t> que en las bases de datos NO se espera tener redundancia lógica, pero si se admite cierta redundancia física por motivos de </a:t>
          </a:r>
          <a:r>
            <a:rPr lang="es-ES" dirty="0" err="1"/>
            <a:t>eﬁciencia</a:t>
          </a:r>
          <a:endParaRPr lang="es-CR" dirty="0"/>
        </a:p>
      </dgm:t>
    </dgm:pt>
    <dgm:pt modelId="{46C87E37-DC12-449E-85E2-046B78039A1E}" type="parTrans" cxnId="{A2FCD4EA-C429-4C34-ADB8-55A061B2D09B}">
      <dgm:prSet/>
      <dgm:spPr/>
      <dgm:t>
        <a:bodyPr/>
        <a:lstStyle/>
        <a:p>
          <a:pPr algn="just"/>
          <a:endParaRPr lang="es-CR"/>
        </a:p>
      </dgm:t>
    </dgm:pt>
    <dgm:pt modelId="{8492E44B-4BB2-4584-91C9-797D2EE9700D}" type="sibTrans" cxnId="{A2FCD4EA-C429-4C34-ADB8-55A061B2D09B}">
      <dgm:prSet/>
      <dgm:spPr/>
      <dgm:t>
        <a:bodyPr/>
        <a:lstStyle/>
        <a:p>
          <a:pPr algn="just"/>
          <a:endParaRPr lang="es-CR"/>
        </a:p>
      </dgm:t>
    </dgm:pt>
    <dgm:pt modelId="{99F1EE5C-5FDC-47D1-8DB5-569509D94F00}">
      <dgm:prSet/>
      <dgm:spPr/>
      <dgm:t>
        <a:bodyPr/>
        <a:lstStyle/>
        <a:p>
          <a:pPr algn="just" rtl="0"/>
          <a:r>
            <a:rPr lang="es-ES" dirty="0"/>
            <a:t>En las bases de datos, la descripción, y en algunos casos, también una </a:t>
          </a:r>
          <a:r>
            <a:rPr lang="es-ES" dirty="0" err="1"/>
            <a:t>deﬁnición</a:t>
          </a:r>
          <a:r>
            <a:rPr lang="es-ES" dirty="0"/>
            <a:t> y documentación completa sobre los datos, se almacenan junto con estos, de modo que estos están documentados, y cualquier cambio que se produzca debe quedar recogido en el sistema</a:t>
          </a:r>
          <a:endParaRPr lang="es-CR" dirty="0"/>
        </a:p>
      </dgm:t>
    </dgm:pt>
    <dgm:pt modelId="{67CE1502-CB32-4B98-A83F-8C7855F66F0A}" type="parTrans" cxnId="{64CC58E4-D854-4D91-96EA-8CDCAA122240}">
      <dgm:prSet/>
      <dgm:spPr/>
      <dgm:t>
        <a:bodyPr/>
        <a:lstStyle/>
        <a:p>
          <a:pPr algn="just"/>
          <a:endParaRPr lang="es-CR"/>
        </a:p>
      </dgm:t>
    </dgm:pt>
    <dgm:pt modelId="{E6587C2D-00EE-4DC8-A6C6-B6C1F3DA89AB}" type="sibTrans" cxnId="{64CC58E4-D854-4D91-96EA-8CDCAA122240}">
      <dgm:prSet/>
      <dgm:spPr/>
      <dgm:t>
        <a:bodyPr/>
        <a:lstStyle/>
        <a:p>
          <a:pPr algn="just"/>
          <a:endParaRPr lang="es-CR"/>
        </a:p>
      </dgm:t>
    </dgm:pt>
    <dgm:pt modelId="{9EE0E063-EA0E-4D0B-8AF2-9A205AD6D9FA}">
      <dgm:prSet/>
      <dgm:spPr/>
      <dgm:t>
        <a:bodyPr/>
        <a:lstStyle/>
        <a:p>
          <a:pPr algn="just" rtl="0"/>
          <a:r>
            <a:rPr lang="es-ES" dirty="0"/>
            <a:t>Los mecanismos de abstracción permiten que exista una independencia entre los datos y los programas. Esta abstracción de los datos de una base de datos está asociada con el modelo de datos que permite </a:t>
          </a:r>
          <a:r>
            <a:rPr lang="es-ES" dirty="0" err="1"/>
            <a:t>deﬁnir</a:t>
          </a:r>
          <a:r>
            <a:rPr lang="es-ES" dirty="0"/>
            <a:t> un SGBD.</a:t>
          </a:r>
          <a:endParaRPr lang="es-CR" dirty="0"/>
        </a:p>
      </dgm:t>
    </dgm:pt>
    <dgm:pt modelId="{EE25A408-410B-40B2-B289-571C520655F5}" type="parTrans" cxnId="{D41FFD3E-0958-4733-9962-52CE215E5B4A}">
      <dgm:prSet/>
      <dgm:spPr/>
      <dgm:t>
        <a:bodyPr/>
        <a:lstStyle/>
        <a:p>
          <a:pPr algn="just"/>
          <a:endParaRPr lang="es-CR"/>
        </a:p>
      </dgm:t>
    </dgm:pt>
    <dgm:pt modelId="{B3CC779A-7C06-4ED8-ADF5-5F50E3F65885}" type="sibTrans" cxnId="{D41FFD3E-0958-4733-9962-52CE215E5B4A}">
      <dgm:prSet/>
      <dgm:spPr/>
      <dgm:t>
        <a:bodyPr/>
        <a:lstStyle/>
        <a:p>
          <a:pPr algn="just"/>
          <a:endParaRPr lang="es-CR"/>
        </a:p>
      </dgm:t>
    </dgm:pt>
    <dgm:pt modelId="{E9B6862D-9925-45FD-B9FB-3D24089B9F59}" type="pres">
      <dgm:prSet presAssocID="{32684ADE-EFB4-4BEA-B2BE-D1FD0F8EF63A}" presName="Name0" presStyleCnt="0">
        <dgm:presLayoutVars>
          <dgm:dir/>
          <dgm:animLvl val="lvl"/>
          <dgm:resizeHandles val="exact"/>
        </dgm:presLayoutVars>
      </dgm:prSet>
      <dgm:spPr/>
    </dgm:pt>
    <dgm:pt modelId="{C64D4C7D-C3BE-47E8-AD8C-74614536E071}" type="pres">
      <dgm:prSet presAssocID="{4D9273DB-C1C8-445C-946A-25E3698B722E}" presName="linNode" presStyleCnt="0"/>
      <dgm:spPr/>
    </dgm:pt>
    <dgm:pt modelId="{D163E856-D1BB-4EA6-89D6-D197FD84AB8A}" type="pres">
      <dgm:prSet presAssocID="{4D9273DB-C1C8-445C-946A-25E3698B722E}" presName="parentText" presStyleLbl="node1" presStyleIdx="0" presStyleCnt="3">
        <dgm:presLayoutVars>
          <dgm:chMax val="1"/>
          <dgm:bulletEnabled val="1"/>
        </dgm:presLayoutVars>
      </dgm:prSet>
      <dgm:spPr/>
    </dgm:pt>
    <dgm:pt modelId="{8A0C0268-C1FE-4FA7-A459-1D44FF152EC9}" type="pres">
      <dgm:prSet presAssocID="{4D9273DB-C1C8-445C-946A-25E3698B722E}" presName="descendantText" presStyleLbl="alignAccFollowNode1" presStyleIdx="0" presStyleCnt="3">
        <dgm:presLayoutVars>
          <dgm:bulletEnabled val="1"/>
        </dgm:presLayoutVars>
      </dgm:prSet>
      <dgm:spPr/>
    </dgm:pt>
    <dgm:pt modelId="{09955FEC-DCFB-4409-8A75-F9F74B8C5EC3}" type="pres">
      <dgm:prSet presAssocID="{F2398853-0FEE-4AC0-9800-3BC57B226447}" presName="sp" presStyleCnt="0"/>
      <dgm:spPr/>
    </dgm:pt>
    <dgm:pt modelId="{85D28263-125D-4822-B092-33F4F633149E}" type="pres">
      <dgm:prSet presAssocID="{A93DA25A-C8D9-47EC-A77E-0CEF79E4B972}" presName="linNode" presStyleCnt="0"/>
      <dgm:spPr/>
    </dgm:pt>
    <dgm:pt modelId="{6A039F0A-7939-48F2-90E8-05EECD4F8A73}" type="pres">
      <dgm:prSet presAssocID="{A93DA25A-C8D9-47EC-A77E-0CEF79E4B972}" presName="parentText" presStyleLbl="node1" presStyleIdx="1" presStyleCnt="3">
        <dgm:presLayoutVars>
          <dgm:chMax val="1"/>
          <dgm:bulletEnabled val="1"/>
        </dgm:presLayoutVars>
      </dgm:prSet>
      <dgm:spPr/>
    </dgm:pt>
    <dgm:pt modelId="{CF089C6F-68BC-49ED-8A68-CECE60C8F3BC}" type="pres">
      <dgm:prSet presAssocID="{A93DA25A-C8D9-47EC-A77E-0CEF79E4B972}" presName="descendantText" presStyleLbl="alignAccFollowNode1" presStyleIdx="1" presStyleCnt="3">
        <dgm:presLayoutVars>
          <dgm:bulletEnabled val="1"/>
        </dgm:presLayoutVars>
      </dgm:prSet>
      <dgm:spPr/>
    </dgm:pt>
    <dgm:pt modelId="{E9839986-9510-4B8F-9BF2-4625CF1DCEB6}" type="pres">
      <dgm:prSet presAssocID="{A48AB20C-C684-49C3-BD2D-C2AA96604B01}" presName="sp" presStyleCnt="0"/>
      <dgm:spPr/>
    </dgm:pt>
    <dgm:pt modelId="{304C409A-285E-40EB-9E27-6A39913956B3}" type="pres">
      <dgm:prSet presAssocID="{18CCE4D3-623C-41FD-870C-1B7922CDDF68}" presName="linNode" presStyleCnt="0"/>
      <dgm:spPr/>
    </dgm:pt>
    <dgm:pt modelId="{CB35952C-59FF-4E4F-B2E6-3A6F077A57E8}" type="pres">
      <dgm:prSet presAssocID="{18CCE4D3-623C-41FD-870C-1B7922CDDF68}" presName="parentText" presStyleLbl="node1" presStyleIdx="2" presStyleCnt="3">
        <dgm:presLayoutVars>
          <dgm:chMax val="1"/>
          <dgm:bulletEnabled val="1"/>
        </dgm:presLayoutVars>
      </dgm:prSet>
      <dgm:spPr/>
    </dgm:pt>
    <dgm:pt modelId="{7ADF1738-91B8-4162-AC46-4D550F3E8E50}" type="pres">
      <dgm:prSet presAssocID="{18CCE4D3-623C-41FD-870C-1B7922CDDF68}" presName="descendantText" presStyleLbl="alignAccFollowNode1" presStyleIdx="2" presStyleCnt="3">
        <dgm:presLayoutVars>
          <dgm:bulletEnabled val="1"/>
        </dgm:presLayoutVars>
      </dgm:prSet>
      <dgm:spPr/>
    </dgm:pt>
  </dgm:ptLst>
  <dgm:cxnLst>
    <dgm:cxn modelId="{1847C001-689B-4E82-A4CB-2C6377A364C3}" type="presOf" srcId="{99F1EE5C-5FDC-47D1-8DB5-569509D94F00}" destId="{CF089C6F-68BC-49ED-8A68-CECE60C8F3BC}" srcOrd="0" destOrd="0" presId="urn:microsoft.com/office/officeart/2005/8/layout/vList5"/>
    <dgm:cxn modelId="{CDAFE20A-AAA6-4B49-B055-E764F32C69FD}" srcId="{32684ADE-EFB4-4BEA-B2BE-D1FD0F8EF63A}" destId="{A93DA25A-C8D9-47EC-A77E-0CEF79E4B972}" srcOrd="1" destOrd="0" parTransId="{9368DCD1-8E28-419A-BB88-D3ABE076FDC9}" sibTransId="{A48AB20C-C684-49C3-BD2D-C2AA96604B01}"/>
    <dgm:cxn modelId="{7AAE7C21-1100-4C9C-AE43-239B363499FE}" srcId="{32684ADE-EFB4-4BEA-B2BE-D1FD0F8EF63A}" destId="{18CCE4D3-623C-41FD-870C-1B7922CDDF68}" srcOrd="2" destOrd="0" parTransId="{5E29B1A9-A0DB-4CF8-B56F-1B7883D46E11}" sibTransId="{77550DBC-F2AB-4519-9F86-7FC43CDA0848}"/>
    <dgm:cxn modelId="{D9285C2E-51B4-475E-8655-D0ABAD7A2A63}" type="presOf" srcId="{4D9273DB-C1C8-445C-946A-25E3698B722E}" destId="{D163E856-D1BB-4EA6-89D6-D197FD84AB8A}" srcOrd="0" destOrd="0" presId="urn:microsoft.com/office/officeart/2005/8/layout/vList5"/>
    <dgm:cxn modelId="{D41FFD3E-0958-4733-9962-52CE215E5B4A}" srcId="{18CCE4D3-623C-41FD-870C-1B7922CDDF68}" destId="{9EE0E063-EA0E-4D0B-8AF2-9A205AD6D9FA}" srcOrd="0" destOrd="0" parTransId="{EE25A408-410B-40B2-B289-571C520655F5}" sibTransId="{B3CC779A-7C06-4ED8-ADF5-5F50E3F65885}"/>
    <dgm:cxn modelId="{F629B168-E21E-48FD-9B7B-AA9A4C64D53C}" type="presOf" srcId="{A93DA25A-C8D9-47EC-A77E-0CEF79E4B972}" destId="{6A039F0A-7939-48F2-90E8-05EECD4F8A73}" srcOrd="0" destOrd="0" presId="urn:microsoft.com/office/officeart/2005/8/layout/vList5"/>
    <dgm:cxn modelId="{B813526D-6606-41FB-9F1C-663E4415FEA5}" srcId="{32684ADE-EFB4-4BEA-B2BE-D1FD0F8EF63A}" destId="{4D9273DB-C1C8-445C-946A-25E3698B722E}" srcOrd="0" destOrd="0" parTransId="{6A5C7B0F-22F4-4386-A227-4766EBDE5FAC}" sibTransId="{F2398853-0FEE-4AC0-9800-3BC57B226447}"/>
    <dgm:cxn modelId="{32577693-DBB1-427C-9CC5-FF4ECF4C3DF1}" type="presOf" srcId="{32684ADE-EFB4-4BEA-B2BE-D1FD0F8EF63A}" destId="{E9B6862D-9925-45FD-B9FB-3D24089B9F59}" srcOrd="0" destOrd="0" presId="urn:microsoft.com/office/officeart/2005/8/layout/vList5"/>
    <dgm:cxn modelId="{989045AF-ED76-4296-A82C-DDA7517B07E8}" type="presOf" srcId="{9EE0E063-EA0E-4D0B-8AF2-9A205AD6D9FA}" destId="{7ADF1738-91B8-4162-AC46-4D550F3E8E50}" srcOrd="0" destOrd="0" presId="urn:microsoft.com/office/officeart/2005/8/layout/vList5"/>
    <dgm:cxn modelId="{554FF8C3-0C25-45A9-B7D6-391CC2A259F7}" type="presOf" srcId="{BD3291A8-75F9-4EC0-B801-2A475E95A0E4}" destId="{8A0C0268-C1FE-4FA7-A459-1D44FF152EC9}" srcOrd="0" destOrd="0" presId="urn:microsoft.com/office/officeart/2005/8/layout/vList5"/>
    <dgm:cxn modelId="{295627CF-1825-44A5-B8C7-751A458695DC}" type="presOf" srcId="{18CCE4D3-623C-41FD-870C-1B7922CDDF68}" destId="{CB35952C-59FF-4E4F-B2E6-3A6F077A57E8}" srcOrd="0" destOrd="0" presId="urn:microsoft.com/office/officeart/2005/8/layout/vList5"/>
    <dgm:cxn modelId="{64CC58E4-D854-4D91-96EA-8CDCAA122240}" srcId="{A93DA25A-C8D9-47EC-A77E-0CEF79E4B972}" destId="{99F1EE5C-5FDC-47D1-8DB5-569509D94F00}" srcOrd="0" destOrd="0" parTransId="{67CE1502-CB32-4B98-A83F-8C7855F66F0A}" sibTransId="{E6587C2D-00EE-4DC8-A6C6-B6C1F3DA89AB}"/>
    <dgm:cxn modelId="{A2FCD4EA-C429-4C34-ADB8-55A061B2D09B}" srcId="{4D9273DB-C1C8-445C-946A-25E3698B722E}" destId="{BD3291A8-75F9-4EC0-B801-2A475E95A0E4}" srcOrd="0" destOrd="0" parTransId="{46C87E37-DC12-449E-85E2-046B78039A1E}" sibTransId="{8492E44B-4BB2-4584-91C9-797D2EE9700D}"/>
    <dgm:cxn modelId="{C00253AE-CEE3-497E-97D5-DBC04B4CE84F}" type="presParOf" srcId="{E9B6862D-9925-45FD-B9FB-3D24089B9F59}" destId="{C64D4C7D-C3BE-47E8-AD8C-74614536E071}" srcOrd="0" destOrd="0" presId="urn:microsoft.com/office/officeart/2005/8/layout/vList5"/>
    <dgm:cxn modelId="{DFE02941-A188-4D64-94DE-A56F74DF98C8}" type="presParOf" srcId="{C64D4C7D-C3BE-47E8-AD8C-74614536E071}" destId="{D163E856-D1BB-4EA6-89D6-D197FD84AB8A}" srcOrd="0" destOrd="0" presId="urn:microsoft.com/office/officeart/2005/8/layout/vList5"/>
    <dgm:cxn modelId="{956B8850-5F88-44B1-82D1-D0814ABA81B4}" type="presParOf" srcId="{C64D4C7D-C3BE-47E8-AD8C-74614536E071}" destId="{8A0C0268-C1FE-4FA7-A459-1D44FF152EC9}" srcOrd="1" destOrd="0" presId="urn:microsoft.com/office/officeart/2005/8/layout/vList5"/>
    <dgm:cxn modelId="{2A8D985A-1991-48EF-B10C-06BC2470DA89}" type="presParOf" srcId="{E9B6862D-9925-45FD-B9FB-3D24089B9F59}" destId="{09955FEC-DCFB-4409-8A75-F9F74B8C5EC3}" srcOrd="1" destOrd="0" presId="urn:microsoft.com/office/officeart/2005/8/layout/vList5"/>
    <dgm:cxn modelId="{F3CE76DA-A951-434F-9122-A923AAFBAF87}" type="presParOf" srcId="{E9B6862D-9925-45FD-B9FB-3D24089B9F59}" destId="{85D28263-125D-4822-B092-33F4F633149E}" srcOrd="2" destOrd="0" presId="urn:microsoft.com/office/officeart/2005/8/layout/vList5"/>
    <dgm:cxn modelId="{9854F5F9-3879-4C72-A513-DCD6E64A58F0}" type="presParOf" srcId="{85D28263-125D-4822-B092-33F4F633149E}" destId="{6A039F0A-7939-48F2-90E8-05EECD4F8A73}" srcOrd="0" destOrd="0" presId="urn:microsoft.com/office/officeart/2005/8/layout/vList5"/>
    <dgm:cxn modelId="{ACE7A4CB-7BEC-4635-A3AD-6DEF4A54E26D}" type="presParOf" srcId="{85D28263-125D-4822-B092-33F4F633149E}" destId="{CF089C6F-68BC-49ED-8A68-CECE60C8F3BC}" srcOrd="1" destOrd="0" presId="urn:microsoft.com/office/officeart/2005/8/layout/vList5"/>
    <dgm:cxn modelId="{26B87EC3-C038-4D7D-8C61-1EFB61888F6F}" type="presParOf" srcId="{E9B6862D-9925-45FD-B9FB-3D24089B9F59}" destId="{E9839986-9510-4B8F-9BF2-4625CF1DCEB6}" srcOrd="3" destOrd="0" presId="urn:microsoft.com/office/officeart/2005/8/layout/vList5"/>
    <dgm:cxn modelId="{A7304409-829F-4689-AB69-A971F1A2FD37}" type="presParOf" srcId="{E9B6862D-9925-45FD-B9FB-3D24089B9F59}" destId="{304C409A-285E-40EB-9E27-6A39913956B3}" srcOrd="4" destOrd="0" presId="urn:microsoft.com/office/officeart/2005/8/layout/vList5"/>
    <dgm:cxn modelId="{CE16FC76-D3C1-4636-ACB5-47810A2CE694}" type="presParOf" srcId="{304C409A-285E-40EB-9E27-6A39913956B3}" destId="{CB35952C-59FF-4E4F-B2E6-3A6F077A57E8}" srcOrd="0" destOrd="0" presId="urn:microsoft.com/office/officeart/2005/8/layout/vList5"/>
    <dgm:cxn modelId="{9AFBC132-7711-4422-A155-65CC6BB39306}" type="presParOf" srcId="{304C409A-285E-40EB-9E27-6A39913956B3}" destId="{7ADF1738-91B8-4162-AC46-4D550F3E8E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4C41F1-D0B7-45D5-8C36-AC58070FDCAE}" type="doc">
      <dgm:prSet loTypeId="urn:microsoft.com/office/officeart/2009/3/layout/StepUpProcess" loCatId="process" qsTypeId="urn:microsoft.com/office/officeart/2005/8/quickstyle/3d3" qsCatId="3D" csTypeId="urn:microsoft.com/office/officeart/2005/8/colors/colorful3" csCatId="colorful"/>
      <dgm:spPr/>
      <dgm:t>
        <a:bodyPr/>
        <a:lstStyle/>
        <a:p>
          <a:endParaRPr lang="es-CR"/>
        </a:p>
      </dgm:t>
    </dgm:pt>
    <dgm:pt modelId="{5CD0AB6C-1CF2-477A-9E36-449199C17191}">
      <dgm:prSet/>
      <dgm:spPr/>
      <dgm:t>
        <a:bodyPr/>
        <a:lstStyle/>
        <a:p>
          <a:pPr rtl="0"/>
          <a:r>
            <a:rPr lang="es-CR"/>
            <a:t>Integridad</a:t>
          </a:r>
        </a:p>
      </dgm:t>
    </dgm:pt>
    <dgm:pt modelId="{1007ECB6-C8C2-46BF-A9D2-73D297C82D8F}" type="parTrans" cxnId="{F323608F-D9B0-460A-91EA-D44E7DA4A968}">
      <dgm:prSet/>
      <dgm:spPr/>
      <dgm:t>
        <a:bodyPr/>
        <a:lstStyle/>
        <a:p>
          <a:endParaRPr lang="es-CR"/>
        </a:p>
      </dgm:t>
    </dgm:pt>
    <dgm:pt modelId="{92F24C8D-3224-496F-B4F3-ADC560B6BD70}" type="sibTrans" cxnId="{F323608F-D9B0-460A-91EA-D44E7DA4A968}">
      <dgm:prSet/>
      <dgm:spPr/>
      <dgm:t>
        <a:bodyPr/>
        <a:lstStyle/>
        <a:p>
          <a:endParaRPr lang="es-CR"/>
        </a:p>
      </dgm:t>
    </dgm:pt>
    <dgm:pt modelId="{417992E2-186C-4BF3-88A7-B40B67E2A2E0}">
      <dgm:prSet/>
      <dgm:spPr/>
      <dgm:t>
        <a:bodyPr/>
        <a:lstStyle/>
        <a:p>
          <a:pPr rtl="0"/>
          <a:r>
            <a:rPr lang="es-CR" dirty="0"/>
            <a:t>Seguridad</a:t>
          </a:r>
        </a:p>
      </dgm:t>
    </dgm:pt>
    <dgm:pt modelId="{5D644BFD-854E-4EFB-BB23-FEDDBC78F7C3}" type="parTrans" cxnId="{8E98CB0D-F9D0-4B40-9C8D-590EED703020}">
      <dgm:prSet/>
      <dgm:spPr/>
      <dgm:t>
        <a:bodyPr/>
        <a:lstStyle/>
        <a:p>
          <a:endParaRPr lang="es-CR"/>
        </a:p>
      </dgm:t>
    </dgm:pt>
    <dgm:pt modelId="{F21142A6-7BDF-4F80-B4E3-767C52240523}" type="sibTrans" cxnId="{8E98CB0D-F9D0-4B40-9C8D-590EED703020}">
      <dgm:prSet/>
      <dgm:spPr/>
      <dgm:t>
        <a:bodyPr/>
        <a:lstStyle/>
        <a:p>
          <a:endParaRPr lang="es-CR"/>
        </a:p>
      </dgm:t>
    </dgm:pt>
    <dgm:pt modelId="{FEFF6583-EB81-4EFD-B612-DF54BB7E025C}">
      <dgm:prSet/>
      <dgm:spPr/>
      <dgm:t>
        <a:bodyPr/>
        <a:lstStyle/>
        <a:p>
          <a:pPr rtl="0"/>
          <a:r>
            <a:rPr lang="es-ES" dirty="0"/>
            <a:t>Redundancia</a:t>
          </a:r>
          <a:endParaRPr lang="es-CR" dirty="0"/>
        </a:p>
      </dgm:t>
    </dgm:pt>
    <dgm:pt modelId="{049C2763-E842-4911-A15A-A06194D2D358}" type="parTrans" cxnId="{CC8CE30C-B372-4C01-8EE9-E33C44E23A80}">
      <dgm:prSet/>
      <dgm:spPr/>
      <dgm:t>
        <a:bodyPr/>
        <a:lstStyle/>
        <a:p>
          <a:endParaRPr lang="es-CR"/>
        </a:p>
      </dgm:t>
    </dgm:pt>
    <dgm:pt modelId="{A6EE8F51-B218-4811-B23B-1F87AF6FEEB3}" type="sibTrans" cxnId="{CC8CE30C-B372-4C01-8EE9-E33C44E23A80}">
      <dgm:prSet/>
      <dgm:spPr/>
      <dgm:t>
        <a:bodyPr/>
        <a:lstStyle/>
        <a:p>
          <a:endParaRPr lang="es-CR"/>
        </a:p>
      </dgm:t>
    </dgm:pt>
    <dgm:pt modelId="{A38EA58F-9107-4BB5-A92A-E493946C8218}" type="pres">
      <dgm:prSet presAssocID="{9F4C41F1-D0B7-45D5-8C36-AC58070FDCAE}" presName="rootnode" presStyleCnt="0">
        <dgm:presLayoutVars>
          <dgm:chMax/>
          <dgm:chPref/>
          <dgm:dir/>
          <dgm:animLvl val="lvl"/>
        </dgm:presLayoutVars>
      </dgm:prSet>
      <dgm:spPr/>
    </dgm:pt>
    <dgm:pt modelId="{AF962B4C-F667-42C5-BC5C-598E489416D3}" type="pres">
      <dgm:prSet presAssocID="{5CD0AB6C-1CF2-477A-9E36-449199C17191}" presName="composite" presStyleCnt="0"/>
      <dgm:spPr/>
    </dgm:pt>
    <dgm:pt modelId="{3E3E97B4-ADC4-498C-B479-9D8C253239AD}" type="pres">
      <dgm:prSet presAssocID="{5CD0AB6C-1CF2-477A-9E36-449199C17191}" presName="LShape" presStyleLbl="alignNode1" presStyleIdx="0" presStyleCnt="5"/>
      <dgm:spPr/>
    </dgm:pt>
    <dgm:pt modelId="{CAD69861-B0CD-4C52-B2D0-7C17D3F514AB}" type="pres">
      <dgm:prSet presAssocID="{5CD0AB6C-1CF2-477A-9E36-449199C17191}" presName="ParentText" presStyleLbl="revTx" presStyleIdx="0" presStyleCnt="3">
        <dgm:presLayoutVars>
          <dgm:chMax val="0"/>
          <dgm:chPref val="0"/>
          <dgm:bulletEnabled val="1"/>
        </dgm:presLayoutVars>
      </dgm:prSet>
      <dgm:spPr/>
    </dgm:pt>
    <dgm:pt modelId="{D5ECD918-E87C-4C42-B44C-5E147464A2D1}" type="pres">
      <dgm:prSet presAssocID="{5CD0AB6C-1CF2-477A-9E36-449199C17191}" presName="Triangle" presStyleLbl="alignNode1" presStyleIdx="1" presStyleCnt="5"/>
      <dgm:spPr/>
    </dgm:pt>
    <dgm:pt modelId="{63428404-4C02-49B8-9654-14CAD45C688E}" type="pres">
      <dgm:prSet presAssocID="{92F24C8D-3224-496F-B4F3-ADC560B6BD70}" presName="sibTrans" presStyleCnt="0"/>
      <dgm:spPr/>
    </dgm:pt>
    <dgm:pt modelId="{BF9AE131-3E54-4555-85D0-0C3AA83D80CA}" type="pres">
      <dgm:prSet presAssocID="{92F24C8D-3224-496F-B4F3-ADC560B6BD70}" presName="space" presStyleCnt="0"/>
      <dgm:spPr/>
    </dgm:pt>
    <dgm:pt modelId="{B5CD6159-F665-45CB-8DE2-CA5ACF038EB9}" type="pres">
      <dgm:prSet presAssocID="{417992E2-186C-4BF3-88A7-B40B67E2A2E0}" presName="composite" presStyleCnt="0"/>
      <dgm:spPr/>
    </dgm:pt>
    <dgm:pt modelId="{91A2DC32-D956-44D0-ADD8-9A65BD3C42FE}" type="pres">
      <dgm:prSet presAssocID="{417992E2-186C-4BF3-88A7-B40B67E2A2E0}" presName="LShape" presStyleLbl="alignNode1" presStyleIdx="2" presStyleCnt="5"/>
      <dgm:spPr/>
    </dgm:pt>
    <dgm:pt modelId="{D59C01D1-7A2F-42E8-BE5D-F1133B956556}" type="pres">
      <dgm:prSet presAssocID="{417992E2-186C-4BF3-88A7-B40B67E2A2E0}" presName="ParentText" presStyleLbl="revTx" presStyleIdx="1" presStyleCnt="3">
        <dgm:presLayoutVars>
          <dgm:chMax val="0"/>
          <dgm:chPref val="0"/>
          <dgm:bulletEnabled val="1"/>
        </dgm:presLayoutVars>
      </dgm:prSet>
      <dgm:spPr/>
    </dgm:pt>
    <dgm:pt modelId="{FF2827E6-3D00-429A-BD66-17E3D93F40E5}" type="pres">
      <dgm:prSet presAssocID="{417992E2-186C-4BF3-88A7-B40B67E2A2E0}" presName="Triangle" presStyleLbl="alignNode1" presStyleIdx="3" presStyleCnt="5"/>
      <dgm:spPr/>
    </dgm:pt>
    <dgm:pt modelId="{F1D330A3-41AA-49B2-B0E1-9FF0E9E96FFB}" type="pres">
      <dgm:prSet presAssocID="{F21142A6-7BDF-4F80-B4E3-767C52240523}" presName="sibTrans" presStyleCnt="0"/>
      <dgm:spPr/>
    </dgm:pt>
    <dgm:pt modelId="{8AC2C69F-4316-4A1F-813A-17DA6F5830D1}" type="pres">
      <dgm:prSet presAssocID="{F21142A6-7BDF-4F80-B4E3-767C52240523}" presName="space" presStyleCnt="0"/>
      <dgm:spPr/>
    </dgm:pt>
    <dgm:pt modelId="{0CF1940B-9C0A-47B0-AA1B-FEE5AABA06A3}" type="pres">
      <dgm:prSet presAssocID="{FEFF6583-EB81-4EFD-B612-DF54BB7E025C}" presName="composite" presStyleCnt="0"/>
      <dgm:spPr/>
    </dgm:pt>
    <dgm:pt modelId="{8D64AB27-41DB-4D35-8E19-2CCC0E5098ED}" type="pres">
      <dgm:prSet presAssocID="{FEFF6583-EB81-4EFD-B612-DF54BB7E025C}" presName="LShape" presStyleLbl="alignNode1" presStyleIdx="4" presStyleCnt="5"/>
      <dgm:spPr/>
    </dgm:pt>
    <dgm:pt modelId="{D5FDA0A1-4B33-4006-AFAD-00D997AA5F32}" type="pres">
      <dgm:prSet presAssocID="{FEFF6583-EB81-4EFD-B612-DF54BB7E025C}" presName="ParentText" presStyleLbl="revTx" presStyleIdx="2" presStyleCnt="3">
        <dgm:presLayoutVars>
          <dgm:chMax val="0"/>
          <dgm:chPref val="0"/>
          <dgm:bulletEnabled val="1"/>
        </dgm:presLayoutVars>
      </dgm:prSet>
      <dgm:spPr/>
    </dgm:pt>
  </dgm:ptLst>
  <dgm:cxnLst>
    <dgm:cxn modelId="{CC8CE30C-B372-4C01-8EE9-E33C44E23A80}" srcId="{9F4C41F1-D0B7-45D5-8C36-AC58070FDCAE}" destId="{FEFF6583-EB81-4EFD-B612-DF54BB7E025C}" srcOrd="2" destOrd="0" parTransId="{049C2763-E842-4911-A15A-A06194D2D358}" sibTransId="{A6EE8F51-B218-4811-B23B-1F87AF6FEEB3}"/>
    <dgm:cxn modelId="{8E98CB0D-F9D0-4B40-9C8D-590EED703020}" srcId="{9F4C41F1-D0B7-45D5-8C36-AC58070FDCAE}" destId="{417992E2-186C-4BF3-88A7-B40B67E2A2E0}" srcOrd="1" destOrd="0" parTransId="{5D644BFD-854E-4EFB-BB23-FEDDBC78F7C3}" sibTransId="{F21142A6-7BDF-4F80-B4E3-767C52240523}"/>
    <dgm:cxn modelId="{02D6E227-C439-4958-8106-5A4104ABDCDF}" type="presOf" srcId="{417992E2-186C-4BF3-88A7-B40B67E2A2E0}" destId="{D59C01D1-7A2F-42E8-BE5D-F1133B956556}" srcOrd="0" destOrd="0" presId="urn:microsoft.com/office/officeart/2009/3/layout/StepUpProcess"/>
    <dgm:cxn modelId="{98EB6429-FFB0-4BC0-8F73-1E2157EE0014}" type="presOf" srcId="{9F4C41F1-D0B7-45D5-8C36-AC58070FDCAE}" destId="{A38EA58F-9107-4BB5-A92A-E493946C8218}" srcOrd="0" destOrd="0" presId="urn:microsoft.com/office/officeart/2009/3/layout/StepUpProcess"/>
    <dgm:cxn modelId="{F0BAAE39-E327-4E07-8EF8-5C51C22EF9AE}" type="presOf" srcId="{FEFF6583-EB81-4EFD-B612-DF54BB7E025C}" destId="{D5FDA0A1-4B33-4006-AFAD-00D997AA5F32}" srcOrd="0" destOrd="0" presId="urn:microsoft.com/office/officeart/2009/3/layout/StepUpProcess"/>
    <dgm:cxn modelId="{D9C60C85-3C4D-4E8B-815C-D72CE6ED2881}" type="presOf" srcId="{5CD0AB6C-1CF2-477A-9E36-449199C17191}" destId="{CAD69861-B0CD-4C52-B2D0-7C17D3F514AB}" srcOrd="0" destOrd="0" presId="urn:microsoft.com/office/officeart/2009/3/layout/StepUpProcess"/>
    <dgm:cxn modelId="{F323608F-D9B0-460A-91EA-D44E7DA4A968}" srcId="{9F4C41F1-D0B7-45D5-8C36-AC58070FDCAE}" destId="{5CD0AB6C-1CF2-477A-9E36-449199C17191}" srcOrd="0" destOrd="0" parTransId="{1007ECB6-C8C2-46BF-A9D2-73D297C82D8F}" sibTransId="{92F24C8D-3224-496F-B4F3-ADC560B6BD70}"/>
    <dgm:cxn modelId="{82C6BE07-594D-4E13-88F2-E58D6EE51816}" type="presParOf" srcId="{A38EA58F-9107-4BB5-A92A-E493946C8218}" destId="{AF962B4C-F667-42C5-BC5C-598E489416D3}" srcOrd="0" destOrd="0" presId="urn:microsoft.com/office/officeart/2009/3/layout/StepUpProcess"/>
    <dgm:cxn modelId="{5D053500-CBF2-470B-ADB7-406790EC133A}" type="presParOf" srcId="{AF962B4C-F667-42C5-BC5C-598E489416D3}" destId="{3E3E97B4-ADC4-498C-B479-9D8C253239AD}" srcOrd="0" destOrd="0" presId="urn:microsoft.com/office/officeart/2009/3/layout/StepUpProcess"/>
    <dgm:cxn modelId="{CEECE48B-B411-4DDA-99AD-149B110A270A}" type="presParOf" srcId="{AF962B4C-F667-42C5-BC5C-598E489416D3}" destId="{CAD69861-B0CD-4C52-B2D0-7C17D3F514AB}" srcOrd="1" destOrd="0" presId="urn:microsoft.com/office/officeart/2009/3/layout/StepUpProcess"/>
    <dgm:cxn modelId="{815C006A-26A6-4949-93BF-C04E7F367F3B}" type="presParOf" srcId="{AF962B4C-F667-42C5-BC5C-598E489416D3}" destId="{D5ECD918-E87C-4C42-B44C-5E147464A2D1}" srcOrd="2" destOrd="0" presId="urn:microsoft.com/office/officeart/2009/3/layout/StepUpProcess"/>
    <dgm:cxn modelId="{85BAAD3F-3789-4A3F-A004-13A6ADB39118}" type="presParOf" srcId="{A38EA58F-9107-4BB5-A92A-E493946C8218}" destId="{63428404-4C02-49B8-9654-14CAD45C688E}" srcOrd="1" destOrd="0" presId="urn:microsoft.com/office/officeart/2009/3/layout/StepUpProcess"/>
    <dgm:cxn modelId="{0A6B5A6E-2F0E-4C25-8B50-99672EFE16FB}" type="presParOf" srcId="{63428404-4C02-49B8-9654-14CAD45C688E}" destId="{BF9AE131-3E54-4555-85D0-0C3AA83D80CA}" srcOrd="0" destOrd="0" presId="urn:microsoft.com/office/officeart/2009/3/layout/StepUpProcess"/>
    <dgm:cxn modelId="{8D405A52-134B-4519-BCFA-DB7397D44CEB}" type="presParOf" srcId="{A38EA58F-9107-4BB5-A92A-E493946C8218}" destId="{B5CD6159-F665-45CB-8DE2-CA5ACF038EB9}" srcOrd="2" destOrd="0" presId="urn:microsoft.com/office/officeart/2009/3/layout/StepUpProcess"/>
    <dgm:cxn modelId="{B429135C-D1AC-440E-BA52-D7F141E16C3C}" type="presParOf" srcId="{B5CD6159-F665-45CB-8DE2-CA5ACF038EB9}" destId="{91A2DC32-D956-44D0-ADD8-9A65BD3C42FE}" srcOrd="0" destOrd="0" presId="urn:microsoft.com/office/officeart/2009/3/layout/StepUpProcess"/>
    <dgm:cxn modelId="{505AF9F5-92E7-411C-B07C-703C2C67B5BB}" type="presParOf" srcId="{B5CD6159-F665-45CB-8DE2-CA5ACF038EB9}" destId="{D59C01D1-7A2F-42E8-BE5D-F1133B956556}" srcOrd="1" destOrd="0" presId="urn:microsoft.com/office/officeart/2009/3/layout/StepUpProcess"/>
    <dgm:cxn modelId="{85265DD2-D190-4053-90C2-2CAB673BCA30}" type="presParOf" srcId="{B5CD6159-F665-45CB-8DE2-CA5ACF038EB9}" destId="{FF2827E6-3D00-429A-BD66-17E3D93F40E5}" srcOrd="2" destOrd="0" presId="urn:microsoft.com/office/officeart/2009/3/layout/StepUpProcess"/>
    <dgm:cxn modelId="{3DEFE3C4-AB40-41A5-998C-708086F116D1}" type="presParOf" srcId="{A38EA58F-9107-4BB5-A92A-E493946C8218}" destId="{F1D330A3-41AA-49B2-B0E1-9FF0E9E96FFB}" srcOrd="3" destOrd="0" presId="urn:microsoft.com/office/officeart/2009/3/layout/StepUpProcess"/>
    <dgm:cxn modelId="{87477F7E-9364-444E-86ED-6D46DF9224D4}" type="presParOf" srcId="{F1D330A3-41AA-49B2-B0E1-9FF0E9E96FFB}" destId="{8AC2C69F-4316-4A1F-813A-17DA6F5830D1}" srcOrd="0" destOrd="0" presId="urn:microsoft.com/office/officeart/2009/3/layout/StepUpProcess"/>
    <dgm:cxn modelId="{9B370534-CC69-4667-8D53-941D1BF7D7E0}" type="presParOf" srcId="{A38EA58F-9107-4BB5-A92A-E493946C8218}" destId="{0CF1940B-9C0A-47B0-AA1B-FEE5AABA06A3}" srcOrd="4" destOrd="0" presId="urn:microsoft.com/office/officeart/2009/3/layout/StepUpProcess"/>
    <dgm:cxn modelId="{FCF05F44-B2EE-4C1E-BDBC-80305E777CA1}" type="presParOf" srcId="{0CF1940B-9C0A-47B0-AA1B-FEE5AABA06A3}" destId="{8D64AB27-41DB-4D35-8E19-2CCC0E5098ED}" srcOrd="0" destOrd="0" presId="urn:microsoft.com/office/officeart/2009/3/layout/StepUpProcess"/>
    <dgm:cxn modelId="{2B70736B-BB94-4948-9C94-90D7792788AD}" type="presParOf" srcId="{0CF1940B-9C0A-47B0-AA1B-FEE5AABA06A3}" destId="{D5FDA0A1-4B33-4006-AFAD-00D997AA5F3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BD3345-402B-4BC7-BDCA-61B1E20CA7BC}"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es-CR"/>
        </a:p>
      </dgm:t>
    </dgm:pt>
    <dgm:pt modelId="{CC5D207B-70FD-400F-BB85-901B3B6660D3}">
      <dgm:prSet phldrT="[Texto]"/>
      <dgm:spPr/>
      <dgm:t>
        <a:bodyPr/>
        <a:lstStyle/>
        <a:p>
          <a:r>
            <a:rPr lang="es-ES" dirty="0"/>
            <a:t>Creación y definición de la BD</a:t>
          </a:r>
          <a:endParaRPr lang="es-CR" dirty="0"/>
        </a:p>
      </dgm:t>
    </dgm:pt>
    <dgm:pt modelId="{8EE29540-096F-4848-A16E-20CFE2E68EC1}" type="parTrans" cxnId="{7841FBF1-A5A2-44ED-8A05-5DD5E2AA2FE7}">
      <dgm:prSet/>
      <dgm:spPr/>
      <dgm:t>
        <a:bodyPr/>
        <a:lstStyle/>
        <a:p>
          <a:endParaRPr lang="es-CR"/>
        </a:p>
      </dgm:t>
    </dgm:pt>
    <dgm:pt modelId="{1D2B8AAF-648B-410A-8953-068128EC54D0}" type="sibTrans" cxnId="{7841FBF1-A5A2-44ED-8A05-5DD5E2AA2FE7}">
      <dgm:prSet/>
      <dgm:spPr/>
      <dgm:t>
        <a:bodyPr/>
        <a:lstStyle/>
        <a:p>
          <a:endParaRPr lang="es-CR"/>
        </a:p>
      </dgm:t>
    </dgm:pt>
    <dgm:pt modelId="{AA2DED0A-1A3E-4778-9A57-F606DA893A61}">
      <dgm:prSet/>
      <dgm:spPr/>
      <dgm:t>
        <a:bodyPr/>
        <a:lstStyle/>
        <a:p>
          <a:r>
            <a:rPr lang="es-ES"/>
            <a:t>Especificación de la estructura, el tipo de los datos, las restricciones y relaciones entre ellos mediante lenguajes de definición de datos. Toda esta información se almacena en el diccionario de datos, el SGBD proporcionará mecanismos para la gestión del diccionario de datos.</a:t>
          </a:r>
          <a:endParaRPr lang="es-ES" dirty="0"/>
        </a:p>
      </dgm:t>
    </dgm:pt>
    <dgm:pt modelId="{CC721E8D-D225-4DEE-B6A5-34FE5F84F9A7}" type="parTrans" cxnId="{00FEDDE8-4ADB-4EB6-9730-0B7A396B10F8}">
      <dgm:prSet/>
      <dgm:spPr/>
      <dgm:t>
        <a:bodyPr/>
        <a:lstStyle/>
        <a:p>
          <a:endParaRPr lang="es-CR"/>
        </a:p>
      </dgm:t>
    </dgm:pt>
    <dgm:pt modelId="{179710FE-F9E6-4A60-AA72-A57248778F50}" type="sibTrans" cxnId="{00FEDDE8-4ADB-4EB6-9730-0B7A396B10F8}">
      <dgm:prSet/>
      <dgm:spPr/>
      <dgm:t>
        <a:bodyPr/>
        <a:lstStyle/>
        <a:p>
          <a:endParaRPr lang="es-CR"/>
        </a:p>
      </dgm:t>
    </dgm:pt>
    <dgm:pt modelId="{4EBE52BF-FC67-46CB-8329-D5DA573424B1}">
      <dgm:prSet/>
      <dgm:spPr/>
      <dgm:t>
        <a:bodyPr/>
        <a:lstStyle/>
        <a:p>
          <a:r>
            <a:rPr lang="es-ES"/>
            <a:t>Manipulación de los datos </a:t>
          </a:r>
          <a:endParaRPr lang="es-ES" dirty="0"/>
        </a:p>
      </dgm:t>
    </dgm:pt>
    <dgm:pt modelId="{B36FD47F-9C7E-4291-A989-196EA7DEF592}" type="parTrans" cxnId="{6759C932-3A45-43E1-A896-5A3158C15967}">
      <dgm:prSet/>
      <dgm:spPr/>
      <dgm:t>
        <a:bodyPr/>
        <a:lstStyle/>
        <a:p>
          <a:endParaRPr lang="es-CR"/>
        </a:p>
      </dgm:t>
    </dgm:pt>
    <dgm:pt modelId="{25E5B6F9-3A05-4215-8085-B601C9100ECF}" type="sibTrans" cxnId="{6759C932-3A45-43E1-A896-5A3158C15967}">
      <dgm:prSet/>
      <dgm:spPr/>
      <dgm:t>
        <a:bodyPr/>
        <a:lstStyle/>
        <a:p>
          <a:endParaRPr lang="es-CR"/>
        </a:p>
      </dgm:t>
    </dgm:pt>
    <dgm:pt modelId="{60CBDF73-3D65-4664-815D-C5D90E740DF6}">
      <dgm:prSet/>
      <dgm:spPr/>
      <dgm:t>
        <a:bodyPr/>
        <a:lstStyle/>
        <a:p>
          <a:r>
            <a:rPr lang="es-ES"/>
            <a:t>Realizando consultas, inserciones y actualizaciones de los mismos utilizando lenguajes de manipulación de datos.</a:t>
          </a:r>
          <a:endParaRPr lang="es-ES" dirty="0"/>
        </a:p>
      </dgm:t>
    </dgm:pt>
    <dgm:pt modelId="{98CCC889-E549-4DD7-8DB8-6E40800ACC78}" type="parTrans" cxnId="{EB03505C-2732-459E-8F43-DB7F48CCB22B}">
      <dgm:prSet/>
      <dgm:spPr/>
      <dgm:t>
        <a:bodyPr/>
        <a:lstStyle/>
        <a:p>
          <a:endParaRPr lang="es-CR"/>
        </a:p>
      </dgm:t>
    </dgm:pt>
    <dgm:pt modelId="{312C3959-5459-4D12-831A-99DCF3099D2F}" type="sibTrans" cxnId="{EB03505C-2732-459E-8F43-DB7F48CCB22B}">
      <dgm:prSet/>
      <dgm:spPr/>
      <dgm:t>
        <a:bodyPr/>
        <a:lstStyle/>
        <a:p>
          <a:endParaRPr lang="es-CR"/>
        </a:p>
      </dgm:t>
    </dgm:pt>
    <dgm:pt modelId="{2DF990CE-6983-4BD4-A9EC-E13A831EA5AE}">
      <dgm:prSet/>
      <dgm:spPr/>
      <dgm:t>
        <a:bodyPr/>
        <a:lstStyle/>
        <a:p>
          <a:r>
            <a:rPr lang="es-ES"/>
            <a:t>Acceso controlado a los datos de la BD</a:t>
          </a:r>
          <a:endParaRPr lang="es-ES" dirty="0"/>
        </a:p>
      </dgm:t>
    </dgm:pt>
    <dgm:pt modelId="{CD190377-5B31-44A8-BF06-EA157CA22FAE}" type="parTrans" cxnId="{FDE4FF89-1218-405C-8144-DC4FF93A7010}">
      <dgm:prSet/>
      <dgm:spPr/>
      <dgm:t>
        <a:bodyPr/>
        <a:lstStyle/>
        <a:p>
          <a:endParaRPr lang="es-CR"/>
        </a:p>
      </dgm:t>
    </dgm:pt>
    <dgm:pt modelId="{93115BA0-88C1-4C23-AA5C-2F3D4B47BC20}" type="sibTrans" cxnId="{FDE4FF89-1218-405C-8144-DC4FF93A7010}">
      <dgm:prSet/>
      <dgm:spPr/>
      <dgm:t>
        <a:bodyPr/>
        <a:lstStyle/>
        <a:p>
          <a:endParaRPr lang="es-CR"/>
        </a:p>
      </dgm:t>
    </dgm:pt>
    <dgm:pt modelId="{E3B26E23-0B91-42A9-A23D-54D795470961}">
      <dgm:prSet/>
      <dgm:spPr/>
      <dgm:t>
        <a:bodyPr/>
        <a:lstStyle/>
        <a:p>
          <a:r>
            <a:rPr lang="es-ES"/>
            <a:t>Mediante mecanismos de seguridad de acceso a los usuarios.</a:t>
          </a:r>
          <a:endParaRPr lang="es-ES" dirty="0"/>
        </a:p>
      </dgm:t>
    </dgm:pt>
    <dgm:pt modelId="{960B0137-FD3F-4156-8EB8-781682FD1303}" type="parTrans" cxnId="{31562B5E-8C6F-4130-82D1-47DBDB37E776}">
      <dgm:prSet/>
      <dgm:spPr/>
      <dgm:t>
        <a:bodyPr/>
        <a:lstStyle/>
        <a:p>
          <a:endParaRPr lang="es-CR"/>
        </a:p>
      </dgm:t>
    </dgm:pt>
    <dgm:pt modelId="{6D9B3F34-BA6A-494F-91A1-A9991BA0AC89}" type="sibTrans" cxnId="{31562B5E-8C6F-4130-82D1-47DBDB37E776}">
      <dgm:prSet/>
      <dgm:spPr/>
      <dgm:t>
        <a:bodyPr/>
        <a:lstStyle/>
        <a:p>
          <a:endParaRPr lang="es-CR"/>
        </a:p>
      </dgm:t>
    </dgm:pt>
    <dgm:pt modelId="{F4284009-1BCB-4EFC-A2E3-6A82FBF3D87F}">
      <dgm:prSet/>
      <dgm:spPr/>
      <dgm:t>
        <a:bodyPr/>
        <a:lstStyle/>
        <a:p>
          <a:r>
            <a:rPr lang="es-ES"/>
            <a:t>Mantener la integridad y consistencia de los datos </a:t>
          </a:r>
          <a:endParaRPr lang="es-ES" dirty="0"/>
        </a:p>
      </dgm:t>
    </dgm:pt>
    <dgm:pt modelId="{AC0D6AE8-1C73-4A95-A27E-0790DAC1789B}" type="parTrans" cxnId="{424A06AE-4414-4CC6-9EE5-53B1CCBD9302}">
      <dgm:prSet/>
      <dgm:spPr/>
      <dgm:t>
        <a:bodyPr/>
        <a:lstStyle/>
        <a:p>
          <a:endParaRPr lang="es-CR"/>
        </a:p>
      </dgm:t>
    </dgm:pt>
    <dgm:pt modelId="{2A9FCB31-8030-4791-A7AB-431B953CE3D4}" type="sibTrans" cxnId="{424A06AE-4414-4CC6-9EE5-53B1CCBD9302}">
      <dgm:prSet/>
      <dgm:spPr/>
      <dgm:t>
        <a:bodyPr/>
        <a:lstStyle/>
        <a:p>
          <a:endParaRPr lang="es-CR"/>
        </a:p>
      </dgm:t>
    </dgm:pt>
    <dgm:pt modelId="{D3CB4124-E778-41A8-98EB-2900F532DBF3}">
      <dgm:prSet/>
      <dgm:spPr/>
      <dgm:t>
        <a:bodyPr/>
        <a:lstStyle/>
        <a:p>
          <a:r>
            <a:rPr lang="es-ES"/>
            <a:t>Utilizando mecanismos para evitar que los datos sean perjudicados por cambios no autorizados.</a:t>
          </a:r>
          <a:endParaRPr lang="es-ES" dirty="0"/>
        </a:p>
      </dgm:t>
    </dgm:pt>
    <dgm:pt modelId="{47CA6028-581A-4F97-A3F8-EC4BD7B8E069}" type="parTrans" cxnId="{42731066-16C8-4E46-BD58-44E85BC9CBAF}">
      <dgm:prSet/>
      <dgm:spPr/>
      <dgm:t>
        <a:bodyPr/>
        <a:lstStyle/>
        <a:p>
          <a:endParaRPr lang="es-CR"/>
        </a:p>
      </dgm:t>
    </dgm:pt>
    <dgm:pt modelId="{1E5C877B-1918-46EA-B363-DE58AE886081}" type="sibTrans" cxnId="{42731066-16C8-4E46-BD58-44E85BC9CBAF}">
      <dgm:prSet/>
      <dgm:spPr/>
      <dgm:t>
        <a:bodyPr/>
        <a:lstStyle/>
        <a:p>
          <a:endParaRPr lang="es-CR"/>
        </a:p>
      </dgm:t>
    </dgm:pt>
    <dgm:pt modelId="{8A319EFA-1C8B-4E3F-AEA9-51315C832FA1}">
      <dgm:prSet/>
      <dgm:spPr/>
      <dgm:t>
        <a:bodyPr/>
        <a:lstStyle/>
        <a:p>
          <a:r>
            <a:rPr lang="es-ES"/>
            <a:t>Acceso compartido a la BD</a:t>
          </a:r>
          <a:endParaRPr lang="es-ES" dirty="0"/>
        </a:p>
      </dgm:t>
    </dgm:pt>
    <dgm:pt modelId="{24689BCE-5ADF-4EC0-BDB4-69C55393B4E4}" type="parTrans" cxnId="{B9387F24-FD34-4776-9B7E-8C1C08A37C01}">
      <dgm:prSet/>
      <dgm:spPr/>
      <dgm:t>
        <a:bodyPr/>
        <a:lstStyle/>
        <a:p>
          <a:endParaRPr lang="es-CR"/>
        </a:p>
      </dgm:t>
    </dgm:pt>
    <dgm:pt modelId="{7CC8C81F-22B9-4FAA-A6B6-BF66CC6FD542}" type="sibTrans" cxnId="{B9387F24-FD34-4776-9B7E-8C1C08A37C01}">
      <dgm:prSet/>
      <dgm:spPr/>
      <dgm:t>
        <a:bodyPr/>
        <a:lstStyle/>
        <a:p>
          <a:endParaRPr lang="es-CR"/>
        </a:p>
      </dgm:t>
    </dgm:pt>
    <dgm:pt modelId="{29DE13BB-EC9C-4DA8-A3EF-D0211AF575B3}">
      <dgm:prSet/>
      <dgm:spPr/>
      <dgm:t>
        <a:bodyPr/>
        <a:lstStyle/>
        <a:p>
          <a:r>
            <a:rPr lang="es-ES"/>
            <a:t>Controlando la interacción entre usuarios concurrentes.</a:t>
          </a:r>
          <a:endParaRPr lang="es-ES" dirty="0"/>
        </a:p>
      </dgm:t>
    </dgm:pt>
    <dgm:pt modelId="{C9080207-CB1B-4039-B3A3-64995BE68607}" type="parTrans" cxnId="{D1E1CEF0-E86B-40A0-A641-1567237539E7}">
      <dgm:prSet/>
      <dgm:spPr/>
      <dgm:t>
        <a:bodyPr/>
        <a:lstStyle/>
        <a:p>
          <a:endParaRPr lang="es-CR"/>
        </a:p>
      </dgm:t>
    </dgm:pt>
    <dgm:pt modelId="{A9783063-3973-4412-B75F-BEFB505B5F16}" type="sibTrans" cxnId="{D1E1CEF0-E86B-40A0-A641-1567237539E7}">
      <dgm:prSet/>
      <dgm:spPr/>
      <dgm:t>
        <a:bodyPr/>
        <a:lstStyle/>
        <a:p>
          <a:endParaRPr lang="es-CR"/>
        </a:p>
      </dgm:t>
    </dgm:pt>
    <dgm:pt modelId="{C63F5FDC-CA6F-45E5-98FB-07297CEC9E6C}">
      <dgm:prSet/>
      <dgm:spPr/>
      <dgm:t>
        <a:bodyPr/>
        <a:lstStyle/>
        <a:p>
          <a:r>
            <a:rPr lang="es-ES"/>
            <a:t>Mecanismos de respaldo y recuperación</a:t>
          </a:r>
          <a:endParaRPr lang="es-ES" dirty="0"/>
        </a:p>
      </dgm:t>
    </dgm:pt>
    <dgm:pt modelId="{1A7ED752-9489-4E83-B31B-8D2C20E4C5B5}" type="parTrans" cxnId="{8EFF73A9-EC79-4C45-9426-68DD7E717652}">
      <dgm:prSet/>
      <dgm:spPr/>
      <dgm:t>
        <a:bodyPr/>
        <a:lstStyle/>
        <a:p>
          <a:endParaRPr lang="es-CR"/>
        </a:p>
      </dgm:t>
    </dgm:pt>
    <dgm:pt modelId="{70A7DE6C-CA7C-4FC7-BB9F-EE15B5051D81}" type="sibTrans" cxnId="{8EFF73A9-EC79-4C45-9426-68DD7E717652}">
      <dgm:prSet/>
      <dgm:spPr/>
      <dgm:t>
        <a:bodyPr/>
        <a:lstStyle/>
        <a:p>
          <a:endParaRPr lang="es-CR"/>
        </a:p>
      </dgm:t>
    </dgm:pt>
    <dgm:pt modelId="{460363AD-C0E9-4A38-A477-C86554770B91}">
      <dgm:prSet/>
      <dgm:spPr/>
      <dgm:t>
        <a:bodyPr/>
        <a:lstStyle/>
        <a:p>
          <a:r>
            <a:rPr lang="es-ES"/>
            <a:t>Para restablecer la información en caso de fallos en el sistema.</a:t>
          </a:r>
          <a:endParaRPr lang="es-CR" dirty="0"/>
        </a:p>
      </dgm:t>
    </dgm:pt>
    <dgm:pt modelId="{222E283C-B247-45DB-B12A-A285A67BE460}" type="parTrans" cxnId="{39DDCF2B-66A7-4B85-88F3-45752D17CF17}">
      <dgm:prSet/>
      <dgm:spPr/>
      <dgm:t>
        <a:bodyPr/>
        <a:lstStyle/>
        <a:p>
          <a:endParaRPr lang="es-CR"/>
        </a:p>
      </dgm:t>
    </dgm:pt>
    <dgm:pt modelId="{9F2F32EE-5384-42BC-9F11-DC4737F54469}" type="sibTrans" cxnId="{39DDCF2B-66A7-4B85-88F3-45752D17CF17}">
      <dgm:prSet/>
      <dgm:spPr/>
      <dgm:t>
        <a:bodyPr/>
        <a:lstStyle/>
        <a:p>
          <a:endParaRPr lang="es-CR"/>
        </a:p>
      </dgm:t>
    </dgm:pt>
    <dgm:pt modelId="{D94265DC-766D-434F-8B0A-79EEEF8F5D6B}" type="pres">
      <dgm:prSet presAssocID="{D9BD3345-402B-4BC7-BDCA-61B1E20CA7BC}" presName="linear" presStyleCnt="0">
        <dgm:presLayoutVars>
          <dgm:animLvl val="lvl"/>
          <dgm:resizeHandles val="exact"/>
        </dgm:presLayoutVars>
      </dgm:prSet>
      <dgm:spPr/>
    </dgm:pt>
    <dgm:pt modelId="{B48159C7-2391-4135-B0D7-AB5B96D315C0}" type="pres">
      <dgm:prSet presAssocID="{CC5D207B-70FD-400F-BB85-901B3B6660D3}" presName="parentText" presStyleLbl="node1" presStyleIdx="0" presStyleCnt="6">
        <dgm:presLayoutVars>
          <dgm:chMax val="0"/>
          <dgm:bulletEnabled val="1"/>
        </dgm:presLayoutVars>
      </dgm:prSet>
      <dgm:spPr/>
    </dgm:pt>
    <dgm:pt modelId="{EC49C0E7-B6FA-4670-B1BA-9F0F696A5D49}" type="pres">
      <dgm:prSet presAssocID="{CC5D207B-70FD-400F-BB85-901B3B6660D3}" presName="childText" presStyleLbl="revTx" presStyleIdx="0" presStyleCnt="6">
        <dgm:presLayoutVars>
          <dgm:bulletEnabled val="1"/>
        </dgm:presLayoutVars>
      </dgm:prSet>
      <dgm:spPr/>
    </dgm:pt>
    <dgm:pt modelId="{582D7190-B680-4BA5-A90A-D1F60F06C36D}" type="pres">
      <dgm:prSet presAssocID="{4EBE52BF-FC67-46CB-8329-D5DA573424B1}" presName="parentText" presStyleLbl="node1" presStyleIdx="1" presStyleCnt="6">
        <dgm:presLayoutVars>
          <dgm:chMax val="0"/>
          <dgm:bulletEnabled val="1"/>
        </dgm:presLayoutVars>
      </dgm:prSet>
      <dgm:spPr/>
    </dgm:pt>
    <dgm:pt modelId="{44F21CF2-1AAC-4C73-8D7F-C801B45A8405}" type="pres">
      <dgm:prSet presAssocID="{4EBE52BF-FC67-46CB-8329-D5DA573424B1}" presName="childText" presStyleLbl="revTx" presStyleIdx="1" presStyleCnt="6">
        <dgm:presLayoutVars>
          <dgm:bulletEnabled val="1"/>
        </dgm:presLayoutVars>
      </dgm:prSet>
      <dgm:spPr/>
    </dgm:pt>
    <dgm:pt modelId="{4981427B-D154-485D-B18A-30F54DC8EFED}" type="pres">
      <dgm:prSet presAssocID="{2DF990CE-6983-4BD4-A9EC-E13A831EA5AE}" presName="parentText" presStyleLbl="node1" presStyleIdx="2" presStyleCnt="6">
        <dgm:presLayoutVars>
          <dgm:chMax val="0"/>
          <dgm:bulletEnabled val="1"/>
        </dgm:presLayoutVars>
      </dgm:prSet>
      <dgm:spPr/>
    </dgm:pt>
    <dgm:pt modelId="{B6AAC042-71AE-4573-9E02-276ED12AF15A}" type="pres">
      <dgm:prSet presAssocID="{2DF990CE-6983-4BD4-A9EC-E13A831EA5AE}" presName="childText" presStyleLbl="revTx" presStyleIdx="2" presStyleCnt="6">
        <dgm:presLayoutVars>
          <dgm:bulletEnabled val="1"/>
        </dgm:presLayoutVars>
      </dgm:prSet>
      <dgm:spPr/>
    </dgm:pt>
    <dgm:pt modelId="{CCC75A83-E035-4EEE-9309-E6758E8F037A}" type="pres">
      <dgm:prSet presAssocID="{F4284009-1BCB-4EFC-A2E3-6A82FBF3D87F}" presName="parentText" presStyleLbl="node1" presStyleIdx="3" presStyleCnt="6">
        <dgm:presLayoutVars>
          <dgm:chMax val="0"/>
          <dgm:bulletEnabled val="1"/>
        </dgm:presLayoutVars>
      </dgm:prSet>
      <dgm:spPr/>
    </dgm:pt>
    <dgm:pt modelId="{1F3DB06A-D9BD-4123-93F9-BA1ADE05A411}" type="pres">
      <dgm:prSet presAssocID="{F4284009-1BCB-4EFC-A2E3-6A82FBF3D87F}" presName="childText" presStyleLbl="revTx" presStyleIdx="3" presStyleCnt="6">
        <dgm:presLayoutVars>
          <dgm:bulletEnabled val="1"/>
        </dgm:presLayoutVars>
      </dgm:prSet>
      <dgm:spPr/>
    </dgm:pt>
    <dgm:pt modelId="{135D2B3A-282C-48AA-B500-3FBD51151C9C}" type="pres">
      <dgm:prSet presAssocID="{8A319EFA-1C8B-4E3F-AEA9-51315C832FA1}" presName="parentText" presStyleLbl="node1" presStyleIdx="4" presStyleCnt="6">
        <dgm:presLayoutVars>
          <dgm:chMax val="0"/>
          <dgm:bulletEnabled val="1"/>
        </dgm:presLayoutVars>
      </dgm:prSet>
      <dgm:spPr/>
    </dgm:pt>
    <dgm:pt modelId="{BD314969-ADF5-40E7-9A4F-BEAD8A24927B}" type="pres">
      <dgm:prSet presAssocID="{8A319EFA-1C8B-4E3F-AEA9-51315C832FA1}" presName="childText" presStyleLbl="revTx" presStyleIdx="4" presStyleCnt="6">
        <dgm:presLayoutVars>
          <dgm:bulletEnabled val="1"/>
        </dgm:presLayoutVars>
      </dgm:prSet>
      <dgm:spPr/>
    </dgm:pt>
    <dgm:pt modelId="{0105AF6A-726F-40B3-841F-3B3D994104EE}" type="pres">
      <dgm:prSet presAssocID="{C63F5FDC-CA6F-45E5-98FB-07297CEC9E6C}" presName="parentText" presStyleLbl="node1" presStyleIdx="5" presStyleCnt="6">
        <dgm:presLayoutVars>
          <dgm:chMax val="0"/>
          <dgm:bulletEnabled val="1"/>
        </dgm:presLayoutVars>
      </dgm:prSet>
      <dgm:spPr/>
    </dgm:pt>
    <dgm:pt modelId="{B9D9829B-C7EC-4451-86F9-3D6538D1ACE3}" type="pres">
      <dgm:prSet presAssocID="{C63F5FDC-CA6F-45E5-98FB-07297CEC9E6C}" presName="childText" presStyleLbl="revTx" presStyleIdx="5" presStyleCnt="6">
        <dgm:presLayoutVars>
          <dgm:bulletEnabled val="1"/>
        </dgm:presLayoutVars>
      </dgm:prSet>
      <dgm:spPr/>
    </dgm:pt>
  </dgm:ptLst>
  <dgm:cxnLst>
    <dgm:cxn modelId="{03D75318-5257-452D-9592-AA36C52C62E4}" type="presOf" srcId="{29DE13BB-EC9C-4DA8-A3EF-D0211AF575B3}" destId="{BD314969-ADF5-40E7-9A4F-BEAD8A24927B}" srcOrd="0" destOrd="0" presId="urn:microsoft.com/office/officeart/2005/8/layout/vList2"/>
    <dgm:cxn modelId="{CA91851A-3758-4BF4-B33F-6A419D56CD67}" type="presOf" srcId="{F4284009-1BCB-4EFC-A2E3-6A82FBF3D87F}" destId="{CCC75A83-E035-4EEE-9309-E6758E8F037A}" srcOrd="0" destOrd="0" presId="urn:microsoft.com/office/officeart/2005/8/layout/vList2"/>
    <dgm:cxn modelId="{B9387F24-FD34-4776-9B7E-8C1C08A37C01}" srcId="{D9BD3345-402B-4BC7-BDCA-61B1E20CA7BC}" destId="{8A319EFA-1C8B-4E3F-AEA9-51315C832FA1}" srcOrd="4" destOrd="0" parTransId="{24689BCE-5ADF-4EC0-BDB4-69C55393B4E4}" sibTransId="{7CC8C81F-22B9-4FAA-A6B6-BF66CC6FD542}"/>
    <dgm:cxn modelId="{A3075D25-BFC0-4E85-977B-F0DF23DBD7ED}" type="presOf" srcId="{4EBE52BF-FC67-46CB-8329-D5DA573424B1}" destId="{582D7190-B680-4BA5-A90A-D1F60F06C36D}" srcOrd="0" destOrd="0" presId="urn:microsoft.com/office/officeart/2005/8/layout/vList2"/>
    <dgm:cxn modelId="{F0F73626-0435-4640-8932-50B359D301DC}" type="presOf" srcId="{C63F5FDC-CA6F-45E5-98FB-07297CEC9E6C}" destId="{0105AF6A-726F-40B3-841F-3B3D994104EE}" srcOrd="0" destOrd="0" presId="urn:microsoft.com/office/officeart/2005/8/layout/vList2"/>
    <dgm:cxn modelId="{39DDCF2B-66A7-4B85-88F3-45752D17CF17}" srcId="{C63F5FDC-CA6F-45E5-98FB-07297CEC9E6C}" destId="{460363AD-C0E9-4A38-A477-C86554770B91}" srcOrd="0" destOrd="0" parTransId="{222E283C-B247-45DB-B12A-A285A67BE460}" sibTransId="{9F2F32EE-5384-42BC-9F11-DC4737F54469}"/>
    <dgm:cxn modelId="{6759C932-3A45-43E1-A896-5A3158C15967}" srcId="{D9BD3345-402B-4BC7-BDCA-61B1E20CA7BC}" destId="{4EBE52BF-FC67-46CB-8329-D5DA573424B1}" srcOrd="1" destOrd="0" parTransId="{B36FD47F-9C7E-4291-A989-196EA7DEF592}" sibTransId="{25E5B6F9-3A05-4215-8085-B601C9100ECF}"/>
    <dgm:cxn modelId="{EB03505C-2732-459E-8F43-DB7F48CCB22B}" srcId="{4EBE52BF-FC67-46CB-8329-D5DA573424B1}" destId="{60CBDF73-3D65-4664-815D-C5D90E740DF6}" srcOrd="0" destOrd="0" parTransId="{98CCC889-E549-4DD7-8DB8-6E40800ACC78}" sibTransId="{312C3959-5459-4D12-831A-99DCF3099D2F}"/>
    <dgm:cxn modelId="{31562B5E-8C6F-4130-82D1-47DBDB37E776}" srcId="{2DF990CE-6983-4BD4-A9EC-E13A831EA5AE}" destId="{E3B26E23-0B91-42A9-A23D-54D795470961}" srcOrd="0" destOrd="0" parTransId="{960B0137-FD3F-4156-8EB8-781682FD1303}" sibTransId="{6D9B3F34-BA6A-494F-91A1-A9991BA0AC89}"/>
    <dgm:cxn modelId="{0685AA64-BE83-474B-BEA0-AFFA56088CD8}" type="presOf" srcId="{2DF990CE-6983-4BD4-A9EC-E13A831EA5AE}" destId="{4981427B-D154-485D-B18A-30F54DC8EFED}" srcOrd="0" destOrd="0" presId="urn:microsoft.com/office/officeart/2005/8/layout/vList2"/>
    <dgm:cxn modelId="{42731066-16C8-4E46-BD58-44E85BC9CBAF}" srcId="{F4284009-1BCB-4EFC-A2E3-6A82FBF3D87F}" destId="{D3CB4124-E778-41A8-98EB-2900F532DBF3}" srcOrd="0" destOrd="0" parTransId="{47CA6028-581A-4F97-A3F8-EC4BD7B8E069}" sibTransId="{1E5C877B-1918-46EA-B363-DE58AE886081}"/>
    <dgm:cxn modelId="{AF0BAA69-E666-44FA-B8E1-F3553BD12123}" type="presOf" srcId="{D9BD3345-402B-4BC7-BDCA-61B1E20CA7BC}" destId="{D94265DC-766D-434F-8B0A-79EEEF8F5D6B}" srcOrd="0" destOrd="0" presId="urn:microsoft.com/office/officeart/2005/8/layout/vList2"/>
    <dgm:cxn modelId="{A15C645A-57DE-4AC7-B6A0-9F7F1F7D0EBC}" type="presOf" srcId="{8A319EFA-1C8B-4E3F-AEA9-51315C832FA1}" destId="{135D2B3A-282C-48AA-B500-3FBD51151C9C}" srcOrd="0" destOrd="0" presId="urn:microsoft.com/office/officeart/2005/8/layout/vList2"/>
    <dgm:cxn modelId="{FDE4FF89-1218-405C-8144-DC4FF93A7010}" srcId="{D9BD3345-402B-4BC7-BDCA-61B1E20CA7BC}" destId="{2DF990CE-6983-4BD4-A9EC-E13A831EA5AE}" srcOrd="2" destOrd="0" parTransId="{CD190377-5B31-44A8-BF06-EA157CA22FAE}" sibTransId="{93115BA0-88C1-4C23-AA5C-2F3D4B47BC20}"/>
    <dgm:cxn modelId="{F56D6F9E-589C-4EC3-A7E9-C5A05FC78538}" type="presOf" srcId="{460363AD-C0E9-4A38-A477-C86554770B91}" destId="{B9D9829B-C7EC-4451-86F9-3D6538D1ACE3}" srcOrd="0" destOrd="0" presId="urn:microsoft.com/office/officeart/2005/8/layout/vList2"/>
    <dgm:cxn modelId="{888F7DA3-2EDA-4E52-9ED9-164287DEBF5E}" type="presOf" srcId="{E3B26E23-0B91-42A9-A23D-54D795470961}" destId="{B6AAC042-71AE-4573-9E02-276ED12AF15A}" srcOrd="0" destOrd="0" presId="urn:microsoft.com/office/officeart/2005/8/layout/vList2"/>
    <dgm:cxn modelId="{8EFF73A9-EC79-4C45-9426-68DD7E717652}" srcId="{D9BD3345-402B-4BC7-BDCA-61B1E20CA7BC}" destId="{C63F5FDC-CA6F-45E5-98FB-07297CEC9E6C}" srcOrd="5" destOrd="0" parTransId="{1A7ED752-9489-4E83-B31B-8D2C20E4C5B5}" sibTransId="{70A7DE6C-CA7C-4FC7-BB9F-EE15B5051D81}"/>
    <dgm:cxn modelId="{424A06AE-4414-4CC6-9EE5-53B1CCBD9302}" srcId="{D9BD3345-402B-4BC7-BDCA-61B1E20CA7BC}" destId="{F4284009-1BCB-4EFC-A2E3-6A82FBF3D87F}" srcOrd="3" destOrd="0" parTransId="{AC0D6AE8-1C73-4A95-A27E-0790DAC1789B}" sibTransId="{2A9FCB31-8030-4791-A7AB-431B953CE3D4}"/>
    <dgm:cxn modelId="{0AFBA3BE-ACCC-4523-89B9-E29F7D511112}" type="presOf" srcId="{CC5D207B-70FD-400F-BB85-901B3B6660D3}" destId="{B48159C7-2391-4135-B0D7-AB5B96D315C0}" srcOrd="0" destOrd="0" presId="urn:microsoft.com/office/officeart/2005/8/layout/vList2"/>
    <dgm:cxn modelId="{1F3EC7C8-859B-463E-94D1-F16D939B5C74}" type="presOf" srcId="{AA2DED0A-1A3E-4778-9A57-F606DA893A61}" destId="{EC49C0E7-B6FA-4670-B1BA-9F0F696A5D49}" srcOrd="0" destOrd="0" presId="urn:microsoft.com/office/officeart/2005/8/layout/vList2"/>
    <dgm:cxn modelId="{9E8C4ECE-3A57-47D9-A73D-CFC10F1FFCFD}" type="presOf" srcId="{60CBDF73-3D65-4664-815D-C5D90E740DF6}" destId="{44F21CF2-1AAC-4C73-8D7F-C801B45A8405}" srcOrd="0" destOrd="0" presId="urn:microsoft.com/office/officeart/2005/8/layout/vList2"/>
    <dgm:cxn modelId="{6E7EE6E1-3848-4E09-A001-279BB4E3DCBE}" type="presOf" srcId="{D3CB4124-E778-41A8-98EB-2900F532DBF3}" destId="{1F3DB06A-D9BD-4123-93F9-BA1ADE05A411}" srcOrd="0" destOrd="0" presId="urn:microsoft.com/office/officeart/2005/8/layout/vList2"/>
    <dgm:cxn modelId="{00FEDDE8-4ADB-4EB6-9730-0B7A396B10F8}" srcId="{CC5D207B-70FD-400F-BB85-901B3B6660D3}" destId="{AA2DED0A-1A3E-4778-9A57-F606DA893A61}" srcOrd="0" destOrd="0" parTransId="{CC721E8D-D225-4DEE-B6A5-34FE5F84F9A7}" sibTransId="{179710FE-F9E6-4A60-AA72-A57248778F50}"/>
    <dgm:cxn modelId="{D1E1CEF0-E86B-40A0-A641-1567237539E7}" srcId="{8A319EFA-1C8B-4E3F-AEA9-51315C832FA1}" destId="{29DE13BB-EC9C-4DA8-A3EF-D0211AF575B3}" srcOrd="0" destOrd="0" parTransId="{C9080207-CB1B-4039-B3A3-64995BE68607}" sibTransId="{A9783063-3973-4412-B75F-BEFB505B5F16}"/>
    <dgm:cxn modelId="{7841FBF1-A5A2-44ED-8A05-5DD5E2AA2FE7}" srcId="{D9BD3345-402B-4BC7-BDCA-61B1E20CA7BC}" destId="{CC5D207B-70FD-400F-BB85-901B3B6660D3}" srcOrd="0" destOrd="0" parTransId="{8EE29540-096F-4848-A16E-20CFE2E68EC1}" sibTransId="{1D2B8AAF-648B-410A-8953-068128EC54D0}"/>
    <dgm:cxn modelId="{072BFFFC-7FCC-4EE6-8625-10BF4D994C09}" type="presParOf" srcId="{D94265DC-766D-434F-8B0A-79EEEF8F5D6B}" destId="{B48159C7-2391-4135-B0D7-AB5B96D315C0}" srcOrd="0" destOrd="0" presId="urn:microsoft.com/office/officeart/2005/8/layout/vList2"/>
    <dgm:cxn modelId="{AB6DB3E6-7423-4914-8E3E-522921AC95C4}" type="presParOf" srcId="{D94265DC-766D-434F-8B0A-79EEEF8F5D6B}" destId="{EC49C0E7-B6FA-4670-B1BA-9F0F696A5D49}" srcOrd="1" destOrd="0" presId="urn:microsoft.com/office/officeart/2005/8/layout/vList2"/>
    <dgm:cxn modelId="{8E1CFB67-3FF0-44EF-A4CF-14E84F3B51D0}" type="presParOf" srcId="{D94265DC-766D-434F-8B0A-79EEEF8F5D6B}" destId="{582D7190-B680-4BA5-A90A-D1F60F06C36D}" srcOrd="2" destOrd="0" presId="urn:microsoft.com/office/officeart/2005/8/layout/vList2"/>
    <dgm:cxn modelId="{CC9E7DEA-8A63-4126-9302-6567969170AC}" type="presParOf" srcId="{D94265DC-766D-434F-8B0A-79EEEF8F5D6B}" destId="{44F21CF2-1AAC-4C73-8D7F-C801B45A8405}" srcOrd="3" destOrd="0" presId="urn:microsoft.com/office/officeart/2005/8/layout/vList2"/>
    <dgm:cxn modelId="{4211A8A8-7C85-4D41-8658-61F7E62C9070}" type="presParOf" srcId="{D94265DC-766D-434F-8B0A-79EEEF8F5D6B}" destId="{4981427B-D154-485D-B18A-30F54DC8EFED}" srcOrd="4" destOrd="0" presId="urn:microsoft.com/office/officeart/2005/8/layout/vList2"/>
    <dgm:cxn modelId="{EA98897F-9769-4796-9C27-3CE8B5149CD6}" type="presParOf" srcId="{D94265DC-766D-434F-8B0A-79EEEF8F5D6B}" destId="{B6AAC042-71AE-4573-9E02-276ED12AF15A}" srcOrd="5" destOrd="0" presId="urn:microsoft.com/office/officeart/2005/8/layout/vList2"/>
    <dgm:cxn modelId="{1080A8C3-209A-402B-86AB-69D083C9352D}" type="presParOf" srcId="{D94265DC-766D-434F-8B0A-79EEEF8F5D6B}" destId="{CCC75A83-E035-4EEE-9309-E6758E8F037A}" srcOrd="6" destOrd="0" presId="urn:microsoft.com/office/officeart/2005/8/layout/vList2"/>
    <dgm:cxn modelId="{93C41717-F9C2-4E0B-8F09-D216BF8F050E}" type="presParOf" srcId="{D94265DC-766D-434F-8B0A-79EEEF8F5D6B}" destId="{1F3DB06A-D9BD-4123-93F9-BA1ADE05A411}" srcOrd="7" destOrd="0" presId="urn:microsoft.com/office/officeart/2005/8/layout/vList2"/>
    <dgm:cxn modelId="{CD71C8A1-C87B-42E9-848D-A92A961D93CF}" type="presParOf" srcId="{D94265DC-766D-434F-8B0A-79EEEF8F5D6B}" destId="{135D2B3A-282C-48AA-B500-3FBD51151C9C}" srcOrd="8" destOrd="0" presId="urn:microsoft.com/office/officeart/2005/8/layout/vList2"/>
    <dgm:cxn modelId="{B444C34F-7EF4-44F4-BD8B-ADA22EB3BEF1}" type="presParOf" srcId="{D94265DC-766D-434F-8B0A-79EEEF8F5D6B}" destId="{BD314969-ADF5-40E7-9A4F-BEAD8A24927B}" srcOrd="9" destOrd="0" presId="urn:microsoft.com/office/officeart/2005/8/layout/vList2"/>
    <dgm:cxn modelId="{CA2791BB-EE02-4015-B78E-EF18109DA98D}" type="presParOf" srcId="{D94265DC-766D-434F-8B0A-79EEEF8F5D6B}" destId="{0105AF6A-726F-40B3-841F-3B3D994104EE}" srcOrd="10" destOrd="0" presId="urn:microsoft.com/office/officeart/2005/8/layout/vList2"/>
    <dgm:cxn modelId="{DA1A1BFE-B78F-42E9-9DF0-F818BC6236CE}" type="presParOf" srcId="{D94265DC-766D-434F-8B0A-79EEEF8F5D6B}" destId="{B9D9829B-C7EC-4451-86F9-3D6538D1ACE3}"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4D4CBF0-9D5E-403C-B41D-436DDEF19B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CR"/>
        </a:p>
      </dgm:t>
    </dgm:pt>
    <dgm:pt modelId="{ED13CC3B-9C68-416D-BAAE-53F09FB58E03}">
      <dgm:prSet phldrT="[Texto]"/>
      <dgm:spPr/>
      <dgm:t>
        <a:bodyPr/>
        <a:lstStyle/>
        <a:p>
          <a:r>
            <a:rPr lang="es-CR" dirty="0"/>
            <a:t>Administrador de la base de datos</a:t>
          </a:r>
        </a:p>
      </dgm:t>
    </dgm:pt>
    <dgm:pt modelId="{505A4F6B-07B1-43AD-BCCE-59649F218AC1}" type="parTrans" cxnId="{1DE450FC-F0FD-441D-826E-6A300B58D329}">
      <dgm:prSet/>
      <dgm:spPr/>
      <dgm:t>
        <a:bodyPr/>
        <a:lstStyle/>
        <a:p>
          <a:endParaRPr lang="es-CR"/>
        </a:p>
      </dgm:t>
    </dgm:pt>
    <dgm:pt modelId="{E937AD5B-0B1A-4C75-8A1E-308D39AAC405}" type="sibTrans" cxnId="{1DE450FC-F0FD-441D-826E-6A300B58D329}">
      <dgm:prSet/>
      <dgm:spPr/>
      <dgm:t>
        <a:bodyPr/>
        <a:lstStyle/>
        <a:p>
          <a:endParaRPr lang="es-CR"/>
        </a:p>
      </dgm:t>
    </dgm:pt>
    <dgm:pt modelId="{EA321615-ED62-439F-BA3F-2E6813E2A968}">
      <dgm:prSet phldrT="[Texto]"/>
      <dgm:spPr/>
      <dgm:t>
        <a:bodyPr/>
        <a:lstStyle/>
        <a:p>
          <a:r>
            <a:rPr lang="es-CR" dirty="0"/>
            <a:t>Diseñador de la base de datos</a:t>
          </a:r>
        </a:p>
      </dgm:t>
    </dgm:pt>
    <dgm:pt modelId="{64B978D6-1215-4405-BC22-0569461EFFA3}" type="parTrans" cxnId="{CC959768-6F93-467D-9B02-F72D43555830}">
      <dgm:prSet/>
      <dgm:spPr/>
      <dgm:t>
        <a:bodyPr/>
        <a:lstStyle/>
        <a:p>
          <a:endParaRPr lang="es-CR"/>
        </a:p>
      </dgm:t>
    </dgm:pt>
    <dgm:pt modelId="{8057939D-3A59-4B97-B614-C58D1CA32421}" type="sibTrans" cxnId="{CC959768-6F93-467D-9B02-F72D43555830}">
      <dgm:prSet/>
      <dgm:spPr/>
      <dgm:t>
        <a:bodyPr/>
        <a:lstStyle/>
        <a:p>
          <a:endParaRPr lang="es-CR"/>
        </a:p>
      </dgm:t>
    </dgm:pt>
    <dgm:pt modelId="{328692D4-AC17-43E8-96E6-8AA471EA63A8}">
      <dgm:prSet phldrT="[Texto]"/>
      <dgm:spPr/>
      <dgm:t>
        <a:bodyPr/>
        <a:lstStyle/>
        <a:p>
          <a:r>
            <a:rPr lang="es-CR" dirty="0"/>
            <a:t>Usuarios finales</a:t>
          </a:r>
        </a:p>
      </dgm:t>
    </dgm:pt>
    <dgm:pt modelId="{2C7BB1BC-A700-4F7D-BF42-6BCAD2360A1D}" type="parTrans" cxnId="{F77AECCD-B4E5-4EA1-8545-B1C370B77D7D}">
      <dgm:prSet/>
      <dgm:spPr/>
      <dgm:t>
        <a:bodyPr/>
        <a:lstStyle/>
        <a:p>
          <a:endParaRPr lang="es-CR"/>
        </a:p>
      </dgm:t>
    </dgm:pt>
    <dgm:pt modelId="{F2219AA3-02F8-48CC-8C63-0A91892903FA}" type="sibTrans" cxnId="{F77AECCD-B4E5-4EA1-8545-B1C370B77D7D}">
      <dgm:prSet/>
      <dgm:spPr/>
      <dgm:t>
        <a:bodyPr/>
        <a:lstStyle/>
        <a:p>
          <a:endParaRPr lang="es-CR"/>
        </a:p>
      </dgm:t>
    </dgm:pt>
    <dgm:pt modelId="{48CEA1D5-0E8F-4348-B394-941F69612306}">
      <dgm:prSet phldrT="[Texto]"/>
      <dgm:spPr/>
      <dgm:t>
        <a:bodyPr/>
        <a:lstStyle/>
        <a:p>
          <a:r>
            <a:rPr lang="es-CR" dirty="0"/>
            <a:t>Desarrolladores de herramientas</a:t>
          </a:r>
        </a:p>
      </dgm:t>
    </dgm:pt>
    <dgm:pt modelId="{EF1884E8-6361-4285-BE3E-91760769ED3F}" type="parTrans" cxnId="{5E95C00D-1317-4C49-AFFF-8D654171A402}">
      <dgm:prSet/>
      <dgm:spPr/>
      <dgm:t>
        <a:bodyPr/>
        <a:lstStyle/>
        <a:p>
          <a:endParaRPr lang="es-CR"/>
        </a:p>
      </dgm:t>
    </dgm:pt>
    <dgm:pt modelId="{84216C2A-5232-4BA4-8ADD-C47FD3A14785}" type="sibTrans" cxnId="{5E95C00D-1317-4C49-AFFF-8D654171A402}">
      <dgm:prSet/>
      <dgm:spPr/>
      <dgm:t>
        <a:bodyPr/>
        <a:lstStyle/>
        <a:p>
          <a:endParaRPr lang="es-CR"/>
        </a:p>
      </dgm:t>
    </dgm:pt>
    <dgm:pt modelId="{33F1DB01-D001-4CAB-BC08-384DD3D73C59}" type="pres">
      <dgm:prSet presAssocID="{E4D4CBF0-9D5E-403C-B41D-436DDEF19B5D}" presName="linear" presStyleCnt="0">
        <dgm:presLayoutVars>
          <dgm:animLvl val="lvl"/>
          <dgm:resizeHandles val="exact"/>
        </dgm:presLayoutVars>
      </dgm:prSet>
      <dgm:spPr/>
    </dgm:pt>
    <dgm:pt modelId="{8C86F2DF-EDAB-4A56-A49C-3255961B5324}" type="pres">
      <dgm:prSet presAssocID="{ED13CC3B-9C68-416D-BAAE-53F09FB58E03}" presName="parentText" presStyleLbl="node1" presStyleIdx="0" presStyleCnt="4">
        <dgm:presLayoutVars>
          <dgm:chMax val="0"/>
          <dgm:bulletEnabled val="1"/>
        </dgm:presLayoutVars>
      </dgm:prSet>
      <dgm:spPr/>
    </dgm:pt>
    <dgm:pt modelId="{843D1FDC-5624-4297-87A7-A8CBB9215EE9}" type="pres">
      <dgm:prSet presAssocID="{E937AD5B-0B1A-4C75-8A1E-308D39AAC405}" presName="spacer" presStyleCnt="0"/>
      <dgm:spPr/>
    </dgm:pt>
    <dgm:pt modelId="{28F68074-6503-4095-B8C9-AC1AF6D31B73}" type="pres">
      <dgm:prSet presAssocID="{EA321615-ED62-439F-BA3F-2E6813E2A968}" presName="parentText" presStyleLbl="node1" presStyleIdx="1" presStyleCnt="4">
        <dgm:presLayoutVars>
          <dgm:chMax val="0"/>
          <dgm:bulletEnabled val="1"/>
        </dgm:presLayoutVars>
      </dgm:prSet>
      <dgm:spPr/>
    </dgm:pt>
    <dgm:pt modelId="{7E3DB659-4D0C-481C-94E0-BF83BB262FD5}" type="pres">
      <dgm:prSet presAssocID="{8057939D-3A59-4B97-B614-C58D1CA32421}" presName="spacer" presStyleCnt="0"/>
      <dgm:spPr/>
    </dgm:pt>
    <dgm:pt modelId="{3C5A519E-F3A1-4E43-9F8E-D772D4AA674D}" type="pres">
      <dgm:prSet presAssocID="{328692D4-AC17-43E8-96E6-8AA471EA63A8}" presName="parentText" presStyleLbl="node1" presStyleIdx="2" presStyleCnt="4">
        <dgm:presLayoutVars>
          <dgm:chMax val="0"/>
          <dgm:bulletEnabled val="1"/>
        </dgm:presLayoutVars>
      </dgm:prSet>
      <dgm:spPr/>
    </dgm:pt>
    <dgm:pt modelId="{12EF0C96-5455-47EC-8452-57F969806776}" type="pres">
      <dgm:prSet presAssocID="{F2219AA3-02F8-48CC-8C63-0A91892903FA}" presName="spacer" presStyleCnt="0"/>
      <dgm:spPr/>
    </dgm:pt>
    <dgm:pt modelId="{5B9CB6D6-E860-4CED-906E-6F980C10A1F2}" type="pres">
      <dgm:prSet presAssocID="{48CEA1D5-0E8F-4348-B394-941F69612306}" presName="parentText" presStyleLbl="node1" presStyleIdx="3" presStyleCnt="4">
        <dgm:presLayoutVars>
          <dgm:chMax val="0"/>
          <dgm:bulletEnabled val="1"/>
        </dgm:presLayoutVars>
      </dgm:prSet>
      <dgm:spPr/>
    </dgm:pt>
  </dgm:ptLst>
  <dgm:cxnLst>
    <dgm:cxn modelId="{5E95C00D-1317-4C49-AFFF-8D654171A402}" srcId="{E4D4CBF0-9D5E-403C-B41D-436DDEF19B5D}" destId="{48CEA1D5-0E8F-4348-B394-941F69612306}" srcOrd="3" destOrd="0" parTransId="{EF1884E8-6361-4285-BE3E-91760769ED3F}" sibTransId="{84216C2A-5232-4BA4-8ADD-C47FD3A14785}"/>
    <dgm:cxn modelId="{D9743216-A9F7-43BA-A259-EFFED720B0B2}" type="presOf" srcId="{ED13CC3B-9C68-416D-BAAE-53F09FB58E03}" destId="{8C86F2DF-EDAB-4A56-A49C-3255961B5324}" srcOrd="0" destOrd="0" presId="urn:microsoft.com/office/officeart/2005/8/layout/vList2"/>
    <dgm:cxn modelId="{D23EFE2B-F7BD-4BF9-A734-10C2CD1565C6}" type="presOf" srcId="{EA321615-ED62-439F-BA3F-2E6813E2A968}" destId="{28F68074-6503-4095-B8C9-AC1AF6D31B73}" srcOrd="0" destOrd="0" presId="urn:microsoft.com/office/officeart/2005/8/layout/vList2"/>
    <dgm:cxn modelId="{5A76A138-301B-480E-ACF9-2412E3193C16}" type="presOf" srcId="{328692D4-AC17-43E8-96E6-8AA471EA63A8}" destId="{3C5A519E-F3A1-4E43-9F8E-D772D4AA674D}" srcOrd="0" destOrd="0" presId="urn:microsoft.com/office/officeart/2005/8/layout/vList2"/>
    <dgm:cxn modelId="{11BA3B62-3861-4CCF-B792-83601868FEE0}" type="presOf" srcId="{48CEA1D5-0E8F-4348-B394-941F69612306}" destId="{5B9CB6D6-E860-4CED-906E-6F980C10A1F2}" srcOrd="0" destOrd="0" presId="urn:microsoft.com/office/officeart/2005/8/layout/vList2"/>
    <dgm:cxn modelId="{CC959768-6F93-467D-9B02-F72D43555830}" srcId="{E4D4CBF0-9D5E-403C-B41D-436DDEF19B5D}" destId="{EA321615-ED62-439F-BA3F-2E6813E2A968}" srcOrd="1" destOrd="0" parTransId="{64B978D6-1215-4405-BC22-0569461EFFA3}" sibTransId="{8057939D-3A59-4B97-B614-C58D1CA32421}"/>
    <dgm:cxn modelId="{830A2171-DE0F-4BF3-B16F-C977ED6E5066}" type="presOf" srcId="{E4D4CBF0-9D5E-403C-B41D-436DDEF19B5D}" destId="{33F1DB01-D001-4CAB-BC08-384DD3D73C59}" srcOrd="0" destOrd="0" presId="urn:microsoft.com/office/officeart/2005/8/layout/vList2"/>
    <dgm:cxn modelId="{F77AECCD-B4E5-4EA1-8545-B1C370B77D7D}" srcId="{E4D4CBF0-9D5E-403C-B41D-436DDEF19B5D}" destId="{328692D4-AC17-43E8-96E6-8AA471EA63A8}" srcOrd="2" destOrd="0" parTransId="{2C7BB1BC-A700-4F7D-BF42-6BCAD2360A1D}" sibTransId="{F2219AA3-02F8-48CC-8C63-0A91892903FA}"/>
    <dgm:cxn modelId="{1DE450FC-F0FD-441D-826E-6A300B58D329}" srcId="{E4D4CBF0-9D5E-403C-B41D-436DDEF19B5D}" destId="{ED13CC3B-9C68-416D-BAAE-53F09FB58E03}" srcOrd="0" destOrd="0" parTransId="{505A4F6B-07B1-43AD-BCCE-59649F218AC1}" sibTransId="{E937AD5B-0B1A-4C75-8A1E-308D39AAC405}"/>
    <dgm:cxn modelId="{A0CEFC93-30AD-44D1-B5F6-339ED9D0EAE0}" type="presParOf" srcId="{33F1DB01-D001-4CAB-BC08-384DD3D73C59}" destId="{8C86F2DF-EDAB-4A56-A49C-3255961B5324}" srcOrd="0" destOrd="0" presId="urn:microsoft.com/office/officeart/2005/8/layout/vList2"/>
    <dgm:cxn modelId="{7A6D25EB-7978-4E8C-B523-47A78022F6D2}" type="presParOf" srcId="{33F1DB01-D001-4CAB-BC08-384DD3D73C59}" destId="{843D1FDC-5624-4297-87A7-A8CBB9215EE9}" srcOrd="1" destOrd="0" presId="urn:microsoft.com/office/officeart/2005/8/layout/vList2"/>
    <dgm:cxn modelId="{6810AF72-B2FC-4AD3-87CE-97D9A15BCB31}" type="presParOf" srcId="{33F1DB01-D001-4CAB-BC08-384DD3D73C59}" destId="{28F68074-6503-4095-B8C9-AC1AF6D31B73}" srcOrd="2" destOrd="0" presId="urn:microsoft.com/office/officeart/2005/8/layout/vList2"/>
    <dgm:cxn modelId="{BEBBE336-4000-4562-87B3-8E741E199454}" type="presParOf" srcId="{33F1DB01-D001-4CAB-BC08-384DD3D73C59}" destId="{7E3DB659-4D0C-481C-94E0-BF83BB262FD5}" srcOrd="3" destOrd="0" presId="urn:microsoft.com/office/officeart/2005/8/layout/vList2"/>
    <dgm:cxn modelId="{FE24FEB9-F522-485D-9855-4A41EADF3876}" type="presParOf" srcId="{33F1DB01-D001-4CAB-BC08-384DD3D73C59}" destId="{3C5A519E-F3A1-4E43-9F8E-D772D4AA674D}" srcOrd="4" destOrd="0" presId="urn:microsoft.com/office/officeart/2005/8/layout/vList2"/>
    <dgm:cxn modelId="{529EB9A6-AD7B-4CF3-87CA-23618ABEB214}" type="presParOf" srcId="{33F1DB01-D001-4CAB-BC08-384DD3D73C59}" destId="{12EF0C96-5455-47EC-8452-57F969806776}" srcOrd="5" destOrd="0" presId="urn:microsoft.com/office/officeart/2005/8/layout/vList2"/>
    <dgm:cxn modelId="{A0F2DBD6-4A14-4BF1-8317-1BD77002DB05}" type="presParOf" srcId="{33F1DB01-D001-4CAB-BC08-384DD3D73C59}" destId="{5B9CB6D6-E860-4CED-906E-6F980C10A1F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A12F8-2290-48DD-90EF-C762818E52B8}">
      <dsp:nvSpPr>
        <dsp:cNvPr id="0" name=""/>
        <dsp:cNvSpPr/>
      </dsp:nvSpPr>
      <dsp:spPr>
        <a:xfrm>
          <a:off x="642671" y="0"/>
          <a:ext cx="7283609" cy="4912320"/>
        </a:xfrm>
        <a:prstGeom prst="rightArrow">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217BAE9-5261-4DDD-BCF6-75ED369A4B18}">
      <dsp:nvSpPr>
        <dsp:cNvPr id="0" name=""/>
        <dsp:cNvSpPr/>
      </dsp:nvSpPr>
      <dsp:spPr>
        <a:xfrm>
          <a:off x="4184" y="1368149"/>
          <a:ext cx="2585748" cy="21760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Es la mínima unidad semántica, y se corresponden con elementos primarios de información que por sí solos son irrelevantes como apoyo</a:t>
          </a:r>
        </a:p>
      </dsp:txBody>
      <dsp:txXfrm>
        <a:off x="110409" y="1474374"/>
        <a:ext cx="2373298" cy="1963570"/>
      </dsp:txXfrm>
    </dsp:sp>
    <dsp:sp modelId="{6DE7E223-7BDF-45BD-A3BE-380E303A47DC}">
      <dsp:nvSpPr>
        <dsp:cNvPr id="0" name=""/>
        <dsp:cNvSpPr/>
      </dsp:nvSpPr>
      <dsp:spPr>
        <a:xfrm>
          <a:off x="2991601" y="1368149"/>
          <a:ext cx="2585748" cy="21760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Es un conjunto discreto  de factores objetivos sobre un hecho real.</a:t>
          </a:r>
        </a:p>
      </dsp:txBody>
      <dsp:txXfrm>
        <a:off x="3097826" y="1474374"/>
        <a:ext cx="2373298" cy="1963570"/>
      </dsp:txXfrm>
    </dsp:sp>
    <dsp:sp modelId="{67600A39-1248-4EEE-854F-A91978AEE25A}">
      <dsp:nvSpPr>
        <dsp:cNvPr id="0" name=""/>
        <dsp:cNvSpPr/>
      </dsp:nvSpPr>
      <dsp:spPr>
        <a:xfrm>
          <a:off x="5979019" y="1368149"/>
          <a:ext cx="2585748" cy="21760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Dentro de un contexto empresarial, el concepto de dato es definido como un registro de transacciones.</a:t>
          </a:r>
        </a:p>
      </dsp:txBody>
      <dsp:txXfrm>
        <a:off x="6085244" y="1474374"/>
        <a:ext cx="2373298" cy="19635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07284-564D-4916-AEAA-285DC32B239A}">
      <dsp:nvSpPr>
        <dsp:cNvPr id="0" name=""/>
        <dsp:cNvSpPr/>
      </dsp:nvSpPr>
      <dsp:spPr>
        <a:xfrm>
          <a:off x="-5601929" y="-857588"/>
          <a:ext cx="6669764" cy="6669764"/>
        </a:xfrm>
        <a:prstGeom prst="blockArc">
          <a:avLst>
            <a:gd name="adj1" fmla="val 18900000"/>
            <a:gd name="adj2" fmla="val 2700000"/>
            <a:gd name="adj3" fmla="val 324"/>
          </a:avLst>
        </a:pr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101360F-F134-40BE-B93F-183ACE4A5AB2}">
      <dsp:nvSpPr>
        <dsp:cNvPr id="0" name=""/>
        <dsp:cNvSpPr/>
      </dsp:nvSpPr>
      <dsp:spPr>
        <a:xfrm>
          <a:off x="558989" y="380908"/>
          <a:ext cx="7258458" cy="762213"/>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BANCA</a:t>
          </a:r>
          <a:endParaRPr lang="es-CR" sz="1600" kern="1200" dirty="0"/>
        </a:p>
        <a:p>
          <a:pPr marL="114300" lvl="1" indent="-114300" algn="l" defTabSz="533400">
            <a:lnSpc>
              <a:spcPct val="90000"/>
            </a:lnSpc>
            <a:spcBef>
              <a:spcPct val="0"/>
            </a:spcBef>
            <a:spcAft>
              <a:spcPct val="15000"/>
            </a:spcAft>
            <a:buChar char="•"/>
          </a:pPr>
          <a:r>
            <a:rPr lang="es-ES" sz="1200" kern="1200"/>
            <a:t>Para </a:t>
          </a:r>
          <a:r>
            <a:rPr lang="es-ES" sz="1200" kern="1200" dirty="0"/>
            <a:t>información de los clientes, cuentas y préstamos, y transacciones.</a:t>
          </a:r>
          <a:endParaRPr lang="es-CR" sz="1200" kern="1200" dirty="0"/>
        </a:p>
      </dsp:txBody>
      <dsp:txXfrm>
        <a:off x="558989" y="380908"/>
        <a:ext cx="7258458" cy="762213"/>
      </dsp:txXfrm>
    </dsp:sp>
    <dsp:sp modelId="{25B17F57-2DAE-4F23-BEED-591534F34B2D}">
      <dsp:nvSpPr>
        <dsp:cNvPr id="0" name=""/>
        <dsp:cNvSpPr/>
      </dsp:nvSpPr>
      <dsp:spPr>
        <a:xfrm>
          <a:off x="82605" y="285631"/>
          <a:ext cx="952767" cy="952767"/>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8E02A0A-A167-4A60-914A-DA0C6D6D469F}">
      <dsp:nvSpPr>
        <dsp:cNvPr id="0" name=""/>
        <dsp:cNvSpPr/>
      </dsp:nvSpPr>
      <dsp:spPr>
        <a:xfrm>
          <a:off x="995983" y="1524427"/>
          <a:ext cx="6821463" cy="762213"/>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LÍNEAS AÉREAS</a:t>
          </a:r>
          <a:endParaRPr lang="es-CR" sz="1600" kern="1200" dirty="0"/>
        </a:p>
        <a:p>
          <a:pPr marL="114300" lvl="1" indent="-114300" algn="l" defTabSz="533400">
            <a:lnSpc>
              <a:spcPct val="90000"/>
            </a:lnSpc>
            <a:spcBef>
              <a:spcPct val="0"/>
            </a:spcBef>
            <a:spcAft>
              <a:spcPct val="15000"/>
            </a:spcAft>
            <a:buChar char="•"/>
          </a:pPr>
          <a:r>
            <a:rPr lang="es-ES" sz="1200" kern="1200" dirty="0"/>
            <a:t>Para reservas e información de planificación.</a:t>
          </a:r>
          <a:endParaRPr lang="es-CR" sz="1200" kern="1200" dirty="0"/>
        </a:p>
      </dsp:txBody>
      <dsp:txXfrm>
        <a:off x="995983" y="1524427"/>
        <a:ext cx="6821463" cy="762213"/>
      </dsp:txXfrm>
    </dsp:sp>
    <dsp:sp modelId="{2073139D-04A3-43EB-8571-46796096B2CF}">
      <dsp:nvSpPr>
        <dsp:cNvPr id="0" name=""/>
        <dsp:cNvSpPr/>
      </dsp:nvSpPr>
      <dsp:spPr>
        <a:xfrm>
          <a:off x="519600" y="1429150"/>
          <a:ext cx="952767" cy="952767"/>
        </a:xfrm>
        <a:prstGeom prst="ellipse">
          <a:avLst/>
        </a:prstGeom>
        <a:blipFill rotWithShape="0">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DF4A143-AE33-47AA-8B55-232E566EE9A6}">
      <dsp:nvSpPr>
        <dsp:cNvPr id="0" name=""/>
        <dsp:cNvSpPr/>
      </dsp:nvSpPr>
      <dsp:spPr>
        <a:xfrm>
          <a:off x="995983" y="2667946"/>
          <a:ext cx="6821463" cy="762213"/>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UNIVERSIDADES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de los estudiantes, matriculas de las asignaturas y cursos.</a:t>
          </a:r>
          <a:endParaRPr lang="es-CR" sz="1200" kern="1200" dirty="0"/>
        </a:p>
      </dsp:txBody>
      <dsp:txXfrm>
        <a:off x="995983" y="2667946"/>
        <a:ext cx="6821463" cy="762213"/>
      </dsp:txXfrm>
    </dsp:sp>
    <dsp:sp modelId="{221009EE-13E6-428F-ACBB-F87F8B3449F9}">
      <dsp:nvSpPr>
        <dsp:cNvPr id="0" name=""/>
        <dsp:cNvSpPr/>
      </dsp:nvSpPr>
      <dsp:spPr>
        <a:xfrm>
          <a:off x="519600" y="2572669"/>
          <a:ext cx="952767" cy="952767"/>
        </a:xfrm>
        <a:prstGeom prst="ellipse">
          <a:avLst/>
        </a:prstGeom>
        <a:blipFill rotWithShape="0">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B41B358-6EFA-4BCD-90A3-82902590E7DF}">
      <dsp:nvSpPr>
        <dsp:cNvPr id="0" name=""/>
        <dsp:cNvSpPr/>
      </dsp:nvSpPr>
      <dsp:spPr>
        <a:xfrm>
          <a:off x="558989" y="3811464"/>
          <a:ext cx="7258458" cy="762213"/>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RECURSOS HUMANOS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sobre los empleados, salarios, impuestos y beneficios, y para la generación de nominas.</a:t>
          </a:r>
          <a:endParaRPr lang="es-CR" sz="1200" kern="1200" dirty="0"/>
        </a:p>
      </dsp:txBody>
      <dsp:txXfrm>
        <a:off x="558989" y="3811464"/>
        <a:ext cx="7258458" cy="762213"/>
      </dsp:txXfrm>
    </dsp:sp>
    <dsp:sp modelId="{DD3208CE-D573-4615-BB35-356FC2729D48}">
      <dsp:nvSpPr>
        <dsp:cNvPr id="0" name=""/>
        <dsp:cNvSpPr/>
      </dsp:nvSpPr>
      <dsp:spPr>
        <a:xfrm>
          <a:off x="82605" y="3716187"/>
          <a:ext cx="952767" cy="952767"/>
        </a:xfrm>
        <a:prstGeom prst="ellipse">
          <a:avLst/>
        </a:prstGeom>
        <a:blipFill rotWithShape="0">
          <a:blip xmlns:r="http://schemas.openxmlformats.org/officeDocument/2006/relationships" r:embed="rId4"/>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07284-564D-4916-AEAA-285DC32B239A}">
      <dsp:nvSpPr>
        <dsp:cNvPr id="0" name=""/>
        <dsp:cNvSpPr/>
      </dsp:nvSpPr>
      <dsp:spPr>
        <a:xfrm>
          <a:off x="-5601929" y="-857588"/>
          <a:ext cx="6669764" cy="6669764"/>
        </a:xfrm>
        <a:prstGeom prst="blockArc">
          <a:avLst>
            <a:gd name="adj1" fmla="val 18900000"/>
            <a:gd name="adj2" fmla="val 2700000"/>
            <a:gd name="adj3" fmla="val 324"/>
          </a:avLst>
        </a:pr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A161465-695C-4B70-B758-39996DCB14A0}">
      <dsp:nvSpPr>
        <dsp:cNvPr id="0" name=""/>
        <dsp:cNvSpPr/>
      </dsp:nvSpPr>
      <dsp:spPr>
        <a:xfrm>
          <a:off x="558989" y="380908"/>
          <a:ext cx="7258458" cy="762213"/>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TELECOMUNICACIONES</a:t>
          </a:r>
          <a:endParaRPr lang="es-CR" sz="1600" kern="1200" dirty="0"/>
        </a:p>
        <a:p>
          <a:pPr marL="114300" lvl="1" indent="-114300" algn="l" defTabSz="533400">
            <a:lnSpc>
              <a:spcPct val="90000"/>
            </a:lnSpc>
            <a:spcBef>
              <a:spcPct val="0"/>
            </a:spcBef>
            <a:spcAft>
              <a:spcPct val="15000"/>
            </a:spcAft>
            <a:buChar char="•"/>
          </a:pPr>
          <a:r>
            <a:rPr lang="es-ES" sz="1200" kern="1200" dirty="0"/>
            <a:t>Para guardar un registro de las llamadas realizadas, generación mensual de facturas, manteniendo el saldo de las tarjetas telefónicas prepago y para almacenar información sobre redes de comunicaciones.</a:t>
          </a:r>
          <a:endParaRPr lang="es-CR" sz="1200" kern="1200" dirty="0"/>
        </a:p>
      </dsp:txBody>
      <dsp:txXfrm>
        <a:off x="558989" y="380908"/>
        <a:ext cx="7258458" cy="762213"/>
      </dsp:txXfrm>
    </dsp:sp>
    <dsp:sp modelId="{926FBF46-979E-4861-86C3-C0B2ECE8A384}">
      <dsp:nvSpPr>
        <dsp:cNvPr id="0" name=""/>
        <dsp:cNvSpPr/>
      </dsp:nvSpPr>
      <dsp:spPr>
        <a:xfrm>
          <a:off x="82605" y="285631"/>
          <a:ext cx="952767" cy="952767"/>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694B00D-6969-4EC5-A9F5-5012E49FD7EC}">
      <dsp:nvSpPr>
        <dsp:cNvPr id="0" name=""/>
        <dsp:cNvSpPr/>
      </dsp:nvSpPr>
      <dsp:spPr>
        <a:xfrm>
          <a:off x="995983" y="1524427"/>
          <a:ext cx="6821463" cy="762213"/>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FINANZAS</a:t>
          </a:r>
          <a:endParaRPr lang="es-CR" sz="1600" kern="1200" dirty="0"/>
        </a:p>
        <a:p>
          <a:pPr marL="114300" lvl="1" indent="-114300" algn="l" defTabSz="533400">
            <a:lnSpc>
              <a:spcPct val="90000"/>
            </a:lnSpc>
            <a:spcBef>
              <a:spcPct val="0"/>
            </a:spcBef>
            <a:spcAft>
              <a:spcPct val="15000"/>
            </a:spcAft>
            <a:buChar char="•"/>
          </a:pPr>
          <a:r>
            <a:rPr lang="es-ES" sz="1200" kern="1200" dirty="0"/>
            <a:t>Para almacenar información sobre grandes empresas, ventas y compras de documentos formales financieros, como bolsa y bonos.</a:t>
          </a:r>
          <a:endParaRPr lang="es-CR" sz="1200" kern="1200" dirty="0"/>
        </a:p>
      </dsp:txBody>
      <dsp:txXfrm>
        <a:off x="995983" y="1524427"/>
        <a:ext cx="6821463" cy="762213"/>
      </dsp:txXfrm>
    </dsp:sp>
    <dsp:sp modelId="{0043EA9F-E325-4FB6-9A3E-A4C4A1C84A07}">
      <dsp:nvSpPr>
        <dsp:cNvPr id="0" name=""/>
        <dsp:cNvSpPr/>
      </dsp:nvSpPr>
      <dsp:spPr>
        <a:xfrm>
          <a:off x="519600" y="1429150"/>
          <a:ext cx="952767" cy="952767"/>
        </a:xfrm>
        <a:prstGeom prst="ellipse">
          <a:avLst/>
        </a:prstGeom>
        <a:blipFill rotWithShape="0">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68D68C3-BD05-41DB-BB5C-AA8CD30120A2}">
      <dsp:nvSpPr>
        <dsp:cNvPr id="0" name=""/>
        <dsp:cNvSpPr/>
      </dsp:nvSpPr>
      <dsp:spPr>
        <a:xfrm>
          <a:off x="995983" y="2667946"/>
          <a:ext cx="6821463" cy="762213"/>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VENTAS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de clientes productos y compras.</a:t>
          </a:r>
          <a:endParaRPr lang="es-CR" sz="1200" kern="1200" dirty="0"/>
        </a:p>
      </dsp:txBody>
      <dsp:txXfrm>
        <a:off x="995983" y="2667946"/>
        <a:ext cx="6821463" cy="762213"/>
      </dsp:txXfrm>
    </dsp:sp>
    <dsp:sp modelId="{790743EB-2F8F-41F2-915E-A4D8D5DC7A99}">
      <dsp:nvSpPr>
        <dsp:cNvPr id="0" name=""/>
        <dsp:cNvSpPr/>
      </dsp:nvSpPr>
      <dsp:spPr>
        <a:xfrm>
          <a:off x="519600" y="2572669"/>
          <a:ext cx="952767" cy="952767"/>
        </a:xfrm>
        <a:prstGeom prst="ellipse">
          <a:avLst/>
        </a:prstGeom>
        <a:blipFill rotWithShape="0">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BF5A15D-5BEC-4A18-BF6A-F51A63BDA5C0}">
      <dsp:nvSpPr>
        <dsp:cNvPr id="0" name=""/>
        <dsp:cNvSpPr/>
      </dsp:nvSpPr>
      <dsp:spPr>
        <a:xfrm>
          <a:off x="558989" y="3811464"/>
          <a:ext cx="7258458" cy="762213"/>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PRODUCCIÓN</a:t>
          </a:r>
        </a:p>
        <a:p>
          <a:pPr marL="114300" lvl="1" indent="-114300" algn="l" defTabSz="533400">
            <a:lnSpc>
              <a:spcPct val="90000"/>
            </a:lnSpc>
            <a:spcBef>
              <a:spcPct val="0"/>
            </a:spcBef>
            <a:spcAft>
              <a:spcPct val="15000"/>
            </a:spcAft>
            <a:buChar char="•"/>
          </a:pPr>
          <a:r>
            <a:rPr lang="es-ES" sz="1200" kern="1200"/>
            <a:t>Para </a:t>
          </a:r>
          <a:r>
            <a:rPr lang="es-ES" sz="1200" kern="1200" dirty="0"/>
            <a:t>la gestión de la cadena de producción y para el seguimiento de la producción de elementos  en las factorías, inventarios de elementos en almacenes y pedidos de elementos.</a:t>
          </a:r>
        </a:p>
      </dsp:txBody>
      <dsp:txXfrm>
        <a:off x="558989" y="3811464"/>
        <a:ext cx="7258458" cy="762213"/>
      </dsp:txXfrm>
    </dsp:sp>
    <dsp:sp modelId="{1542448E-C668-4B6E-A6E2-03B682B5D331}">
      <dsp:nvSpPr>
        <dsp:cNvPr id="0" name=""/>
        <dsp:cNvSpPr/>
      </dsp:nvSpPr>
      <dsp:spPr>
        <a:xfrm>
          <a:off x="82605" y="3716187"/>
          <a:ext cx="952767" cy="952767"/>
        </a:xfrm>
        <a:prstGeom prst="ellipse">
          <a:avLst/>
        </a:prstGeom>
        <a:blipFill rotWithShape="0">
          <a:blip xmlns:r="http://schemas.openxmlformats.org/officeDocument/2006/relationships" r:embed="rId4"/>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A06D8-9822-420E-AD05-50C2EADF2438}">
      <dsp:nvSpPr>
        <dsp:cNvPr id="0" name=""/>
        <dsp:cNvSpPr/>
      </dsp:nvSpPr>
      <dsp:spPr>
        <a:xfrm>
          <a:off x="0" y="4869161"/>
          <a:ext cx="4932362" cy="45654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Finalmente, el usuario ve los datos solicitados.</a:t>
          </a:r>
          <a:endParaRPr lang="es-CR" sz="1500" kern="1200" dirty="0"/>
        </a:p>
      </dsp:txBody>
      <dsp:txXfrm>
        <a:off x="0" y="4869161"/>
        <a:ext cx="4932362" cy="456544"/>
      </dsp:txXfrm>
    </dsp:sp>
    <dsp:sp modelId="{26E3011A-DE17-44A4-8C5C-14E69B20C259}">
      <dsp:nvSpPr>
        <dsp:cNvPr id="0" name=""/>
        <dsp:cNvSpPr/>
      </dsp:nvSpPr>
      <dsp:spPr>
        <a:xfrm rot="10800000">
          <a:off x="0" y="4173845"/>
          <a:ext cx="4932362" cy="702165"/>
        </a:xfrm>
        <a:prstGeom prst="upArrowCallou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del esquema interno al conceptual, y del conceptual al externo.</a:t>
          </a:r>
          <a:endParaRPr lang="es-ES" sz="1500" kern="1200" dirty="0"/>
        </a:p>
      </dsp:txBody>
      <dsp:txXfrm rot="10800000">
        <a:off x="0" y="4173845"/>
        <a:ext cx="4932362" cy="456246"/>
      </dsp:txXfrm>
    </dsp:sp>
    <dsp:sp modelId="{D68D9461-A478-41BC-A04B-7F0EDB3AE2A2}">
      <dsp:nvSpPr>
        <dsp:cNvPr id="0" name=""/>
        <dsp:cNvSpPr/>
      </dsp:nvSpPr>
      <dsp:spPr>
        <a:xfrm rot="10800000">
          <a:off x="0" y="3478528"/>
          <a:ext cx="4932362" cy="702165"/>
        </a:xfrm>
        <a:prstGeom prst="upArrowCallou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Selecciona la o las tablas implicadas en la consulta y ejecuta la consulta.</a:t>
          </a:r>
          <a:endParaRPr lang="es-ES" sz="1500" kern="1200" dirty="0"/>
        </a:p>
      </dsp:txBody>
      <dsp:txXfrm rot="10800000">
        <a:off x="0" y="3478528"/>
        <a:ext cx="4932362" cy="456246"/>
      </dsp:txXfrm>
    </dsp:sp>
    <dsp:sp modelId="{6A7992F3-B3C0-48C0-94EB-F7B04D0A4BA4}">
      <dsp:nvSpPr>
        <dsp:cNvPr id="0" name=""/>
        <dsp:cNvSpPr/>
      </dsp:nvSpPr>
      <dsp:spPr>
        <a:xfrm rot="10800000">
          <a:off x="0" y="2783211"/>
          <a:ext cx="4932362" cy="702165"/>
        </a:xfrm>
        <a:prstGeom prst="upArrowCallou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la solicitud al esquema físico o interno.</a:t>
          </a:r>
          <a:endParaRPr lang="es-ES" sz="1500" kern="1200" dirty="0"/>
        </a:p>
      </dsp:txBody>
      <dsp:txXfrm rot="10800000">
        <a:off x="0" y="2783211"/>
        <a:ext cx="4932362" cy="456246"/>
      </dsp:txXfrm>
    </dsp:sp>
    <dsp:sp modelId="{295A1C03-A235-4DE0-A87A-B8654E2B1C10}">
      <dsp:nvSpPr>
        <dsp:cNvPr id="0" name=""/>
        <dsp:cNvSpPr/>
      </dsp:nvSpPr>
      <dsp:spPr>
        <a:xfrm rot="10800000">
          <a:off x="0" y="2087894"/>
          <a:ext cx="4932362" cy="702165"/>
        </a:xfrm>
        <a:prstGeom prst="upArrowCallou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Verifica y acepta el esquema conceptual.</a:t>
          </a:r>
          <a:endParaRPr lang="es-ES" sz="1500" kern="1200" dirty="0"/>
        </a:p>
      </dsp:txBody>
      <dsp:txXfrm rot="10800000">
        <a:off x="0" y="2087894"/>
        <a:ext cx="4932362" cy="456246"/>
      </dsp:txXfrm>
    </dsp:sp>
    <dsp:sp modelId="{648E611D-8212-42F8-9414-9BF484BF74C5}">
      <dsp:nvSpPr>
        <dsp:cNvPr id="0" name=""/>
        <dsp:cNvSpPr/>
      </dsp:nvSpPr>
      <dsp:spPr>
        <a:xfrm rot="10800000">
          <a:off x="0" y="1392577"/>
          <a:ext cx="4932362" cy="702165"/>
        </a:xfrm>
        <a:prstGeom prst="upArrowCallou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la solicitud al esquema conceptual.</a:t>
          </a:r>
          <a:endParaRPr lang="es-ES" sz="1500" kern="1200" dirty="0"/>
        </a:p>
      </dsp:txBody>
      <dsp:txXfrm rot="10800000">
        <a:off x="0" y="1392577"/>
        <a:ext cx="4932362" cy="456246"/>
      </dsp:txXfrm>
    </dsp:sp>
    <dsp:sp modelId="{3D058A65-2F03-4625-9C60-AEB825282538}">
      <dsp:nvSpPr>
        <dsp:cNvPr id="0" name=""/>
        <dsp:cNvSpPr/>
      </dsp:nvSpPr>
      <dsp:spPr>
        <a:xfrm rot="10800000">
          <a:off x="0" y="697260"/>
          <a:ext cx="4932362" cy="702165"/>
        </a:xfrm>
        <a:prstGeom prst="upArrowCallou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El SGBD verifica y acepta el esquema externo para ese usuario.</a:t>
          </a:r>
          <a:endParaRPr lang="es-ES" sz="1500" kern="1200" dirty="0"/>
        </a:p>
      </dsp:txBody>
      <dsp:txXfrm rot="10800000">
        <a:off x="0" y="697260"/>
        <a:ext cx="4932362" cy="456246"/>
      </dsp:txXfrm>
    </dsp:sp>
    <dsp:sp modelId="{D130E7AC-4613-4694-92C6-2CA9A13EE245}">
      <dsp:nvSpPr>
        <dsp:cNvPr id="0" name=""/>
        <dsp:cNvSpPr/>
      </dsp:nvSpPr>
      <dsp:spPr>
        <a:xfrm rot="10800000">
          <a:off x="0" y="1943"/>
          <a:ext cx="4932362" cy="702165"/>
        </a:xfrm>
        <a:prstGeom prst="upArrowCallou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dirty="0"/>
            <a:t>El usuario solicita unos datos y crea una consulta.</a:t>
          </a:r>
          <a:endParaRPr lang="es-CR" sz="1500" kern="1200" dirty="0"/>
        </a:p>
      </dsp:txBody>
      <dsp:txXfrm rot="10800000">
        <a:off x="0" y="1943"/>
        <a:ext cx="4932362" cy="4562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1071F-9DDA-45D9-81F6-43274B4BFB4E}">
      <dsp:nvSpPr>
        <dsp:cNvPr id="0" name=""/>
        <dsp:cNvSpPr/>
      </dsp:nvSpPr>
      <dsp:spPr>
        <a:xfrm>
          <a:off x="3065932" y="1633932"/>
          <a:ext cx="1754835" cy="1686721"/>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2844800">
            <a:lnSpc>
              <a:spcPct val="90000"/>
            </a:lnSpc>
            <a:spcBef>
              <a:spcPct val="0"/>
            </a:spcBef>
            <a:spcAft>
              <a:spcPct val="35000"/>
            </a:spcAft>
            <a:buNone/>
          </a:pPr>
          <a:r>
            <a:rPr lang="es-CR" sz="6400" kern="1200" dirty="0"/>
            <a:t>BD</a:t>
          </a:r>
        </a:p>
      </dsp:txBody>
      <dsp:txXfrm>
        <a:off x="3322922" y="1880947"/>
        <a:ext cx="1240855" cy="1192691"/>
      </dsp:txXfrm>
    </dsp:sp>
    <dsp:sp modelId="{719126A6-13CB-452F-A1B5-3592B17B4BEF}">
      <dsp:nvSpPr>
        <dsp:cNvPr id="0" name=""/>
        <dsp:cNvSpPr/>
      </dsp:nvSpPr>
      <dsp:spPr>
        <a:xfrm rot="16200000">
          <a:off x="3866924" y="1272784"/>
          <a:ext cx="152851" cy="442548"/>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3889852" y="1384222"/>
        <a:ext cx="106996" cy="265528"/>
      </dsp:txXfrm>
    </dsp:sp>
    <dsp:sp modelId="{B3867425-C3F4-4894-A256-4B2753B78F29}">
      <dsp:nvSpPr>
        <dsp:cNvPr id="0" name=""/>
        <dsp:cNvSpPr/>
      </dsp:nvSpPr>
      <dsp:spPr>
        <a:xfrm>
          <a:off x="3238897" y="-38055"/>
          <a:ext cx="1408905" cy="1383589"/>
        </a:xfrm>
        <a:prstGeom prst="ellips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Lenguajes</a:t>
          </a:r>
        </a:p>
      </dsp:txBody>
      <dsp:txXfrm>
        <a:off x="3445226" y="164567"/>
        <a:ext cx="996247" cy="978345"/>
      </dsp:txXfrm>
    </dsp:sp>
    <dsp:sp modelId="{A39D5763-3577-46CD-87CB-17E0183895F4}">
      <dsp:nvSpPr>
        <dsp:cNvPr id="0" name=""/>
        <dsp:cNvSpPr/>
      </dsp:nvSpPr>
      <dsp:spPr>
        <a:xfrm>
          <a:off x="4894831" y="2256019"/>
          <a:ext cx="178427" cy="442548"/>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4894831" y="2344529"/>
        <a:ext cx="124899" cy="265528"/>
      </dsp:txXfrm>
    </dsp:sp>
    <dsp:sp modelId="{EE70BAE8-E1CD-43D1-A346-139666CFD76B}">
      <dsp:nvSpPr>
        <dsp:cNvPr id="0" name=""/>
        <dsp:cNvSpPr/>
      </dsp:nvSpPr>
      <dsp:spPr>
        <a:xfrm>
          <a:off x="5157422" y="1785498"/>
          <a:ext cx="1408905" cy="1383589"/>
        </a:xfrm>
        <a:prstGeom prst="ellips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Diccionario de datos</a:t>
          </a:r>
        </a:p>
      </dsp:txBody>
      <dsp:txXfrm>
        <a:off x="5363751" y="1988120"/>
        <a:ext cx="996247" cy="978345"/>
      </dsp:txXfrm>
    </dsp:sp>
    <dsp:sp modelId="{8F0070B4-C5B8-4BF4-B238-5234A28D1EF0}">
      <dsp:nvSpPr>
        <dsp:cNvPr id="0" name=""/>
        <dsp:cNvSpPr/>
      </dsp:nvSpPr>
      <dsp:spPr>
        <a:xfrm rot="5400000">
          <a:off x="3866924" y="3239253"/>
          <a:ext cx="152851" cy="442548"/>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3889852" y="3304836"/>
        <a:ext cx="106996" cy="265528"/>
      </dsp:txXfrm>
    </dsp:sp>
    <dsp:sp modelId="{F34664CC-2F22-4E2C-87CC-57C5323B3B8D}">
      <dsp:nvSpPr>
        <dsp:cNvPr id="0" name=""/>
        <dsp:cNvSpPr/>
      </dsp:nvSpPr>
      <dsp:spPr>
        <a:xfrm>
          <a:off x="3238897" y="3609053"/>
          <a:ext cx="1408905" cy="1383589"/>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Seguridad e integridad</a:t>
          </a:r>
        </a:p>
      </dsp:txBody>
      <dsp:txXfrm>
        <a:off x="3445226" y="3811675"/>
        <a:ext cx="996247" cy="978345"/>
      </dsp:txXfrm>
    </dsp:sp>
    <dsp:sp modelId="{6468184D-E047-4535-8377-B08CA577680F}">
      <dsp:nvSpPr>
        <dsp:cNvPr id="0" name=""/>
        <dsp:cNvSpPr/>
      </dsp:nvSpPr>
      <dsp:spPr>
        <a:xfrm rot="10800000">
          <a:off x="2813441" y="2256019"/>
          <a:ext cx="178427" cy="442548"/>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rot="10800000">
        <a:off x="2866969" y="2344529"/>
        <a:ext cx="124899" cy="265528"/>
      </dsp:txXfrm>
    </dsp:sp>
    <dsp:sp modelId="{2D48FA38-FCD2-40B9-A48B-106BE4A984B2}">
      <dsp:nvSpPr>
        <dsp:cNvPr id="0" name=""/>
        <dsp:cNvSpPr/>
      </dsp:nvSpPr>
      <dsp:spPr>
        <a:xfrm>
          <a:off x="1320371" y="1785498"/>
          <a:ext cx="1408905" cy="1383589"/>
        </a:xfrm>
        <a:prstGeom prst="ellipse">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Administrador de la BD</a:t>
          </a:r>
        </a:p>
      </dsp:txBody>
      <dsp:txXfrm>
        <a:off x="1526700" y="1988120"/>
        <a:ext cx="996247" cy="97834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738E9-C284-40AF-8766-C3960B6225B5}">
      <dsp:nvSpPr>
        <dsp:cNvPr id="0" name=""/>
        <dsp:cNvSpPr/>
      </dsp:nvSpPr>
      <dsp:spPr>
        <a:xfrm>
          <a:off x="39473" y="3590"/>
          <a:ext cx="2378778" cy="704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kern="1200" dirty="0"/>
            <a:t>Un diccionario de datos debe cumplir las siguientes características:</a:t>
          </a:r>
          <a:endParaRPr lang="es-CR" sz="1400" kern="1200" dirty="0"/>
        </a:p>
      </dsp:txBody>
      <dsp:txXfrm>
        <a:off x="60101" y="24218"/>
        <a:ext cx="2337522" cy="663041"/>
      </dsp:txXfrm>
    </dsp:sp>
    <dsp:sp modelId="{EC1AB75C-922C-4411-863D-95C2EB4AE056}">
      <dsp:nvSpPr>
        <dsp:cNvPr id="0" name=""/>
        <dsp:cNvSpPr/>
      </dsp:nvSpPr>
      <dsp:spPr>
        <a:xfrm>
          <a:off x="277351" y="707888"/>
          <a:ext cx="237877" cy="528222"/>
        </a:xfrm>
        <a:custGeom>
          <a:avLst/>
          <a:gdLst/>
          <a:ahLst/>
          <a:cxnLst/>
          <a:rect l="0" t="0" r="0" b="0"/>
          <a:pathLst>
            <a:path>
              <a:moveTo>
                <a:pt x="0" y="0"/>
              </a:moveTo>
              <a:lnTo>
                <a:pt x="0" y="528222"/>
              </a:lnTo>
              <a:lnTo>
                <a:pt x="237877" y="52822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A1A001-7E5B-48CF-AB6D-33B1EC146A64}">
      <dsp:nvSpPr>
        <dsp:cNvPr id="0" name=""/>
        <dsp:cNvSpPr/>
      </dsp:nvSpPr>
      <dsp:spPr>
        <a:xfrm>
          <a:off x="515229" y="883962"/>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soportar las descripciones de los modelos conceptual, lógico, interno y externo </a:t>
          </a:r>
          <a:r>
            <a:rPr lang="es-CR" sz="1300" kern="1200" dirty="0"/>
            <a:t>de la BD. </a:t>
          </a:r>
        </a:p>
      </dsp:txBody>
      <dsp:txXfrm>
        <a:off x="535857" y="904590"/>
        <a:ext cx="3869678" cy="663041"/>
      </dsp:txXfrm>
    </dsp:sp>
    <dsp:sp modelId="{7E35B063-3828-484B-8069-82E34062B4EE}">
      <dsp:nvSpPr>
        <dsp:cNvPr id="0" name=""/>
        <dsp:cNvSpPr/>
      </dsp:nvSpPr>
      <dsp:spPr>
        <a:xfrm>
          <a:off x="277351" y="707888"/>
          <a:ext cx="237877" cy="1408594"/>
        </a:xfrm>
        <a:custGeom>
          <a:avLst/>
          <a:gdLst/>
          <a:ahLst/>
          <a:cxnLst/>
          <a:rect l="0" t="0" r="0" b="0"/>
          <a:pathLst>
            <a:path>
              <a:moveTo>
                <a:pt x="0" y="0"/>
              </a:moveTo>
              <a:lnTo>
                <a:pt x="0" y="1408594"/>
              </a:lnTo>
              <a:lnTo>
                <a:pt x="237877" y="140859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42A585-E148-4E49-832C-99B425DB32F2}">
      <dsp:nvSpPr>
        <dsp:cNvPr id="0" name=""/>
        <dsp:cNvSpPr/>
      </dsp:nvSpPr>
      <dsp:spPr>
        <a:xfrm>
          <a:off x="515229" y="1764334"/>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estar integrado dentro del SGBD. </a:t>
          </a:r>
          <a:endParaRPr lang="es-CR" sz="1300" kern="1200" dirty="0"/>
        </a:p>
      </dsp:txBody>
      <dsp:txXfrm>
        <a:off x="535857" y="1784962"/>
        <a:ext cx="3869678" cy="663041"/>
      </dsp:txXfrm>
    </dsp:sp>
    <dsp:sp modelId="{F0B5475A-1EE4-4EA3-AE5D-A9A95DF0E8A1}">
      <dsp:nvSpPr>
        <dsp:cNvPr id="0" name=""/>
        <dsp:cNvSpPr/>
      </dsp:nvSpPr>
      <dsp:spPr>
        <a:xfrm>
          <a:off x="277351" y="707888"/>
          <a:ext cx="237877" cy="2288966"/>
        </a:xfrm>
        <a:custGeom>
          <a:avLst/>
          <a:gdLst/>
          <a:ahLst/>
          <a:cxnLst/>
          <a:rect l="0" t="0" r="0" b="0"/>
          <a:pathLst>
            <a:path>
              <a:moveTo>
                <a:pt x="0" y="0"/>
              </a:moveTo>
              <a:lnTo>
                <a:pt x="0" y="2288966"/>
              </a:lnTo>
              <a:lnTo>
                <a:pt x="237877" y="228896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51005B-6665-42B2-BD65-F3AAEC77BF05}">
      <dsp:nvSpPr>
        <dsp:cNvPr id="0" name=""/>
        <dsp:cNvSpPr/>
      </dsp:nvSpPr>
      <dsp:spPr>
        <a:xfrm>
          <a:off x="515229" y="2644705"/>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apoyar la transferencia eficiente de información al SGDB. La conexión entre los modelos interno y externo debe ser realizada en tiempo de ejecución. </a:t>
          </a:r>
          <a:endParaRPr lang="es-CR" sz="1300" kern="1200" dirty="0"/>
        </a:p>
      </dsp:txBody>
      <dsp:txXfrm>
        <a:off x="535857" y="2665333"/>
        <a:ext cx="3869678" cy="663041"/>
      </dsp:txXfrm>
    </dsp:sp>
    <dsp:sp modelId="{98D7D6DC-E511-4BA4-9023-B17FAFBF0D9B}">
      <dsp:nvSpPr>
        <dsp:cNvPr id="0" name=""/>
        <dsp:cNvSpPr/>
      </dsp:nvSpPr>
      <dsp:spPr>
        <a:xfrm>
          <a:off x="277351" y="707888"/>
          <a:ext cx="237877" cy="3169337"/>
        </a:xfrm>
        <a:custGeom>
          <a:avLst/>
          <a:gdLst/>
          <a:ahLst/>
          <a:cxnLst/>
          <a:rect l="0" t="0" r="0" b="0"/>
          <a:pathLst>
            <a:path>
              <a:moveTo>
                <a:pt x="0" y="0"/>
              </a:moveTo>
              <a:lnTo>
                <a:pt x="0" y="3169337"/>
              </a:lnTo>
              <a:lnTo>
                <a:pt x="237877" y="316933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6475A2-9403-4801-BA1C-08824EC831BF}">
      <dsp:nvSpPr>
        <dsp:cNvPr id="0" name=""/>
        <dsp:cNvSpPr/>
      </dsp:nvSpPr>
      <dsp:spPr>
        <a:xfrm>
          <a:off x="515229" y="3525077"/>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comenzar con la reorganización de versiones de producción de la BD. Además debe reflejar los cambios en la descripción de la BD. </a:t>
          </a:r>
          <a:endParaRPr lang="es-CR" sz="1300" kern="1200" dirty="0"/>
        </a:p>
      </dsp:txBody>
      <dsp:txXfrm>
        <a:off x="535857" y="3545705"/>
        <a:ext cx="3869678" cy="663041"/>
      </dsp:txXfrm>
    </dsp:sp>
    <dsp:sp modelId="{83E13D8F-8133-4724-8F52-2420A5489523}">
      <dsp:nvSpPr>
        <dsp:cNvPr id="0" name=""/>
        <dsp:cNvSpPr/>
      </dsp:nvSpPr>
      <dsp:spPr>
        <a:xfrm>
          <a:off x="277351" y="707888"/>
          <a:ext cx="237877" cy="4049709"/>
        </a:xfrm>
        <a:custGeom>
          <a:avLst/>
          <a:gdLst/>
          <a:ahLst/>
          <a:cxnLst/>
          <a:rect l="0" t="0" r="0" b="0"/>
          <a:pathLst>
            <a:path>
              <a:moveTo>
                <a:pt x="0" y="0"/>
              </a:moveTo>
              <a:lnTo>
                <a:pt x="0" y="4049709"/>
              </a:lnTo>
              <a:lnTo>
                <a:pt x="237877" y="404970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2E8673-2D6E-46BD-AA53-A7D8FA734BC9}">
      <dsp:nvSpPr>
        <dsp:cNvPr id="0" name=""/>
        <dsp:cNvSpPr/>
      </dsp:nvSpPr>
      <dsp:spPr>
        <a:xfrm>
          <a:off x="515229" y="4405448"/>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estar almacenado en un medio de almacenamiento con acceso directo para la </a:t>
          </a:r>
          <a:r>
            <a:rPr lang="es-CR" sz="1300" kern="1200" dirty="0"/>
            <a:t>fácil recuperación de información.</a:t>
          </a:r>
        </a:p>
      </dsp:txBody>
      <dsp:txXfrm>
        <a:off x="535857" y="4426076"/>
        <a:ext cx="3869678" cy="66304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BD445-1099-4856-A078-238964762F4D}">
      <dsp:nvSpPr>
        <dsp:cNvPr id="0" name=""/>
        <dsp:cNvSpPr/>
      </dsp:nvSpPr>
      <dsp:spPr>
        <a:xfrm>
          <a:off x="0" y="0"/>
          <a:ext cx="6072759" cy="891825"/>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garantizar la protección de los datos contra accesos no autorizados, tanto intencionados como accidentales. Debe controlar que sólo los usuarios autorizados accedan a la BD.</a:t>
          </a:r>
          <a:endParaRPr lang="es-CR" sz="1500" kern="1200"/>
        </a:p>
      </dsp:txBody>
      <dsp:txXfrm>
        <a:off x="26121" y="26121"/>
        <a:ext cx="5006065" cy="839583"/>
      </dsp:txXfrm>
    </dsp:sp>
    <dsp:sp modelId="{46BC4F39-021E-4E5B-85C5-3447502D3C13}">
      <dsp:nvSpPr>
        <dsp:cNvPr id="0" name=""/>
        <dsp:cNvSpPr/>
      </dsp:nvSpPr>
      <dsp:spPr>
        <a:xfrm>
          <a:off x="453485" y="1015690"/>
          <a:ext cx="6072759" cy="891825"/>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dirty="0"/>
            <a:t>Los SGBD ofrecen mecanismos para implantar restricciones de integridad en la BD. Estas restricciones van a proteger la BD contra daños accidentales</a:t>
          </a:r>
          <a:endParaRPr lang="es-CR" sz="1500" kern="1200" dirty="0"/>
        </a:p>
      </dsp:txBody>
      <dsp:txXfrm>
        <a:off x="479606" y="1041811"/>
        <a:ext cx="4987345" cy="839583"/>
      </dsp:txXfrm>
    </dsp:sp>
    <dsp:sp modelId="{1990F9F6-A2C9-47BA-8DD2-D000345F59BA}">
      <dsp:nvSpPr>
        <dsp:cNvPr id="0" name=""/>
        <dsp:cNvSpPr/>
      </dsp:nvSpPr>
      <dsp:spPr>
        <a:xfrm>
          <a:off x="906970" y="2031380"/>
          <a:ext cx="6072759" cy="891825"/>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dirty="0"/>
            <a:t>Proporciona herramientas y mecanismos para la planificación y realización de copias de seguridad y restauración. </a:t>
          </a:r>
          <a:endParaRPr lang="es-CR" sz="1500" kern="1200" dirty="0"/>
        </a:p>
      </dsp:txBody>
      <dsp:txXfrm>
        <a:off x="933091" y="2057501"/>
        <a:ext cx="4987345" cy="839583"/>
      </dsp:txXfrm>
    </dsp:sp>
    <dsp:sp modelId="{E1248334-F2C8-465E-8B25-2C833094B6F4}">
      <dsp:nvSpPr>
        <dsp:cNvPr id="0" name=""/>
        <dsp:cNvSpPr/>
      </dsp:nvSpPr>
      <dsp:spPr>
        <a:xfrm>
          <a:off x="1360455" y="3047071"/>
          <a:ext cx="6072759" cy="891825"/>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ser capaz de recuperar la BD llevándola a un estado consistente en caso de ocurrir algún suceso que la dañe. </a:t>
          </a:r>
          <a:endParaRPr lang="es-CR" sz="1500" kern="1200"/>
        </a:p>
      </dsp:txBody>
      <dsp:txXfrm>
        <a:off x="1386576" y="3073192"/>
        <a:ext cx="4987345" cy="839583"/>
      </dsp:txXfrm>
    </dsp:sp>
    <dsp:sp modelId="{F91B231D-C516-411E-80C4-53267384824B}">
      <dsp:nvSpPr>
        <dsp:cNvPr id="0" name=""/>
        <dsp:cNvSpPr/>
      </dsp:nvSpPr>
      <dsp:spPr>
        <a:xfrm>
          <a:off x="1813940" y="4062761"/>
          <a:ext cx="6072759" cy="891825"/>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asegurar el acceso concurrente y ofrecer mecanismos para conservar la consistencia de los datos en el caso de que varios usuarios actualicen la BD de forma concurrente.</a:t>
          </a:r>
          <a:endParaRPr lang="es-CR" sz="1500" kern="1200"/>
        </a:p>
      </dsp:txBody>
      <dsp:txXfrm>
        <a:off x="1840061" y="4088882"/>
        <a:ext cx="4987345" cy="839583"/>
      </dsp:txXfrm>
    </dsp:sp>
    <dsp:sp modelId="{EF848F6D-0840-4FC9-A089-E080EBD5BBD8}">
      <dsp:nvSpPr>
        <dsp:cNvPr id="0" name=""/>
        <dsp:cNvSpPr/>
      </dsp:nvSpPr>
      <dsp:spPr>
        <a:xfrm>
          <a:off x="5493072" y="651528"/>
          <a:ext cx="579686" cy="579686"/>
        </a:xfrm>
        <a:prstGeom prst="downArrow">
          <a:avLst>
            <a:gd name="adj1" fmla="val 55000"/>
            <a:gd name="adj2" fmla="val 45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5623501" y="651528"/>
        <a:ext cx="318828" cy="436214"/>
      </dsp:txXfrm>
    </dsp:sp>
    <dsp:sp modelId="{7F956B24-0623-475B-8453-A8EC82D02453}">
      <dsp:nvSpPr>
        <dsp:cNvPr id="0" name=""/>
        <dsp:cNvSpPr/>
      </dsp:nvSpPr>
      <dsp:spPr>
        <a:xfrm>
          <a:off x="5946557" y="1667218"/>
          <a:ext cx="579686" cy="579686"/>
        </a:xfrm>
        <a:prstGeom prst="downArrow">
          <a:avLst>
            <a:gd name="adj1" fmla="val 55000"/>
            <a:gd name="adj2" fmla="val 45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076986" y="1667218"/>
        <a:ext cx="318828" cy="436214"/>
      </dsp:txXfrm>
    </dsp:sp>
    <dsp:sp modelId="{7FF7A65D-4D9F-447D-9EFC-4B2DA9901C63}">
      <dsp:nvSpPr>
        <dsp:cNvPr id="0" name=""/>
        <dsp:cNvSpPr/>
      </dsp:nvSpPr>
      <dsp:spPr>
        <a:xfrm>
          <a:off x="6400042" y="2668045"/>
          <a:ext cx="579686" cy="579686"/>
        </a:xfrm>
        <a:prstGeom prst="downArrow">
          <a:avLst>
            <a:gd name="adj1" fmla="val 55000"/>
            <a:gd name="adj2" fmla="val 45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530471" y="2668045"/>
        <a:ext cx="318828" cy="436214"/>
      </dsp:txXfrm>
    </dsp:sp>
    <dsp:sp modelId="{02786EB6-A2D4-4554-9DA7-2C36B7B79F05}">
      <dsp:nvSpPr>
        <dsp:cNvPr id="0" name=""/>
        <dsp:cNvSpPr/>
      </dsp:nvSpPr>
      <dsp:spPr>
        <a:xfrm>
          <a:off x="6853528" y="3693644"/>
          <a:ext cx="579686" cy="579686"/>
        </a:xfrm>
        <a:prstGeom prst="downArrow">
          <a:avLst>
            <a:gd name="adj1" fmla="val 55000"/>
            <a:gd name="adj2" fmla="val 45000"/>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983957" y="3693644"/>
        <a:ext cx="318828" cy="436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127DB-DD0D-4CAD-9D47-1E5C2D5BB490}">
      <dsp:nvSpPr>
        <dsp:cNvPr id="0" name=""/>
        <dsp:cNvSpPr/>
      </dsp:nvSpPr>
      <dsp:spPr>
        <a:xfrm>
          <a:off x="0" y="555836"/>
          <a:ext cx="8640960" cy="3456384"/>
        </a:xfrm>
        <a:prstGeom prst="leftRightRibbon">
          <a:avLst/>
        </a:prstGeom>
        <a:gradFill rotWithShape="0">
          <a:gsLst>
            <a:gs pos="0">
              <a:schemeClr val="accent2">
                <a:alpha val="90000"/>
                <a:hueOff val="0"/>
                <a:satOff val="0"/>
                <a:lumOff val="0"/>
                <a:alphaOff val="0"/>
                <a:satMod val="103000"/>
                <a:lumMod val="118000"/>
              </a:schemeClr>
            </a:gs>
            <a:gs pos="50000">
              <a:schemeClr val="accent2">
                <a:alpha val="90000"/>
                <a:hueOff val="0"/>
                <a:satOff val="0"/>
                <a:lumOff val="0"/>
                <a:alphaOff val="0"/>
                <a:satMod val="89000"/>
                <a:lumMod val="91000"/>
              </a:schemeClr>
            </a:gs>
            <a:gs pos="100000">
              <a:schemeClr val="accent2">
                <a:alpha val="90000"/>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C648AA6-E317-4078-88FA-E9694B2C2731}">
      <dsp:nvSpPr>
        <dsp:cNvPr id="0" name=""/>
        <dsp:cNvSpPr/>
      </dsp:nvSpPr>
      <dsp:spPr>
        <a:xfrm>
          <a:off x="1036915" y="1160703"/>
          <a:ext cx="2851516" cy="1693628"/>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0452" rIns="0" bIns="64770" numCol="1" spcCol="1270" anchor="ctr" anchorCtr="0">
          <a:noAutofit/>
        </a:bodyPr>
        <a:lstStyle/>
        <a:p>
          <a:pPr marL="0" lvl="0" indent="0" algn="ctr" defTabSz="755650">
            <a:lnSpc>
              <a:spcPct val="90000"/>
            </a:lnSpc>
            <a:spcBef>
              <a:spcPct val="0"/>
            </a:spcBef>
            <a:spcAft>
              <a:spcPct val="35000"/>
            </a:spcAft>
            <a:buNone/>
          </a:pPr>
          <a:r>
            <a:rPr lang="es-CR" sz="1700" kern="1200" dirty="0"/>
            <a:t>Es un conjunto de datos</a:t>
          </a:r>
        </a:p>
        <a:p>
          <a:pPr marL="0" lvl="0" indent="0" algn="ctr" defTabSz="755650">
            <a:lnSpc>
              <a:spcPct val="90000"/>
            </a:lnSpc>
            <a:spcBef>
              <a:spcPct val="0"/>
            </a:spcBef>
            <a:spcAft>
              <a:spcPct val="35000"/>
            </a:spcAft>
            <a:buNone/>
          </a:pPr>
          <a:r>
            <a:rPr lang="es-CR" sz="1700" kern="1200" dirty="0"/>
            <a:t>significativos y</a:t>
          </a:r>
        </a:p>
        <a:p>
          <a:pPr marL="0" lvl="0" indent="0" algn="ctr" defTabSz="755650">
            <a:lnSpc>
              <a:spcPct val="90000"/>
            </a:lnSpc>
            <a:spcBef>
              <a:spcPct val="0"/>
            </a:spcBef>
            <a:spcAft>
              <a:spcPct val="35000"/>
            </a:spcAft>
            <a:buNone/>
          </a:pPr>
          <a:r>
            <a:rPr lang="es-CR" sz="1700" kern="1200" dirty="0"/>
            <a:t>pertinentes que</a:t>
          </a:r>
        </a:p>
        <a:p>
          <a:pPr marL="0" lvl="0" indent="0" algn="ctr" defTabSz="755650">
            <a:lnSpc>
              <a:spcPct val="90000"/>
            </a:lnSpc>
            <a:spcBef>
              <a:spcPct val="0"/>
            </a:spcBef>
            <a:spcAft>
              <a:spcPct val="35000"/>
            </a:spcAft>
            <a:buNone/>
          </a:pPr>
          <a:r>
            <a:rPr lang="es-CR" sz="1700" kern="1200" dirty="0"/>
            <a:t>describan sucesos o</a:t>
          </a:r>
        </a:p>
        <a:p>
          <a:pPr marL="0" lvl="0" indent="0" algn="ctr" defTabSz="755650">
            <a:lnSpc>
              <a:spcPct val="90000"/>
            </a:lnSpc>
            <a:spcBef>
              <a:spcPct val="0"/>
            </a:spcBef>
            <a:spcAft>
              <a:spcPct val="35000"/>
            </a:spcAft>
            <a:buNone/>
          </a:pPr>
          <a:r>
            <a:rPr lang="es-CR" sz="1700" kern="1200" dirty="0"/>
            <a:t>entidades.</a:t>
          </a:r>
        </a:p>
      </dsp:txBody>
      <dsp:txXfrm>
        <a:off x="1036915" y="1160703"/>
        <a:ext cx="2851516" cy="1693628"/>
      </dsp:txXfrm>
    </dsp:sp>
    <dsp:sp modelId="{73E3E3E8-FCB3-40D6-A02D-F700AE02A038}">
      <dsp:nvSpPr>
        <dsp:cNvPr id="0" name=""/>
        <dsp:cNvSpPr/>
      </dsp:nvSpPr>
      <dsp:spPr>
        <a:xfrm>
          <a:off x="4320480" y="1713724"/>
          <a:ext cx="3369974" cy="1693628"/>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0452" rIns="0" bIns="64770" numCol="1" spcCol="1270" anchor="ctr" anchorCtr="0">
          <a:noAutofit/>
        </a:bodyPr>
        <a:lstStyle/>
        <a:p>
          <a:pPr marL="0" lvl="0" indent="0" algn="ctr" defTabSz="755650">
            <a:lnSpc>
              <a:spcPct val="90000"/>
            </a:lnSpc>
            <a:spcBef>
              <a:spcPct val="0"/>
            </a:spcBef>
            <a:spcAft>
              <a:spcPct val="35000"/>
            </a:spcAft>
            <a:buNone/>
          </a:pPr>
          <a:r>
            <a:rPr lang="es-CR" sz="1700" kern="1200" dirty="0"/>
            <a:t>Conjunto de datos procesados y que tienen un significado</a:t>
          </a:r>
        </a:p>
        <a:p>
          <a:pPr marL="0" lvl="0" indent="0" algn="ctr" defTabSz="755650">
            <a:lnSpc>
              <a:spcPct val="90000"/>
            </a:lnSpc>
            <a:spcBef>
              <a:spcPct val="0"/>
            </a:spcBef>
            <a:spcAft>
              <a:spcPct val="35000"/>
            </a:spcAft>
            <a:buNone/>
          </a:pPr>
          <a:r>
            <a:rPr lang="es-CR" sz="1700" kern="1200" dirty="0"/>
            <a:t>(relevancia, propósito y</a:t>
          </a:r>
        </a:p>
        <a:p>
          <a:pPr marL="0" lvl="0" indent="0" algn="ctr" defTabSz="755650">
            <a:lnSpc>
              <a:spcPct val="90000"/>
            </a:lnSpc>
            <a:spcBef>
              <a:spcPct val="0"/>
            </a:spcBef>
            <a:spcAft>
              <a:spcPct val="35000"/>
            </a:spcAft>
            <a:buNone/>
          </a:pPr>
          <a:r>
            <a:rPr lang="es-CR" sz="1700" kern="1200" dirty="0"/>
            <a:t>contexto).</a:t>
          </a:r>
        </a:p>
      </dsp:txBody>
      <dsp:txXfrm>
        <a:off x="4320480" y="1713724"/>
        <a:ext cx="3369974" cy="1693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D7954-ACBE-4B35-98F0-69CDC17BDB5F}">
      <dsp:nvSpPr>
        <dsp:cNvPr id="0" name=""/>
        <dsp:cNvSpPr/>
      </dsp:nvSpPr>
      <dsp:spPr>
        <a:xfrm rot="5400000">
          <a:off x="5055368" y="-2784292"/>
          <a:ext cx="583855" cy="6299315"/>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En este sentido la información debe reflejar el evento al cual se refiere y su sistema de medición expresado con poca variabilidad.</a:t>
          </a:r>
        </a:p>
      </dsp:txBody>
      <dsp:txXfrm rot="-5400000">
        <a:off x="2197639" y="101938"/>
        <a:ext cx="6270814" cy="526853"/>
      </dsp:txXfrm>
    </dsp:sp>
    <dsp:sp modelId="{B6E4922F-DE7A-4FF2-BA7C-CCA290BAFD22}">
      <dsp:nvSpPr>
        <dsp:cNvPr id="0" name=""/>
        <dsp:cNvSpPr/>
      </dsp:nvSpPr>
      <dsp:spPr>
        <a:xfrm>
          <a:off x="213890" y="455"/>
          <a:ext cx="1983748" cy="729819"/>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Exactitud</a:t>
          </a:r>
        </a:p>
      </dsp:txBody>
      <dsp:txXfrm>
        <a:off x="249517" y="36082"/>
        <a:ext cx="1912494" cy="658565"/>
      </dsp:txXfrm>
    </dsp:sp>
    <dsp:sp modelId="{C477B2E4-D2E1-4CE3-BB8E-EDB1A9FFB4DB}">
      <dsp:nvSpPr>
        <dsp:cNvPr id="0" name=""/>
        <dsp:cNvSpPr/>
      </dsp:nvSpPr>
      <dsp:spPr>
        <a:xfrm rot="5400000">
          <a:off x="5033103" y="-2017982"/>
          <a:ext cx="583855" cy="6299315"/>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debe ser el producto de criterios establecidos que permitan la interpretación en forma estandarizada por diferentes personas en circunstancias diversas de tiempo y lugar.</a:t>
          </a:r>
        </a:p>
      </dsp:txBody>
      <dsp:txXfrm rot="-5400000">
        <a:off x="2175374" y="868248"/>
        <a:ext cx="6270814" cy="526853"/>
      </dsp:txXfrm>
    </dsp:sp>
    <dsp:sp modelId="{711E357D-CB22-4C39-AB88-0DC47268866A}">
      <dsp:nvSpPr>
        <dsp:cNvPr id="0" name=""/>
        <dsp:cNvSpPr/>
      </dsp:nvSpPr>
      <dsp:spPr>
        <a:xfrm>
          <a:off x="213890" y="766765"/>
          <a:ext cx="1961483" cy="729819"/>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Objetividad</a:t>
          </a:r>
        </a:p>
      </dsp:txBody>
      <dsp:txXfrm>
        <a:off x="249517" y="802392"/>
        <a:ext cx="1890229" cy="658565"/>
      </dsp:txXfrm>
    </dsp:sp>
    <dsp:sp modelId="{3B3828DD-C027-4709-B230-4337D043CFD8}">
      <dsp:nvSpPr>
        <dsp:cNvPr id="0" name=""/>
        <dsp:cNvSpPr/>
      </dsp:nvSpPr>
      <dsp:spPr>
        <a:xfrm rot="5400000">
          <a:off x="5055368" y="-1251671"/>
          <a:ext cx="583855" cy="6299315"/>
        </a:xfrm>
        <a:prstGeom prst="round2Same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Se refiere a que la información ha de permitir medir en forma precisa el concepto que se estudia, con criterios uniformes.</a:t>
          </a:r>
        </a:p>
      </dsp:txBody>
      <dsp:txXfrm rot="-5400000">
        <a:off x="2197639" y="1634559"/>
        <a:ext cx="6270814" cy="526853"/>
      </dsp:txXfrm>
    </dsp:sp>
    <dsp:sp modelId="{259FBDE4-E9EC-4A4F-9B5B-A3121208F294}">
      <dsp:nvSpPr>
        <dsp:cNvPr id="0" name=""/>
        <dsp:cNvSpPr/>
      </dsp:nvSpPr>
      <dsp:spPr>
        <a:xfrm>
          <a:off x="213890" y="1533075"/>
          <a:ext cx="1983748" cy="729819"/>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Válida</a:t>
          </a:r>
        </a:p>
      </dsp:txBody>
      <dsp:txXfrm>
        <a:off x="249517" y="1568702"/>
        <a:ext cx="1912494" cy="658565"/>
      </dsp:txXfrm>
    </dsp:sp>
    <dsp:sp modelId="{A89911C9-791F-4926-AE41-514F4C82F70A}">
      <dsp:nvSpPr>
        <dsp:cNvPr id="0" name=""/>
        <dsp:cNvSpPr/>
      </dsp:nvSpPr>
      <dsp:spPr>
        <a:xfrm rot="5400000">
          <a:off x="5055368" y="-485361"/>
          <a:ext cx="583855" cy="6299315"/>
        </a:xfrm>
        <a:prstGeom prst="round2Same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ha de ser generada en forma permanente de tal manera que exista la disponibilidad de los datos a través del proceso de vigilancia.</a:t>
          </a:r>
        </a:p>
      </dsp:txBody>
      <dsp:txXfrm rot="-5400000">
        <a:off x="2197639" y="2400869"/>
        <a:ext cx="6270814" cy="526853"/>
      </dsp:txXfrm>
    </dsp:sp>
    <dsp:sp modelId="{2BF0662C-D92C-4C65-9387-03B085DFB74D}">
      <dsp:nvSpPr>
        <dsp:cNvPr id="0" name=""/>
        <dsp:cNvSpPr/>
      </dsp:nvSpPr>
      <dsp:spPr>
        <a:xfrm>
          <a:off x="213890" y="2299386"/>
          <a:ext cx="1983748" cy="729819"/>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Continuidad</a:t>
          </a:r>
        </a:p>
      </dsp:txBody>
      <dsp:txXfrm>
        <a:off x="249517" y="2335013"/>
        <a:ext cx="1912494" cy="658565"/>
      </dsp:txXfrm>
    </dsp:sp>
    <dsp:sp modelId="{4AA1B517-5C35-4D70-ABCB-C41054116F14}">
      <dsp:nvSpPr>
        <dsp:cNvPr id="0" name=""/>
        <dsp:cNvSpPr/>
      </dsp:nvSpPr>
      <dsp:spPr>
        <a:xfrm rot="5400000">
          <a:off x="5055368" y="280948"/>
          <a:ext cx="583855" cy="6299315"/>
        </a:xfrm>
        <a:prstGeom prst="round2SameRect">
          <a:avLst/>
        </a:prstGeom>
        <a:solidFill>
          <a:schemeClr val="accent6">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Debe contener todos los datos y variables previamente establecidas para cumplir con su finalidad en </a:t>
          </a:r>
          <a:r>
            <a:rPr lang="es-CR" sz="1300" kern="1200"/>
            <a:t>cada evento.</a:t>
          </a:r>
          <a:endParaRPr lang="es-CR" sz="1300" kern="1200" dirty="0"/>
        </a:p>
      </dsp:txBody>
      <dsp:txXfrm rot="-5400000">
        <a:off x="2197639" y="3167179"/>
        <a:ext cx="6270814" cy="526853"/>
      </dsp:txXfrm>
    </dsp:sp>
    <dsp:sp modelId="{8D55259B-D3FF-4398-9A81-6CE7B6A69DBD}">
      <dsp:nvSpPr>
        <dsp:cNvPr id="0" name=""/>
        <dsp:cNvSpPr/>
      </dsp:nvSpPr>
      <dsp:spPr>
        <a:xfrm>
          <a:off x="213890" y="3065696"/>
          <a:ext cx="1983748" cy="729819"/>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Completa</a:t>
          </a:r>
        </a:p>
      </dsp:txBody>
      <dsp:txXfrm>
        <a:off x="249517" y="3101323"/>
        <a:ext cx="1912494" cy="658565"/>
      </dsp:txXfrm>
    </dsp:sp>
    <dsp:sp modelId="{50F93E56-EA11-49DB-A2B0-12ABF409760A}">
      <dsp:nvSpPr>
        <dsp:cNvPr id="0" name=""/>
        <dsp:cNvSpPr/>
      </dsp:nvSpPr>
      <dsp:spPr>
        <a:xfrm rot="5400000">
          <a:off x="5055400" y="1047259"/>
          <a:ext cx="583855" cy="6299315"/>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debe generarse y notificarse a la par con los acontecimientos de tal manera que permita la toma de decisiones y  la actuación Inmediata.</a:t>
          </a:r>
        </a:p>
      </dsp:txBody>
      <dsp:txXfrm rot="-5400000">
        <a:off x="2197671" y="3933490"/>
        <a:ext cx="6270814" cy="526853"/>
      </dsp:txXfrm>
    </dsp:sp>
    <dsp:sp modelId="{AF34BB9F-B0BA-4150-9FAE-7083FBC4A3D1}">
      <dsp:nvSpPr>
        <dsp:cNvPr id="0" name=""/>
        <dsp:cNvSpPr/>
      </dsp:nvSpPr>
      <dsp:spPr>
        <a:xfrm>
          <a:off x="213890" y="3832006"/>
          <a:ext cx="1983780" cy="729819"/>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Oportuna</a:t>
          </a:r>
        </a:p>
      </dsp:txBody>
      <dsp:txXfrm>
        <a:off x="249517" y="3867633"/>
        <a:ext cx="1912526" cy="658565"/>
      </dsp:txXfrm>
    </dsp:sp>
    <dsp:sp modelId="{327B2FA4-356C-4CC6-811E-DFCD51C5F441}">
      <dsp:nvSpPr>
        <dsp:cNvPr id="0" name=""/>
        <dsp:cNvSpPr/>
      </dsp:nvSpPr>
      <dsp:spPr>
        <a:xfrm rot="5400000">
          <a:off x="5055368" y="1813569"/>
          <a:ext cx="583855" cy="6299315"/>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Que permita ser confrontada con datos similares.</a:t>
          </a:r>
        </a:p>
      </dsp:txBody>
      <dsp:txXfrm rot="-5400000">
        <a:off x="2197639" y="4699800"/>
        <a:ext cx="6270814" cy="526853"/>
      </dsp:txXfrm>
    </dsp:sp>
    <dsp:sp modelId="{7C6EE37B-C636-4BCC-AFAB-94307913D6F5}">
      <dsp:nvSpPr>
        <dsp:cNvPr id="0" name=""/>
        <dsp:cNvSpPr/>
      </dsp:nvSpPr>
      <dsp:spPr>
        <a:xfrm>
          <a:off x="213890" y="4598317"/>
          <a:ext cx="1983748" cy="729819"/>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a:t>Comparable</a:t>
          </a:r>
          <a:endParaRPr lang="es-CR" sz="1300" kern="1200" dirty="0"/>
        </a:p>
      </dsp:txBody>
      <dsp:txXfrm>
        <a:off x="249517" y="4633944"/>
        <a:ext cx="1912494" cy="6585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2673E-660C-485A-9A15-AAB3152B4945}">
      <dsp:nvSpPr>
        <dsp:cNvPr id="0" name=""/>
        <dsp:cNvSpPr/>
      </dsp:nvSpPr>
      <dsp:spPr>
        <a:xfrm rot="16200000">
          <a:off x="-8265" y="8265"/>
          <a:ext cx="4209379" cy="4192847"/>
        </a:xfrm>
        <a:prstGeom prst="round2SameRect">
          <a:avLst>
            <a:gd name="adj1" fmla="val 16670"/>
            <a:gd name="adj2" fmla="val 0"/>
          </a:avLst>
        </a:prstGeom>
        <a:solidFill>
          <a:schemeClr val="accent5">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60960" tIns="101600" rIns="91440" bIns="101600" numCol="1" spcCol="1270" anchor="t" anchorCtr="0">
          <a:noAutofit/>
        </a:bodyPr>
        <a:lstStyle/>
        <a:p>
          <a:pPr marL="0" lvl="0" indent="0" algn="l" defTabSz="711200">
            <a:lnSpc>
              <a:spcPct val="90000"/>
            </a:lnSpc>
            <a:spcBef>
              <a:spcPct val="0"/>
            </a:spcBef>
            <a:spcAft>
              <a:spcPct val="35000"/>
            </a:spcAft>
            <a:buNone/>
          </a:pPr>
          <a:r>
            <a:rPr lang="es-ES" sz="1600" kern="1200" dirty="0"/>
            <a:t>Colección o depósito de datos integrados, almacenados en soporte secundario (no volátil) y con redundancia controlada.</a:t>
          </a:r>
        </a:p>
        <a:p>
          <a:pPr marL="0" lvl="0" indent="0" algn="l" defTabSz="711200">
            <a:lnSpc>
              <a:spcPct val="90000"/>
            </a:lnSpc>
            <a:spcBef>
              <a:spcPct val="0"/>
            </a:spcBef>
            <a:spcAft>
              <a:spcPct val="35000"/>
            </a:spcAft>
            <a:buNone/>
          </a:pPr>
          <a:r>
            <a:rPr lang="es-ES" sz="1600" kern="1200" dirty="0"/>
            <a:t> Los datos, que han de ser compartidos por diferentes usuarios y aplicaciones, deben mantenerse independientes de ellos, y su definición (estructura de la base de datos) única y almacenada con los datos, se ha de apoyar en un modelo de datos, el cual ha de permitir captar las interrelaciones y restricciones existentes en el mundo real. </a:t>
          </a:r>
        </a:p>
        <a:p>
          <a:pPr marL="0" lvl="0" indent="0" algn="l" defTabSz="711200">
            <a:lnSpc>
              <a:spcPct val="90000"/>
            </a:lnSpc>
            <a:spcBef>
              <a:spcPct val="0"/>
            </a:spcBef>
            <a:spcAft>
              <a:spcPct val="35000"/>
            </a:spcAft>
            <a:buNone/>
          </a:pPr>
          <a:r>
            <a:rPr lang="es-ES" sz="1600" kern="1200" dirty="0"/>
            <a:t>Los procedimientos de actualización y recuperación, comunes y bien determinados, facilitarán la seguridad del conjunto de los datos (</a:t>
          </a:r>
          <a:r>
            <a:rPr lang="es-ES" sz="1600" kern="1200" dirty="0" err="1"/>
            <a:t>Piattini</a:t>
          </a:r>
          <a:r>
            <a:rPr lang="es-ES" sz="1600" kern="1200" dirty="0"/>
            <a:t> </a:t>
          </a:r>
          <a:r>
            <a:rPr lang="es-ES" sz="1600" kern="1200" dirty="0" err="1"/>
            <a:t>Velthuis</a:t>
          </a:r>
          <a:r>
            <a:rPr lang="es-ES" sz="1600" kern="1200" dirty="0"/>
            <a:t>, Marcos Martínez, Calero Muñoz, &amp; Vela Sánchez, 2007).</a:t>
          </a:r>
          <a:endParaRPr lang="es-CR" sz="1600" kern="1200" dirty="0"/>
        </a:p>
      </dsp:txBody>
      <dsp:txXfrm rot="5400000">
        <a:off x="204717" y="204713"/>
        <a:ext cx="3988132" cy="3799949"/>
      </dsp:txXfrm>
    </dsp:sp>
    <dsp:sp modelId="{7A047E4A-0343-45F4-841C-69D56B19BF94}">
      <dsp:nvSpPr>
        <dsp:cNvPr id="0" name=""/>
        <dsp:cNvSpPr/>
      </dsp:nvSpPr>
      <dsp:spPr>
        <a:xfrm rot="5400000">
          <a:off x="3671789" y="739676"/>
          <a:ext cx="4207053" cy="4222766"/>
        </a:xfrm>
        <a:prstGeom prst="round2SameRect">
          <a:avLst>
            <a:gd name="adj1" fmla="val 16670"/>
            <a:gd name="adj2" fmla="val 0"/>
          </a:avLst>
        </a:prstGeom>
        <a:solidFill>
          <a:schemeClr val="accent5">
            <a:tint val="50000"/>
            <a:hueOff val="-7344354"/>
            <a:satOff val="-15375"/>
            <a:lumOff val="1056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91440" tIns="101600" rIns="60960" bIns="101600" numCol="1" spcCol="1270" anchor="t" anchorCtr="0">
          <a:noAutofit/>
        </a:bodyPr>
        <a:lstStyle/>
        <a:p>
          <a:pPr marL="0" lvl="0" indent="0" algn="just" defTabSz="711200">
            <a:lnSpc>
              <a:spcPct val="90000"/>
            </a:lnSpc>
            <a:spcBef>
              <a:spcPct val="0"/>
            </a:spcBef>
            <a:spcAft>
              <a:spcPct val="35000"/>
            </a:spcAft>
            <a:buNone/>
          </a:pPr>
          <a:r>
            <a:rPr lang="es-ES" sz="1600" kern="1200" dirty="0"/>
            <a:t>Una base de datos o banco de datos es un conjunto de datos pertenecientes a un mismo contexto y almacenados sistemáticamente para su posterior uso. </a:t>
          </a:r>
        </a:p>
        <a:p>
          <a:pPr marL="0" lvl="0" indent="0" algn="just" defTabSz="711200">
            <a:lnSpc>
              <a:spcPct val="90000"/>
            </a:lnSpc>
            <a:spcBef>
              <a:spcPct val="0"/>
            </a:spcBef>
            <a:spcAft>
              <a:spcPct val="35000"/>
            </a:spcAft>
            <a:buNone/>
          </a:pPr>
          <a:r>
            <a:rPr lang="es-ES" sz="1600" kern="1200" dirty="0"/>
            <a:t>En este sentido, una biblioteca puede considerarse una base de datos compuesta en su mayoría por documentos y textos impresos en papel e indexados para su consulta. </a:t>
          </a:r>
        </a:p>
        <a:p>
          <a:pPr marL="0" lvl="0" indent="0" algn="just" defTabSz="711200">
            <a:lnSpc>
              <a:spcPct val="90000"/>
            </a:lnSpc>
            <a:spcBef>
              <a:spcPct val="0"/>
            </a:spcBef>
            <a:spcAft>
              <a:spcPct val="35000"/>
            </a:spcAft>
            <a:buNone/>
          </a:pPr>
          <a:r>
            <a:rPr lang="es-ES" sz="1600" kern="1200" dirty="0"/>
            <a:t>En la actualidad, y debido al desarrollo tecnológico de campos como la informática y la electrónica, la mayoría de las bases de datos están en formato digital (electrónico), que ofrece un amplio rango de soluciones al problema de </a:t>
          </a:r>
          <a:r>
            <a:rPr lang="es-CR" sz="1600" kern="1200" dirty="0"/>
            <a:t>almacenar datos (Wikipedia, 2009).</a:t>
          </a:r>
        </a:p>
      </dsp:txBody>
      <dsp:txXfrm rot="-5400000">
        <a:off x="3663933" y="952940"/>
        <a:ext cx="4017358" cy="3796237"/>
      </dsp:txXfrm>
    </dsp:sp>
    <dsp:sp modelId="{6DB51B14-1D2F-4F08-B3F1-54D83E2218C2}">
      <dsp:nvSpPr>
        <dsp:cNvPr id="0" name=""/>
        <dsp:cNvSpPr/>
      </dsp:nvSpPr>
      <dsp:spPr>
        <a:xfrm rot="1400176">
          <a:off x="3147495" y="-376864"/>
          <a:ext cx="2034947" cy="2034848"/>
        </a:xfrm>
        <a:prstGeom prst="circularArrow">
          <a:avLst>
            <a:gd name="adj1" fmla="val 12500"/>
            <a:gd name="adj2" fmla="val 1142322"/>
            <a:gd name="adj3" fmla="val 20457678"/>
            <a:gd name="adj4" fmla="val 10800000"/>
            <a:gd name="adj5" fmla="val 125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F1737B5-E901-4CAD-BA15-C0F3A97C7FD3}">
      <dsp:nvSpPr>
        <dsp:cNvPr id="0" name=""/>
        <dsp:cNvSpPr/>
      </dsp:nvSpPr>
      <dsp:spPr>
        <a:xfrm rot="12376656">
          <a:off x="2298118" y="3283314"/>
          <a:ext cx="1826060" cy="1706302"/>
        </a:xfrm>
        <a:prstGeom prst="circularArrow">
          <a:avLst>
            <a:gd name="adj1" fmla="val 12500"/>
            <a:gd name="adj2" fmla="val 1142322"/>
            <a:gd name="adj3" fmla="val 20457678"/>
            <a:gd name="adj4" fmla="val 10800000"/>
            <a:gd name="adj5" fmla="val 1250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E4499-4CD6-40E7-A299-983C37E4155B}">
      <dsp:nvSpPr>
        <dsp:cNvPr id="0" name=""/>
        <dsp:cNvSpPr/>
      </dsp:nvSpPr>
      <dsp:spPr>
        <a:xfrm rot="5400000">
          <a:off x="4724278" y="-1722978"/>
          <a:ext cx="1277354" cy="5047488"/>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Se entiende que una base de datos puede considerarse como una </a:t>
          </a:r>
          <a:r>
            <a:rPr lang="es-ES" sz="1500" kern="1200" dirty="0" err="1"/>
            <a:t>uniﬁcación</a:t>
          </a:r>
          <a:r>
            <a:rPr lang="es-ES" sz="1500" kern="1200" dirty="0"/>
            <a:t> de varios archivos de datos independientes</a:t>
          </a:r>
          <a:endParaRPr lang="es-CR" sz="1500" kern="1200" dirty="0"/>
        </a:p>
      </dsp:txBody>
      <dsp:txXfrm rot="-5400000">
        <a:off x="2839212" y="224443"/>
        <a:ext cx="4985133" cy="1152644"/>
      </dsp:txXfrm>
    </dsp:sp>
    <dsp:sp modelId="{BAC3CDD7-EFA0-48D1-BCDE-F85BFE5756EF}">
      <dsp:nvSpPr>
        <dsp:cNvPr id="0" name=""/>
        <dsp:cNvSpPr/>
      </dsp:nvSpPr>
      <dsp:spPr>
        <a:xfrm>
          <a:off x="0" y="2419"/>
          <a:ext cx="2839212" cy="1596693"/>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Integrada</a:t>
          </a:r>
          <a:endParaRPr lang="es-CR" sz="3700" kern="1200" dirty="0"/>
        </a:p>
      </dsp:txBody>
      <dsp:txXfrm>
        <a:off x="77944" y="80363"/>
        <a:ext cx="2683324" cy="1440805"/>
      </dsp:txXfrm>
    </dsp:sp>
    <dsp:sp modelId="{74EB7A4C-3E40-49FE-B853-C2E09C9F90A9}">
      <dsp:nvSpPr>
        <dsp:cNvPr id="0" name=""/>
        <dsp:cNvSpPr/>
      </dsp:nvSpPr>
      <dsp:spPr>
        <a:xfrm rot="5400000">
          <a:off x="4724278" y="-46450"/>
          <a:ext cx="1277354" cy="5047488"/>
        </a:xfrm>
        <a:prstGeom prst="round2SameRect">
          <a:avLst/>
        </a:prstGeom>
        <a:solidFill>
          <a:schemeClr val="accent2">
            <a:tint val="40000"/>
            <a:alpha val="90000"/>
            <a:hueOff val="-424613"/>
            <a:satOff val="-37673"/>
            <a:lumOff val="-38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Se entiende que partes individuales de la Base de Datos pueden compartirse entre varios usuarios distintos, en el sentido que cada uno de ellos puede tener acceso a la misma parte de la Base de Datos y utilizarla con propósitos diferentes</a:t>
          </a:r>
          <a:endParaRPr lang="es-CR" sz="1500" kern="1200" dirty="0"/>
        </a:p>
      </dsp:txBody>
      <dsp:txXfrm rot="-5400000">
        <a:off x="2839212" y="1900971"/>
        <a:ext cx="4985133" cy="1152644"/>
      </dsp:txXfrm>
    </dsp:sp>
    <dsp:sp modelId="{39FA9814-BBE6-47A0-83CC-4265066E90E1}">
      <dsp:nvSpPr>
        <dsp:cNvPr id="0" name=""/>
        <dsp:cNvSpPr/>
      </dsp:nvSpPr>
      <dsp:spPr>
        <a:xfrm>
          <a:off x="0" y="1678946"/>
          <a:ext cx="2839212" cy="1596693"/>
        </a:xfrm>
        <a:prstGeom prst="roundRect">
          <a:avLst/>
        </a:prstGeom>
        <a:solidFill>
          <a:schemeClr val="accent2">
            <a:hueOff val="-727682"/>
            <a:satOff val="-41964"/>
            <a:lumOff val="431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Compartida</a:t>
          </a:r>
          <a:endParaRPr lang="es-CR" sz="3700" kern="1200" dirty="0"/>
        </a:p>
      </dsp:txBody>
      <dsp:txXfrm>
        <a:off x="77944" y="1756890"/>
        <a:ext cx="2683324" cy="1440805"/>
      </dsp:txXfrm>
    </dsp:sp>
    <dsp:sp modelId="{B5922C25-CD8E-4AC1-8AF5-6509CCD32005}">
      <dsp:nvSpPr>
        <dsp:cNvPr id="0" name=""/>
        <dsp:cNvSpPr/>
      </dsp:nvSpPr>
      <dsp:spPr>
        <a:xfrm rot="5400000">
          <a:off x="4724278" y="1630077"/>
          <a:ext cx="1277354" cy="5047488"/>
        </a:xfrm>
        <a:prstGeom prst="round2SameRect">
          <a:avLst/>
        </a:prstGeom>
        <a:solidFill>
          <a:schemeClr val="accent2">
            <a:tint val="40000"/>
            <a:alpha val="90000"/>
            <a:hueOff val="-849226"/>
            <a:satOff val="-75346"/>
            <a:lumOff val="-7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Diferentes usuarios pueden tener una perspectiva o vista diferente de los datos. Una vista es un subconjunto de los datos o datos virtuales derivados de los almacenados en la base de datos</a:t>
          </a:r>
          <a:endParaRPr lang="es-CR" sz="1500" kern="1200" dirty="0"/>
        </a:p>
      </dsp:txBody>
      <dsp:txXfrm rot="-5400000">
        <a:off x="2839212" y="3577499"/>
        <a:ext cx="4985133" cy="1152644"/>
      </dsp:txXfrm>
    </dsp:sp>
    <dsp:sp modelId="{8C6BF1BD-BFC2-4A55-A189-972E44CE9585}">
      <dsp:nvSpPr>
        <dsp:cNvPr id="0" name=""/>
        <dsp:cNvSpPr/>
      </dsp:nvSpPr>
      <dsp:spPr>
        <a:xfrm>
          <a:off x="0" y="3355474"/>
          <a:ext cx="2839212" cy="1596693"/>
        </a:xfrm>
        <a:prstGeom prst="roundRect">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Vistas</a:t>
          </a:r>
          <a:endParaRPr lang="es-CR" sz="3700" kern="1200" dirty="0"/>
        </a:p>
      </dsp:txBody>
      <dsp:txXfrm>
        <a:off x="77944" y="3433418"/>
        <a:ext cx="2683324" cy="1440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C0268-C1FE-4FA7-A459-1D44FF152EC9}">
      <dsp:nvSpPr>
        <dsp:cNvPr id="0" name=""/>
        <dsp:cNvSpPr/>
      </dsp:nvSpPr>
      <dsp:spPr>
        <a:xfrm rot="5400000">
          <a:off x="4724278" y="-1722978"/>
          <a:ext cx="1277354" cy="5047488"/>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No existan duplicidades perjudiciales ni innecesarias. Las redundancias físicas, convenientes muchas veces a </a:t>
          </a:r>
          <a:r>
            <a:rPr lang="es-ES" sz="1300" kern="1200" dirty="0" err="1"/>
            <a:t>ﬁn</a:t>
          </a:r>
          <a:r>
            <a:rPr lang="es-ES" sz="1300" kern="1200" dirty="0"/>
            <a:t> de responder a objetivos de </a:t>
          </a:r>
          <a:r>
            <a:rPr lang="es-ES" sz="1300" kern="1200" dirty="0" err="1"/>
            <a:t>eﬁciencia</a:t>
          </a:r>
          <a:r>
            <a:rPr lang="es-ES" sz="1300" kern="1200" dirty="0"/>
            <a:t>, son tratadas por el mismo sistema, de modo que no puedan producirse incoherencias. Esto </a:t>
          </a:r>
          <a:r>
            <a:rPr lang="es-ES" sz="1300" kern="1200" dirty="0" err="1"/>
            <a:t>signiﬁca</a:t>
          </a:r>
          <a:r>
            <a:rPr lang="es-ES" sz="1300" kern="1200" dirty="0"/>
            <a:t> que en las bases de datos NO se espera tener redundancia lógica, pero si se admite cierta redundancia física por motivos de </a:t>
          </a:r>
          <a:r>
            <a:rPr lang="es-ES" sz="1300" kern="1200" dirty="0" err="1"/>
            <a:t>eﬁciencia</a:t>
          </a:r>
          <a:endParaRPr lang="es-CR" sz="1300" kern="1200" dirty="0"/>
        </a:p>
      </dsp:txBody>
      <dsp:txXfrm rot="-5400000">
        <a:off x="2839212" y="224443"/>
        <a:ext cx="4985133" cy="1152644"/>
      </dsp:txXfrm>
    </dsp:sp>
    <dsp:sp modelId="{D163E856-D1BB-4EA6-89D6-D197FD84AB8A}">
      <dsp:nvSpPr>
        <dsp:cNvPr id="0" name=""/>
        <dsp:cNvSpPr/>
      </dsp:nvSpPr>
      <dsp:spPr>
        <a:xfrm>
          <a:off x="0" y="2419"/>
          <a:ext cx="2839212" cy="1596693"/>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a:t>Redundancia controlada</a:t>
          </a:r>
          <a:endParaRPr lang="es-CR" sz="3000" kern="1200" dirty="0"/>
        </a:p>
      </dsp:txBody>
      <dsp:txXfrm>
        <a:off x="77944" y="80363"/>
        <a:ext cx="2683324" cy="1440805"/>
      </dsp:txXfrm>
    </dsp:sp>
    <dsp:sp modelId="{CF089C6F-68BC-49ED-8A68-CECE60C8F3BC}">
      <dsp:nvSpPr>
        <dsp:cNvPr id="0" name=""/>
        <dsp:cNvSpPr/>
      </dsp:nvSpPr>
      <dsp:spPr>
        <a:xfrm rot="5400000">
          <a:off x="4724278" y="-46450"/>
          <a:ext cx="1277354" cy="5047488"/>
        </a:xfrm>
        <a:prstGeom prst="round2SameRect">
          <a:avLst/>
        </a:prstGeom>
        <a:solidFill>
          <a:schemeClr val="accent2">
            <a:tint val="40000"/>
            <a:alpha val="90000"/>
            <a:hueOff val="-424613"/>
            <a:satOff val="-37673"/>
            <a:lumOff val="-38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En las bases de datos, la descripción, y en algunos casos, también una </a:t>
          </a:r>
          <a:r>
            <a:rPr lang="es-ES" sz="1300" kern="1200" dirty="0" err="1"/>
            <a:t>deﬁnición</a:t>
          </a:r>
          <a:r>
            <a:rPr lang="es-ES" sz="1300" kern="1200" dirty="0"/>
            <a:t> y documentación completa sobre los datos, se almacenan junto con estos, de modo que estos están documentados, y cualquier cambio que se produzca debe quedar recogido en el sistema</a:t>
          </a:r>
          <a:endParaRPr lang="es-CR" sz="1300" kern="1200" dirty="0"/>
        </a:p>
      </dsp:txBody>
      <dsp:txXfrm rot="-5400000">
        <a:off x="2839212" y="1900971"/>
        <a:ext cx="4985133" cy="1152644"/>
      </dsp:txXfrm>
    </dsp:sp>
    <dsp:sp modelId="{6A039F0A-7939-48F2-90E8-05EECD4F8A73}">
      <dsp:nvSpPr>
        <dsp:cNvPr id="0" name=""/>
        <dsp:cNvSpPr/>
      </dsp:nvSpPr>
      <dsp:spPr>
        <a:xfrm>
          <a:off x="0" y="1678946"/>
          <a:ext cx="2839212" cy="1596693"/>
        </a:xfrm>
        <a:prstGeom prst="roundRect">
          <a:avLst/>
        </a:prstGeom>
        <a:solidFill>
          <a:schemeClr val="accent2">
            <a:hueOff val="-727682"/>
            <a:satOff val="-41964"/>
            <a:lumOff val="431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err="1"/>
            <a:t>Metadata</a:t>
          </a:r>
          <a:endParaRPr lang="es-CR" sz="3000" kern="1200" dirty="0"/>
        </a:p>
      </dsp:txBody>
      <dsp:txXfrm>
        <a:off x="77944" y="1756890"/>
        <a:ext cx="2683324" cy="1440805"/>
      </dsp:txXfrm>
    </dsp:sp>
    <dsp:sp modelId="{7ADF1738-91B8-4162-AC46-4D550F3E8E50}">
      <dsp:nvSpPr>
        <dsp:cNvPr id="0" name=""/>
        <dsp:cNvSpPr/>
      </dsp:nvSpPr>
      <dsp:spPr>
        <a:xfrm rot="5400000">
          <a:off x="4724278" y="1630077"/>
          <a:ext cx="1277354" cy="5047488"/>
        </a:xfrm>
        <a:prstGeom prst="round2SameRect">
          <a:avLst/>
        </a:prstGeom>
        <a:solidFill>
          <a:schemeClr val="accent2">
            <a:tint val="40000"/>
            <a:alpha val="90000"/>
            <a:hueOff val="-849226"/>
            <a:satOff val="-75346"/>
            <a:lumOff val="-7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Los mecanismos de abstracción permiten que exista una independencia entre los datos y los programas. Esta abstracción de los datos de una base de datos está asociada con el modelo de datos que permite </a:t>
          </a:r>
          <a:r>
            <a:rPr lang="es-ES" sz="1300" kern="1200" dirty="0" err="1"/>
            <a:t>deﬁnir</a:t>
          </a:r>
          <a:r>
            <a:rPr lang="es-ES" sz="1300" kern="1200" dirty="0"/>
            <a:t> un SGBD.</a:t>
          </a:r>
          <a:endParaRPr lang="es-CR" sz="1300" kern="1200" dirty="0"/>
        </a:p>
      </dsp:txBody>
      <dsp:txXfrm rot="-5400000">
        <a:off x="2839212" y="3577499"/>
        <a:ext cx="4985133" cy="1152644"/>
      </dsp:txXfrm>
    </dsp:sp>
    <dsp:sp modelId="{CB35952C-59FF-4E4F-B2E6-3A6F077A57E8}">
      <dsp:nvSpPr>
        <dsp:cNvPr id="0" name=""/>
        <dsp:cNvSpPr/>
      </dsp:nvSpPr>
      <dsp:spPr>
        <a:xfrm>
          <a:off x="0" y="3355474"/>
          <a:ext cx="2839212" cy="1596693"/>
        </a:xfrm>
        <a:prstGeom prst="roundRect">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a:t>Independencia</a:t>
          </a:r>
          <a:endParaRPr lang="es-CR" sz="3000" kern="1200" dirty="0"/>
        </a:p>
      </dsp:txBody>
      <dsp:txXfrm>
        <a:off x="77944" y="3433418"/>
        <a:ext cx="2683324" cy="14408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E97B4-ADC4-498C-B479-9D8C253239AD}">
      <dsp:nvSpPr>
        <dsp:cNvPr id="0" name=""/>
        <dsp:cNvSpPr/>
      </dsp:nvSpPr>
      <dsp:spPr>
        <a:xfrm rot="5400000">
          <a:off x="492756" y="1566392"/>
          <a:ext cx="1474163" cy="2452975"/>
        </a:xfrm>
        <a:prstGeom prst="corner">
          <a:avLst>
            <a:gd name="adj1" fmla="val 16120"/>
            <a:gd name="adj2" fmla="val 1611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AD69861-B0CD-4C52-B2D0-7C17D3F514AB}">
      <dsp:nvSpPr>
        <dsp:cNvPr id="0" name=""/>
        <dsp:cNvSpPr/>
      </dsp:nvSpPr>
      <dsp:spPr>
        <a:xfrm>
          <a:off x="246681" y="2299303"/>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CR" sz="2900" kern="1200"/>
            <a:t>Integridad</a:t>
          </a:r>
        </a:p>
      </dsp:txBody>
      <dsp:txXfrm>
        <a:off x="246681" y="2299303"/>
        <a:ext cx="2214560" cy="1941191"/>
      </dsp:txXfrm>
    </dsp:sp>
    <dsp:sp modelId="{D5ECD918-E87C-4C42-B44C-5E147464A2D1}">
      <dsp:nvSpPr>
        <dsp:cNvPr id="0" name=""/>
        <dsp:cNvSpPr/>
      </dsp:nvSpPr>
      <dsp:spPr>
        <a:xfrm>
          <a:off x="2043400" y="1385801"/>
          <a:ext cx="417841" cy="417841"/>
        </a:xfrm>
        <a:prstGeom prst="triangle">
          <a:avLst>
            <a:gd name="adj" fmla="val 100000"/>
          </a:avLst>
        </a:prstGeom>
        <a:solidFill>
          <a:schemeClr val="accent3">
            <a:hueOff val="677650"/>
            <a:satOff val="25000"/>
            <a:lumOff val="-367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1A2DC32-D956-44D0-ADD8-9A65BD3C42FE}">
      <dsp:nvSpPr>
        <dsp:cNvPr id="0" name=""/>
        <dsp:cNvSpPr/>
      </dsp:nvSpPr>
      <dsp:spPr>
        <a:xfrm rot="5400000">
          <a:off x="3203810" y="895539"/>
          <a:ext cx="1474163" cy="2452975"/>
        </a:xfrm>
        <a:prstGeom prst="corner">
          <a:avLst>
            <a:gd name="adj1" fmla="val 16120"/>
            <a:gd name="adj2" fmla="val 16110"/>
          </a:avLst>
        </a:prstGeom>
        <a:solidFill>
          <a:schemeClr val="accent3">
            <a:hueOff val="1355300"/>
            <a:satOff val="50000"/>
            <a:lumOff val="-7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9C01D1-7A2F-42E8-BE5D-F1133B956556}">
      <dsp:nvSpPr>
        <dsp:cNvPr id="0" name=""/>
        <dsp:cNvSpPr/>
      </dsp:nvSpPr>
      <dsp:spPr>
        <a:xfrm>
          <a:off x="2957735" y="1628450"/>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CR" sz="2900" kern="1200" dirty="0"/>
            <a:t>Seguridad</a:t>
          </a:r>
        </a:p>
      </dsp:txBody>
      <dsp:txXfrm>
        <a:off x="2957735" y="1628450"/>
        <a:ext cx="2214560" cy="1941191"/>
      </dsp:txXfrm>
    </dsp:sp>
    <dsp:sp modelId="{FF2827E6-3D00-429A-BD66-17E3D93F40E5}">
      <dsp:nvSpPr>
        <dsp:cNvPr id="0" name=""/>
        <dsp:cNvSpPr/>
      </dsp:nvSpPr>
      <dsp:spPr>
        <a:xfrm>
          <a:off x="4754454" y="714948"/>
          <a:ext cx="417841" cy="417841"/>
        </a:xfrm>
        <a:prstGeom prst="triangle">
          <a:avLst>
            <a:gd name="adj" fmla="val 100000"/>
          </a:avLst>
        </a:prstGeom>
        <a:solidFill>
          <a:schemeClr val="accent3">
            <a:hueOff val="2032949"/>
            <a:satOff val="75000"/>
            <a:lumOff val="-1102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D64AB27-41DB-4D35-8E19-2CCC0E5098ED}">
      <dsp:nvSpPr>
        <dsp:cNvPr id="0" name=""/>
        <dsp:cNvSpPr/>
      </dsp:nvSpPr>
      <dsp:spPr>
        <a:xfrm rot="5400000">
          <a:off x="5914864" y="224686"/>
          <a:ext cx="1474163" cy="2452975"/>
        </a:xfrm>
        <a:prstGeom prst="corner">
          <a:avLst>
            <a:gd name="adj1" fmla="val 16120"/>
            <a:gd name="adj2" fmla="val 16110"/>
          </a:avLst>
        </a:prstGeom>
        <a:solidFill>
          <a:schemeClr val="accent3">
            <a:hueOff val="2710599"/>
            <a:satOff val="100000"/>
            <a:lumOff val="-147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FDA0A1-4B33-4006-AFAD-00D997AA5F32}">
      <dsp:nvSpPr>
        <dsp:cNvPr id="0" name=""/>
        <dsp:cNvSpPr/>
      </dsp:nvSpPr>
      <dsp:spPr>
        <a:xfrm>
          <a:off x="5668789" y="957597"/>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ES" sz="2900" kern="1200" dirty="0"/>
            <a:t>Redundancia</a:t>
          </a:r>
          <a:endParaRPr lang="es-CR" sz="2900" kern="1200" dirty="0"/>
        </a:p>
      </dsp:txBody>
      <dsp:txXfrm>
        <a:off x="5668789" y="957597"/>
        <a:ext cx="2214560" cy="19411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159C7-2391-4135-B0D7-AB5B96D315C0}">
      <dsp:nvSpPr>
        <dsp:cNvPr id="0" name=""/>
        <dsp:cNvSpPr/>
      </dsp:nvSpPr>
      <dsp:spPr>
        <a:xfrm>
          <a:off x="0" y="50330"/>
          <a:ext cx="7886700" cy="43173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t>Creación y definición de la BD</a:t>
          </a:r>
          <a:endParaRPr lang="es-CR" sz="1800" kern="1200" dirty="0"/>
        </a:p>
      </dsp:txBody>
      <dsp:txXfrm>
        <a:off x="21075" y="71405"/>
        <a:ext cx="7844550" cy="389580"/>
      </dsp:txXfrm>
    </dsp:sp>
    <dsp:sp modelId="{EC49C0E7-B6FA-4670-B1BA-9F0F696A5D49}">
      <dsp:nvSpPr>
        <dsp:cNvPr id="0" name=""/>
        <dsp:cNvSpPr/>
      </dsp:nvSpPr>
      <dsp:spPr>
        <a:xfrm>
          <a:off x="0" y="482060"/>
          <a:ext cx="7886700" cy="63342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Especificación de la estructura, el tipo de los datos, las restricciones y relaciones entre ellos mediante lenguajes de definición de datos. Toda esta información se almacena en el diccionario de datos, el SGBD proporcionará mecanismos para la gestión del diccionario de datos.</a:t>
          </a:r>
          <a:endParaRPr lang="es-ES" sz="1400" kern="1200" dirty="0"/>
        </a:p>
      </dsp:txBody>
      <dsp:txXfrm>
        <a:off x="0" y="482060"/>
        <a:ext cx="7886700" cy="633420"/>
      </dsp:txXfrm>
    </dsp:sp>
    <dsp:sp modelId="{582D7190-B680-4BA5-A90A-D1F60F06C36D}">
      <dsp:nvSpPr>
        <dsp:cNvPr id="0" name=""/>
        <dsp:cNvSpPr/>
      </dsp:nvSpPr>
      <dsp:spPr>
        <a:xfrm>
          <a:off x="0" y="1115481"/>
          <a:ext cx="7886700" cy="43173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Manipulación de los datos </a:t>
          </a:r>
          <a:endParaRPr lang="es-ES" sz="1800" kern="1200" dirty="0"/>
        </a:p>
      </dsp:txBody>
      <dsp:txXfrm>
        <a:off x="21075" y="1136556"/>
        <a:ext cx="7844550" cy="389580"/>
      </dsp:txXfrm>
    </dsp:sp>
    <dsp:sp modelId="{44F21CF2-1AAC-4C73-8D7F-C801B45A8405}">
      <dsp:nvSpPr>
        <dsp:cNvPr id="0" name=""/>
        <dsp:cNvSpPr/>
      </dsp:nvSpPr>
      <dsp:spPr>
        <a:xfrm>
          <a:off x="0" y="1547210"/>
          <a:ext cx="7886700" cy="437805"/>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Realizando consultas, inserciones y actualizaciones de los mismos utilizando lenguajes de manipulación de datos.</a:t>
          </a:r>
          <a:endParaRPr lang="es-ES" sz="1400" kern="1200" dirty="0"/>
        </a:p>
      </dsp:txBody>
      <dsp:txXfrm>
        <a:off x="0" y="1547210"/>
        <a:ext cx="7886700" cy="437805"/>
      </dsp:txXfrm>
    </dsp:sp>
    <dsp:sp modelId="{4981427B-D154-485D-B18A-30F54DC8EFED}">
      <dsp:nvSpPr>
        <dsp:cNvPr id="0" name=""/>
        <dsp:cNvSpPr/>
      </dsp:nvSpPr>
      <dsp:spPr>
        <a:xfrm>
          <a:off x="0" y="1985016"/>
          <a:ext cx="7886700" cy="43173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Acceso controlado a los datos de la BD</a:t>
          </a:r>
          <a:endParaRPr lang="es-ES" sz="1800" kern="1200" dirty="0"/>
        </a:p>
      </dsp:txBody>
      <dsp:txXfrm>
        <a:off x="21075" y="2006091"/>
        <a:ext cx="7844550" cy="389580"/>
      </dsp:txXfrm>
    </dsp:sp>
    <dsp:sp modelId="{B6AAC042-71AE-4573-9E02-276ED12AF15A}">
      <dsp:nvSpPr>
        <dsp:cNvPr id="0" name=""/>
        <dsp:cNvSpPr/>
      </dsp:nvSpPr>
      <dsp:spPr>
        <a:xfrm>
          <a:off x="0" y="241674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Mediante mecanismos de seguridad de acceso a los usuarios.</a:t>
          </a:r>
          <a:endParaRPr lang="es-ES" sz="1400" kern="1200" dirty="0"/>
        </a:p>
      </dsp:txBody>
      <dsp:txXfrm>
        <a:off x="0" y="2416746"/>
        <a:ext cx="7886700" cy="298080"/>
      </dsp:txXfrm>
    </dsp:sp>
    <dsp:sp modelId="{CCC75A83-E035-4EEE-9309-E6758E8F037A}">
      <dsp:nvSpPr>
        <dsp:cNvPr id="0" name=""/>
        <dsp:cNvSpPr/>
      </dsp:nvSpPr>
      <dsp:spPr>
        <a:xfrm>
          <a:off x="0" y="2714826"/>
          <a:ext cx="7886700" cy="43173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Mantener la integridad y consistencia de los datos </a:t>
          </a:r>
          <a:endParaRPr lang="es-ES" sz="1800" kern="1200" dirty="0"/>
        </a:p>
      </dsp:txBody>
      <dsp:txXfrm>
        <a:off x="21075" y="2735901"/>
        <a:ext cx="7844550" cy="389580"/>
      </dsp:txXfrm>
    </dsp:sp>
    <dsp:sp modelId="{1F3DB06A-D9BD-4123-93F9-BA1ADE05A411}">
      <dsp:nvSpPr>
        <dsp:cNvPr id="0" name=""/>
        <dsp:cNvSpPr/>
      </dsp:nvSpPr>
      <dsp:spPr>
        <a:xfrm>
          <a:off x="0" y="3146555"/>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Utilizando mecanismos para evitar que los datos sean perjudicados por cambios no autorizados.</a:t>
          </a:r>
          <a:endParaRPr lang="es-ES" sz="1400" kern="1200" dirty="0"/>
        </a:p>
      </dsp:txBody>
      <dsp:txXfrm>
        <a:off x="0" y="3146555"/>
        <a:ext cx="7886700" cy="298080"/>
      </dsp:txXfrm>
    </dsp:sp>
    <dsp:sp modelId="{135D2B3A-282C-48AA-B500-3FBD51151C9C}">
      <dsp:nvSpPr>
        <dsp:cNvPr id="0" name=""/>
        <dsp:cNvSpPr/>
      </dsp:nvSpPr>
      <dsp:spPr>
        <a:xfrm>
          <a:off x="0" y="3444636"/>
          <a:ext cx="7886700" cy="431730"/>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Acceso compartido a la BD</a:t>
          </a:r>
          <a:endParaRPr lang="es-ES" sz="1800" kern="1200" dirty="0"/>
        </a:p>
      </dsp:txBody>
      <dsp:txXfrm>
        <a:off x="21075" y="3465711"/>
        <a:ext cx="7844550" cy="389580"/>
      </dsp:txXfrm>
    </dsp:sp>
    <dsp:sp modelId="{BD314969-ADF5-40E7-9A4F-BEAD8A24927B}">
      <dsp:nvSpPr>
        <dsp:cNvPr id="0" name=""/>
        <dsp:cNvSpPr/>
      </dsp:nvSpPr>
      <dsp:spPr>
        <a:xfrm>
          <a:off x="0" y="387636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Controlando la interacción entre usuarios concurrentes.</a:t>
          </a:r>
          <a:endParaRPr lang="es-ES" sz="1400" kern="1200" dirty="0"/>
        </a:p>
      </dsp:txBody>
      <dsp:txXfrm>
        <a:off x="0" y="3876366"/>
        <a:ext cx="7886700" cy="298080"/>
      </dsp:txXfrm>
    </dsp:sp>
    <dsp:sp modelId="{0105AF6A-726F-40B3-841F-3B3D994104EE}">
      <dsp:nvSpPr>
        <dsp:cNvPr id="0" name=""/>
        <dsp:cNvSpPr/>
      </dsp:nvSpPr>
      <dsp:spPr>
        <a:xfrm>
          <a:off x="0" y="4174446"/>
          <a:ext cx="7886700" cy="43173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Mecanismos de respaldo y recuperación</a:t>
          </a:r>
          <a:endParaRPr lang="es-ES" sz="1800" kern="1200" dirty="0"/>
        </a:p>
      </dsp:txBody>
      <dsp:txXfrm>
        <a:off x="21075" y="4195521"/>
        <a:ext cx="7844550" cy="389580"/>
      </dsp:txXfrm>
    </dsp:sp>
    <dsp:sp modelId="{B9D9829B-C7EC-4451-86F9-3D6538D1ACE3}">
      <dsp:nvSpPr>
        <dsp:cNvPr id="0" name=""/>
        <dsp:cNvSpPr/>
      </dsp:nvSpPr>
      <dsp:spPr>
        <a:xfrm>
          <a:off x="0" y="460617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Para restablecer la información en caso de fallos en el sistema.</a:t>
          </a:r>
          <a:endParaRPr lang="es-CR" sz="1400" kern="1200" dirty="0"/>
        </a:p>
      </dsp:txBody>
      <dsp:txXfrm>
        <a:off x="0" y="4606176"/>
        <a:ext cx="7886700" cy="2980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6F2DF-EDAB-4A56-A49C-3255961B5324}">
      <dsp:nvSpPr>
        <dsp:cNvPr id="0" name=""/>
        <dsp:cNvSpPr/>
      </dsp:nvSpPr>
      <dsp:spPr>
        <a:xfrm>
          <a:off x="0" y="281113"/>
          <a:ext cx="7886700" cy="10073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Administrador de la base de datos</a:t>
          </a:r>
        </a:p>
      </dsp:txBody>
      <dsp:txXfrm>
        <a:off x="49176" y="330289"/>
        <a:ext cx="7788348" cy="909018"/>
      </dsp:txXfrm>
    </dsp:sp>
    <dsp:sp modelId="{28F68074-6503-4095-B8C9-AC1AF6D31B73}">
      <dsp:nvSpPr>
        <dsp:cNvPr id="0" name=""/>
        <dsp:cNvSpPr/>
      </dsp:nvSpPr>
      <dsp:spPr>
        <a:xfrm>
          <a:off x="0" y="1409443"/>
          <a:ext cx="7886700" cy="10073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Diseñador de la base de datos</a:t>
          </a:r>
        </a:p>
      </dsp:txBody>
      <dsp:txXfrm>
        <a:off x="49176" y="1458619"/>
        <a:ext cx="7788348" cy="909018"/>
      </dsp:txXfrm>
    </dsp:sp>
    <dsp:sp modelId="{3C5A519E-F3A1-4E43-9F8E-D772D4AA674D}">
      <dsp:nvSpPr>
        <dsp:cNvPr id="0" name=""/>
        <dsp:cNvSpPr/>
      </dsp:nvSpPr>
      <dsp:spPr>
        <a:xfrm>
          <a:off x="0" y="2537773"/>
          <a:ext cx="7886700" cy="10073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Usuarios finales</a:t>
          </a:r>
        </a:p>
      </dsp:txBody>
      <dsp:txXfrm>
        <a:off x="49176" y="2586949"/>
        <a:ext cx="7788348" cy="909018"/>
      </dsp:txXfrm>
    </dsp:sp>
    <dsp:sp modelId="{5B9CB6D6-E860-4CED-906E-6F980C10A1F2}">
      <dsp:nvSpPr>
        <dsp:cNvPr id="0" name=""/>
        <dsp:cNvSpPr/>
      </dsp:nvSpPr>
      <dsp:spPr>
        <a:xfrm>
          <a:off x="0" y="3666103"/>
          <a:ext cx="7886700" cy="10073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Desarrolladores de herramientas</a:t>
          </a:r>
        </a:p>
      </dsp:txBody>
      <dsp:txXfrm>
        <a:off x="49176" y="3715279"/>
        <a:ext cx="7788348" cy="9090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13/5/2019</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13/5/2019</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26</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3863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27</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00569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28</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2010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29</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221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A6550-2B7E-4F9D-B2D2-8D001A5240E5}" type="slidenum">
              <a:rPr lang="es-ES_tradnl"/>
              <a:pPr/>
              <a:t>43</a:t>
            </a:fld>
            <a:endParaRPr lang="es-ES_tradnl"/>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7362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A0446-D4ED-49E2-BD94-553FA95B2437}" type="slidenum">
              <a:rPr lang="es-ES_tradnl"/>
              <a:pPr/>
              <a:t>44</a:t>
            </a:fld>
            <a:endParaRPr lang="es-ES_tradnl"/>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8158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13/05/2019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5/13/2019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5/13/2019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5/13/2019</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a:t>El mundo está lleno de datos:</a:t>
            </a:r>
          </a:p>
          <a:p>
            <a:pPr lvl="1"/>
            <a:r>
              <a:rPr lang="es-ES" dirty="0"/>
              <a:t>Pacientes/Doctores.</a:t>
            </a:r>
          </a:p>
          <a:p>
            <a:pPr lvl="1"/>
            <a:r>
              <a:rPr lang="es-ES" dirty="0"/>
              <a:t>Alumnos/Profesores.</a:t>
            </a:r>
          </a:p>
          <a:p>
            <a:pPr lvl="1"/>
            <a:r>
              <a:rPr lang="es-ES" dirty="0"/>
              <a:t>Cuentas bancarias.</a:t>
            </a:r>
          </a:p>
          <a:p>
            <a:pPr lvl="1"/>
            <a:r>
              <a:rPr lang="es-ES" dirty="0"/>
              <a:t>Deportistas /Deportes.</a:t>
            </a:r>
          </a:p>
          <a:p>
            <a:pPr lvl="1"/>
            <a:r>
              <a:rPr lang="es-ES" dirty="0"/>
              <a:t>Actores/Películas.</a:t>
            </a:r>
          </a:p>
          <a:p>
            <a:pPr lvl="1"/>
            <a:r>
              <a:rPr lang="es-ES" dirty="0"/>
              <a:t>Recetas de cocina.</a:t>
            </a:r>
          </a:p>
          <a:p>
            <a:pPr lvl="1"/>
            <a:r>
              <a:rPr lang="es-ES" dirty="0"/>
              <a:t>Superhéroes, etc.</a:t>
            </a:r>
          </a:p>
          <a:p>
            <a:pPr lvl="1"/>
            <a:r>
              <a:rPr lang="es-ES" dirty="0"/>
              <a:t>Qué queremos hacer con ellos?</a:t>
            </a:r>
          </a:p>
          <a:p>
            <a:pPr lvl="2"/>
            <a:r>
              <a:rPr lang="es-ES" dirty="0"/>
              <a:t>Consultarlos.</a:t>
            </a:r>
          </a:p>
          <a:p>
            <a:pPr lvl="2"/>
            <a:r>
              <a:rPr lang="es-ES" dirty="0"/>
              <a:t>Actualizarlos.</a:t>
            </a:r>
          </a:p>
          <a:p>
            <a:r>
              <a:rPr lang="es-ES" dirty="0"/>
              <a:t>Con el propósito de obtener información</a:t>
            </a:r>
            <a:endParaRPr lang="es-CR" dirty="0"/>
          </a:p>
        </p:txBody>
      </p:sp>
      <p:sp>
        <p:nvSpPr>
          <p:cNvPr id="2" name="1 Título"/>
          <p:cNvSpPr>
            <a:spLocks noGrp="1"/>
          </p:cNvSpPr>
          <p:nvPr>
            <p:ph type="title"/>
          </p:nvPr>
        </p:nvSpPr>
        <p:spPr/>
        <p:txBody>
          <a:bodyPr/>
          <a:lstStyle/>
          <a:p>
            <a:r>
              <a:rPr lang="es-CR" dirty="0"/>
              <a:t>Datos: Definición</a:t>
            </a:r>
          </a:p>
        </p:txBody>
      </p:sp>
    </p:spTree>
    <p:extLst>
      <p:ext uri="{BB962C8B-B14F-4D97-AF65-F5344CB8AC3E}">
        <p14:creationId xmlns:p14="http://schemas.microsoft.com/office/powerpoint/2010/main" val="411895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nvPr>
        </p:nvGraphicFramePr>
        <p:xfrm>
          <a:off x="251520" y="1957288"/>
          <a:ext cx="8640960" cy="456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contenido 1">
            <a:extLst>
              <a:ext uri="{FF2B5EF4-FFF2-40B4-BE49-F238E27FC236}">
                <a16:creationId xmlns:a16="http://schemas.microsoft.com/office/drawing/2014/main" id="{01DA2B8E-C9FF-434F-B91C-F2C6768F9717}"/>
              </a:ext>
            </a:extLst>
          </p:cNvPr>
          <p:cNvSpPr>
            <a:spLocks noGrp="1"/>
          </p:cNvSpPr>
          <p:nvPr>
            <p:ph idx="1"/>
          </p:nvPr>
        </p:nvSpPr>
        <p:spPr/>
        <p:txBody>
          <a:bodyPr/>
          <a:lstStyle/>
          <a:p>
            <a:endParaRPr lang="es-CR"/>
          </a:p>
        </p:txBody>
      </p:sp>
      <p:sp>
        <p:nvSpPr>
          <p:cNvPr id="7" name="6 Título"/>
          <p:cNvSpPr>
            <a:spLocks noGrp="1"/>
          </p:cNvSpPr>
          <p:nvPr>
            <p:ph type="title"/>
          </p:nvPr>
        </p:nvSpPr>
        <p:spPr/>
        <p:txBody>
          <a:bodyPr>
            <a:normAutofit/>
          </a:bodyPr>
          <a:lstStyle/>
          <a:p>
            <a:r>
              <a:rPr lang="es-CR" dirty="0"/>
              <a:t>Información: Definición</a:t>
            </a:r>
          </a:p>
        </p:txBody>
      </p:sp>
    </p:spTree>
    <p:extLst>
      <p:ext uri="{BB962C8B-B14F-4D97-AF65-F5344CB8AC3E}">
        <p14:creationId xmlns:p14="http://schemas.microsoft.com/office/powerpoint/2010/main" val="92565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Diagrama"/>
          <p:cNvGraphicFramePr/>
          <p:nvPr>
            <p:extLst/>
          </p:nvPr>
        </p:nvGraphicFramePr>
        <p:xfrm>
          <a:off x="179512" y="1412776"/>
          <a:ext cx="8710876"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contenido 1">
            <a:extLst>
              <a:ext uri="{FF2B5EF4-FFF2-40B4-BE49-F238E27FC236}">
                <a16:creationId xmlns:a16="http://schemas.microsoft.com/office/drawing/2014/main" id="{3FD4EBCB-5CD0-49A6-BA17-7932077F45BA}"/>
              </a:ext>
            </a:extLst>
          </p:cNvPr>
          <p:cNvSpPr>
            <a:spLocks noGrp="1"/>
          </p:cNvSpPr>
          <p:nvPr>
            <p:ph idx="1"/>
          </p:nvPr>
        </p:nvSpPr>
        <p:spPr/>
        <p:txBody>
          <a:bodyPr/>
          <a:lstStyle/>
          <a:p>
            <a:endParaRPr lang="es-CR"/>
          </a:p>
        </p:txBody>
      </p:sp>
      <p:sp>
        <p:nvSpPr>
          <p:cNvPr id="4" name="3 Título"/>
          <p:cNvSpPr>
            <a:spLocks noGrp="1"/>
          </p:cNvSpPr>
          <p:nvPr>
            <p:ph type="title"/>
          </p:nvPr>
        </p:nvSpPr>
        <p:spPr/>
        <p:txBody>
          <a:bodyPr/>
          <a:lstStyle/>
          <a:p>
            <a:r>
              <a:rPr lang="es-CR" sz="3200" dirty="0"/>
              <a:t>Información: Características</a:t>
            </a:r>
          </a:p>
        </p:txBody>
      </p:sp>
    </p:spTree>
    <p:extLst>
      <p:ext uri="{BB962C8B-B14F-4D97-AF65-F5344CB8AC3E}">
        <p14:creationId xmlns:p14="http://schemas.microsoft.com/office/powerpoint/2010/main" val="261461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4000" dirty="0"/>
              <a:t>Base de datos: Definición</a:t>
            </a:r>
          </a:p>
        </p:txBody>
      </p:sp>
    </p:spTree>
    <p:extLst>
      <p:ext uri="{BB962C8B-B14F-4D97-AF65-F5344CB8AC3E}">
        <p14:creationId xmlns:p14="http://schemas.microsoft.com/office/powerpoint/2010/main" val="191938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sz="2800" dirty="0"/>
              <a:t>Base de datos: Características</a:t>
            </a:r>
          </a:p>
        </p:txBody>
      </p:sp>
    </p:spTree>
    <p:extLst>
      <p:ext uri="{BB962C8B-B14F-4D97-AF65-F5344CB8AC3E}">
        <p14:creationId xmlns:p14="http://schemas.microsoft.com/office/powerpoint/2010/main" val="342298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sz="2800" dirty="0"/>
              <a:t>Base de datos: Características</a:t>
            </a:r>
          </a:p>
        </p:txBody>
      </p:sp>
    </p:spTree>
    <p:extLst>
      <p:ext uri="{BB962C8B-B14F-4D97-AF65-F5344CB8AC3E}">
        <p14:creationId xmlns:p14="http://schemas.microsoft.com/office/powerpoint/2010/main" val="346910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986" cy="5125720"/>
        </p:xfrm>
        <a:graphic>
          <a:graphicData uri="http://schemas.openxmlformats.org/drawingml/2006/table">
            <a:tbl>
              <a:tblPr firstRow="1" bandRow="1">
                <a:tableStyleId>{5C22544A-7EE6-4342-B048-85BDC9FD1C3A}</a:tableStyleId>
              </a:tblPr>
              <a:tblGrid>
                <a:gridCol w="3943493">
                  <a:extLst>
                    <a:ext uri="{9D8B030D-6E8A-4147-A177-3AD203B41FA5}">
                      <a16:colId xmlns:a16="http://schemas.microsoft.com/office/drawing/2014/main" val="20000"/>
                    </a:ext>
                  </a:extLst>
                </a:gridCol>
                <a:gridCol w="3943493">
                  <a:extLst>
                    <a:ext uri="{9D8B030D-6E8A-4147-A177-3AD203B41FA5}">
                      <a16:colId xmlns:a16="http://schemas.microsoft.com/office/drawing/2014/main" val="20001"/>
                    </a:ext>
                  </a:extLst>
                </a:gridCol>
              </a:tblGrid>
              <a:tr h="370840">
                <a:tc>
                  <a:txBody>
                    <a:bodyPr/>
                    <a:lstStyle/>
                    <a:p>
                      <a:pPr algn="just"/>
                      <a:r>
                        <a:rPr lang="es-CR" sz="1600" i="1" dirty="0"/>
                        <a:t>Sistema de base de datos</a:t>
                      </a:r>
                    </a:p>
                  </a:txBody>
                  <a:tcPr marL="81426" marR="81426"/>
                </a:tc>
                <a:tc>
                  <a:txBody>
                    <a:bodyPr/>
                    <a:lstStyle/>
                    <a:p>
                      <a:pPr algn="just"/>
                      <a:r>
                        <a:rPr lang="es-CR" sz="1600" i="1" dirty="0"/>
                        <a:t>Sistema de archivos</a:t>
                      </a:r>
                    </a:p>
                  </a:txBody>
                  <a:tcPr marL="81426" marR="81426"/>
                </a:tc>
                <a:extLst>
                  <a:ext uri="{0D108BD9-81ED-4DB2-BD59-A6C34878D82A}">
                    <a16:rowId xmlns:a16="http://schemas.microsoft.com/office/drawing/2014/main" val="10000"/>
                  </a:ext>
                </a:extLst>
              </a:tr>
              <a:tr h="370840">
                <a:tc>
                  <a:txBody>
                    <a:bodyPr/>
                    <a:lstStyle/>
                    <a:p>
                      <a:pPr algn="just"/>
                      <a:r>
                        <a:rPr lang="es-ES" sz="1600" dirty="0"/>
                        <a:t>Se mantiene un </a:t>
                      </a:r>
                      <a:r>
                        <a:rPr lang="es-ES" sz="1600" dirty="0">
                          <a:solidFill>
                            <a:srgbClr val="7030A0"/>
                          </a:solidFill>
                        </a:rPr>
                        <a:t>único almacén de datos </a:t>
                      </a:r>
                      <a:r>
                        <a:rPr lang="es-ES" sz="1600" dirty="0"/>
                        <a:t>que se define una sola vez y al cual tienen acceso muchos usuarios</a:t>
                      </a:r>
                      <a:endParaRPr lang="es-CR" sz="1600" dirty="0"/>
                    </a:p>
                  </a:txBody>
                  <a:tcPr marL="81426" marR="81426"/>
                </a:tc>
                <a:tc>
                  <a:txBody>
                    <a:bodyPr/>
                    <a:lstStyle/>
                    <a:p>
                      <a:pPr algn="just"/>
                      <a:r>
                        <a:rPr lang="es-ES" sz="1600" dirty="0">
                          <a:solidFill>
                            <a:srgbClr val="7030A0"/>
                          </a:solidFill>
                        </a:rPr>
                        <a:t>Cada usuario define e implementa </a:t>
                      </a:r>
                      <a:r>
                        <a:rPr lang="es-ES" sz="1600" dirty="0"/>
                        <a:t>los</a:t>
                      </a:r>
                    </a:p>
                    <a:p>
                      <a:pPr algn="just"/>
                      <a:r>
                        <a:rPr lang="es-ES" sz="1600" dirty="0"/>
                        <a:t>archivos requeridos para una aplicación específica</a:t>
                      </a:r>
                      <a:endParaRPr lang="es-CR" sz="1600" dirty="0"/>
                    </a:p>
                  </a:txBody>
                  <a:tcPr marL="81426" marR="81426"/>
                </a:tc>
                <a:extLst>
                  <a:ext uri="{0D108BD9-81ED-4DB2-BD59-A6C34878D82A}">
                    <a16:rowId xmlns:a16="http://schemas.microsoft.com/office/drawing/2014/main" val="10001"/>
                  </a:ext>
                </a:extLst>
              </a:tr>
              <a:tr h="370840">
                <a:tc>
                  <a:txBody>
                    <a:bodyPr/>
                    <a:lstStyle/>
                    <a:p>
                      <a:pPr algn="just"/>
                      <a:r>
                        <a:rPr lang="es-ES" sz="1600" dirty="0"/>
                        <a:t>Naturaleza auto descriptiva de los sistemas de base de datos: el sistema no solo contiene la base de datos misma, sino también una </a:t>
                      </a:r>
                      <a:r>
                        <a:rPr lang="es-ES" sz="1600" dirty="0">
                          <a:solidFill>
                            <a:schemeClr val="bg2">
                              <a:lumMod val="50000"/>
                            </a:schemeClr>
                          </a:solidFill>
                        </a:rPr>
                        <a:t>definición o descripción completa de esta</a:t>
                      </a:r>
                      <a:r>
                        <a:rPr lang="es-ES" sz="1600" dirty="0"/>
                        <a:t>. </a:t>
                      </a:r>
                      <a:endParaRPr lang="es-CR" sz="1600" dirty="0"/>
                    </a:p>
                  </a:txBody>
                  <a:tcPr marL="81426" marR="81426"/>
                </a:tc>
                <a:tc>
                  <a:txBody>
                    <a:bodyPr/>
                    <a:lstStyle/>
                    <a:p>
                      <a:pPr algn="just"/>
                      <a:r>
                        <a:rPr lang="es-ES" sz="1600" dirty="0"/>
                        <a:t>La definición de los datos es parte de los programas de aplicación, por tanto dichos </a:t>
                      </a:r>
                      <a:r>
                        <a:rPr lang="es-ES" sz="1600" dirty="0">
                          <a:solidFill>
                            <a:schemeClr val="bg2">
                              <a:lumMod val="50000"/>
                            </a:schemeClr>
                          </a:solidFill>
                        </a:rPr>
                        <a:t>programas sólo pueden trabajar con una base de datos específica</a:t>
                      </a:r>
                      <a:endParaRPr lang="es-CR" sz="1600" dirty="0">
                        <a:solidFill>
                          <a:schemeClr val="bg2">
                            <a:lumMod val="50000"/>
                          </a:schemeClr>
                        </a:solidFill>
                      </a:endParaRPr>
                    </a:p>
                  </a:txBody>
                  <a:tcPr marL="81426" marR="81426"/>
                </a:tc>
                <a:extLst>
                  <a:ext uri="{0D108BD9-81ED-4DB2-BD59-A6C34878D82A}">
                    <a16:rowId xmlns:a16="http://schemas.microsoft.com/office/drawing/2014/main" val="10002"/>
                  </a:ext>
                </a:extLst>
              </a:tr>
              <a:tr h="370840">
                <a:tc>
                  <a:txBody>
                    <a:bodyPr/>
                    <a:lstStyle/>
                    <a:p>
                      <a:pPr algn="just"/>
                      <a:r>
                        <a:rPr lang="es-ES" sz="1600" dirty="0"/>
                        <a:t>Separación entre los programas y los datos: los programas de acceso del SGBD deben ser independientes de cualquier archivo específico</a:t>
                      </a:r>
                      <a:r>
                        <a:rPr lang="es-ES" sz="1600" dirty="0">
                          <a:solidFill>
                            <a:schemeClr val="accent3">
                              <a:lumMod val="75000"/>
                            </a:schemeClr>
                          </a:solidFill>
                        </a:rPr>
                        <a:t>. La estructura de los archivos de datos está en el catálogo aparte de los programas de acceso</a:t>
                      </a:r>
                      <a:endParaRPr lang="es-CR" sz="1600" dirty="0">
                        <a:solidFill>
                          <a:schemeClr val="accent3">
                            <a:lumMod val="75000"/>
                          </a:schemeClr>
                        </a:solidFill>
                      </a:endParaRPr>
                    </a:p>
                  </a:txBody>
                  <a:tcPr marL="81426" marR="81426"/>
                </a:tc>
                <a:tc>
                  <a:txBody>
                    <a:bodyPr/>
                    <a:lstStyle/>
                    <a:p>
                      <a:pPr algn="just"/>
                      <a:r>
                        <a:rPr lang="es-ES" sz="1600" dirty="0"/>
                        <a:t>La estructura de los archivos de datos viene integrada en los programas de acceso, así que </a:t>
                      </a:r>
                    </a:p>
                    <a:p>
                      <a:pPr algn="just"/>
                      <a:r>
                        <a:rPr lang="es-ES" sz="1600" dirty="0">
                          <a:solidFill>
                            <a:schemeClr val="accent3">
                              <a:lumMod val="75000"/>
                            </a:schemeClr>
                          </a:solidFill>
                        </a:rPr>
                        <a:t>cualquier modificación de la estructura de un archivo puede requerir la modificación de todos los programas que tienen acceso a dicho archivo</a:t>
                      </a:r>
                      <a:r>
                        <a:rPr lang="es-ES" sz="1600" dirty="0"/>
                        <a:t>.</a:t>
                      </a:r>
                      <a:endParaRPr lang="es-CR" sz="1600" dirty="0"/>
                    </a:p>
                  </a:txBody>
                  <a:tcPr marL="81426" marR="81426"/>
                </a:tc>
                <a:extLst>
                  <a:ext uri="{0D108BD9-81ED-4DB2-BD59-A6C34878D82A}">
                    <a16:rowId xmlns:a16="http://schemas.microsoft.com/office/drawing/2014/main" val="10003"/>
                  </a:ext>
                </a:extLst>
              </a:tr>
              <a:tr h="370840">
                <a:tc>
                  <a:txBody>
                    <a:bodyPr/>
                    <a:lstStyle/>
                    <a:p>
                      <a:pPr algn="just"/>
                      <a:r>
                        <a:rPr lang="es-ES" sz="1600" dirty="0"/>
                        <a:t>Abstracción de los datos: el SGBD provee al usuario una </a:t>
                      </a:r>
                      <a:r>
                        <a:rPr lang="es-ES" sz="1600" dirty="0">
                          <a:solidFill>
                            <a:srgbClr val="00B0F0"/>
                          </a:solidFill>
                        </a:rPr>
                        <a:t>representación conceptual de la data</a:t>
                      </a:r>
                      <a:r>
                        <a:rPr lang="es-ES" sz="1600" dirty="0"/>
                        <a:t> que no incluye (necesariamente) detalles de su implementación</a:t>
                      </a:r>
                      <a:endParaRPr lang="es-CR" sz="1600" dirty="0"/>
                    </a:p>
                  </a:txBody>
                  <a:tcPr marL="81426" marR="81426"/>
                </a:tc>
                <a:tc>
                  <a:txBody>
                    <a:bodyPr/>
                    <a:lstStyle/>
                    <a:p>
                      <a:pPr algn="just"/>
                      <a:r>
                        <a:rPr lang="es-ES" sz="1600" dirty="0"/>
                        <a:t>Cada archivo puede estar definido por su </a:t>
                      </a:r>
                      <a:r>
                        <a:rPr lang="es-ES" sz="1600" dirty="0">
                          <a:solidFill>
                            <a:srgbClr val="00B0F0"/>
                          </a:solidFill>
                        </a:rPr>
                        <a:t>longitud de registros</a:t>
                      </a:r>
                      <a:r>
                        <a:rPr lang="es-ES" sz="1600" dirty="0"/>
                        <a:t> (# de bytes por registro) y cada campo puede ser especificado por su byte de comienzo dentro de un registro y su longitud en byte.</a:t>
                      </a:r>
                      <a:endParaRPr lang="es-CR" sz="1600" dirty="0"/>
                    </a:p>
                  </a:txBody>
                  <a:tcPr marL="81426" marR="81426"/>
                </a:tc>
                <a:extLst>
                  <a:ext uri="{0D108BD9-81ED-4DB2-BD59-A6C34878D82A}">
                    <a16:rowId xmlns:a16="http://schemas.microsoft.com/office/drawing/2014/main" val="10004"/>
                  </a:ext>
                </a:extLst>
              </a:tr>
            </a:tbl>
          </a:graphicData>
        </a:graphic>
      </p:graphicFrame>
      <p:sp>
        <p:nvSpPr>
          <p:cNvPr id="2" name="1 Título"/>
          <p:cNvSpPr>
            <a:spLocks noGrp="1"/>
          </p:cNvSpPr>
          <p:nvPr>
            <p:ph type="title"/>
          </p:nvPr>
        </p:nvSpPr>
        <p:spPr/>
        <p:txBody>
          <a:bodyPr>
            <a:noAutofit/>
          </a:bodyPr>
          <a:lstStyle/>
          <a:p>
            <a:r>
              <a:rPr lang="es-CR" sz="2000" dirty="0"/>
              <a:t>Sistema de base de datos vs. Sistema de archivos</a:t>
            </a:r>
          </a:p>
        </p:txBody>
      </p:sp>
    </p:spTree>
    <p:extLst>
      <p:ext uri="{BB962C8B-B14F-4D97-AF65-F5344CB8AC3E}">
        <p14:creationId xmlns:p14="http://schemas.microsoft.com/office/powerpoint/2010/main" val="98788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986" cy="5430520"/>
        </p:xfrm>
        <a:graphic>
          <a:graphicData uri="http://schemas.openxmlformats.org/drawingml/2006/table">
            <a:tbl>
              <a:tblPr firstRow="1" bandRow="1">
                <a:tableStyleId>{5C22544A-7EE6-4342-B048-85BDC9FD1C3A}</a:tableStyleId>
              </a:tblPr>
              <a:tblGrid>
                <a:gridCol w="3943493">
                  <a:extLst>
                    <a:ext uri="{9D8B030D-6E8A-4147-A177-3AD203B41FA5}">
                      <a16:colId xmlns:a16="http://schemas.microsoft.com/office/drawing/2014/main" val="20000"/>
                    </a:ext>
                  </a:extLst>
                </a:gridCol>
                <a:gridCol w="3943493">
                  <a:extLst>
                    <a:ext uri="{9D8B030D-6E8A-4147-A177-3AD203B41FA5}">
                      <a16:colId xmlns:a16="http://schemas.microsoft.com/office/drawing/2014/main" val="20001"/>
                    </a:ext>
                  </a:extLst>
                </a:gridCol>
              </a:tblGrid>
              <a:tr h="370840">
                <a:tc>
                  <a:txBody>
                    <a:bodyPr/>
                    <a:lstStyle/>
                    <a:p>
                      <a:pPr algn="just"/>
                      <a:r>
                        <a:rPr lang="es-CR" sz="1600" i="1" dirty="0"/>
                        <a:t>Sistema de base de datos</a:t>
                      </a:r>
                    </a:p>
                  </a:txBody>
                  <a:tcPr marL="81426" marR="81426"/>
                </a:tc>
                <a:tc>
                  <a:txBody>
                    <a:bodyPr/>
                    <a:lstStyle/>
                    <a:p>
                      <a:pPr algn="just"/>
                      <a:r>
                        <a:rPr lang="es-CR" sz="1600" i="1" dirty="0"/>
                        <a:t>Sistema de archivos</a:t>
                      </a:r>
                    </a:p>
                  </a:txBody>
                  <a:tcPr marL="81426" marR="81426"/>
                </a:tc>
                <a:extLst>
                  <a:ext uri="{0D108BD9-81ED-4DB2-BD59-A6C34878D82A}">
                    <a16:rowId xmlns:a16="http://schemas.microsoft.com/office/drawing/2014/main" val="10000"/>
                  </a:ext>
                </a:extLst>
              </a:tr>
              <a:tr h="370840">
                <a:tc>
                  <a:txBody>
                    <a:bodyPr/>
                    <a:lstStyle/>
                    <a:p>
                      <a:pPr algn="just"/>
                      <a:r>
                        <a:rPr lang="es-ES" sz="1600" dirty="0"/>
                        <a:t>Comportamiento de datos y procesamiento de transacciones multiusuarios: los SGBD deben permitir el </a:t>
                      </a:r>
                      <a:r>
                        <a:rPr lang="es-ES" sz="1600" dirty="0">
                          <a:solidFill>
                            <a:srgbClr val="7030A0"/>
                          </a:solidFill>
                        </a:rPr>
                        <a:t>acceso simultáneo a varios usuarios</a:t>
                      </a:r>
                      <a:r>
                        <a:rPr lang="es-ES" sz="1600" dirty="0"/>
                        <a:t>. El SGBD debe incluir software de </a:t>
                      </a:r>
                      <a:r>
                        <a:rPr lang="es-ES" sz="1600" dirty="0">
                          <a:solidFill>
                            <a:srgbClr val="7030A0"/>
                          </a:solidFill>
                        </a:rPr>
                        <a:t>control de concurrencia para asegurarse de que las actualizaciones de un dato sean las correctas</a:t>
                      </a:r>
                      <a:r>
                        <a:rPr lang="es-ES" sz="1600" dirty="0"/>
                        <a:t>, además de asegurarse de que estas actualizaciones estén disponibles para todos lo Usuarios</a:t>
                      </a:r>
                      <a:endParaRPr lang="es-CR" sz="1600" dirty="0"/>
                    </a:p>
                  </a:txBody>
                  <a:tcPr marL="81426" marR="81426"/>
                </a:tc>
                <a:tc>
                  <a:txBody>
                    <a:bodyPr/>
                    <a:lstStyle/>
                    <a:p>
                      <a:pPr algn="just"/>
                      <a:r>
                        <a:rPr lang="es-ES" sz="1600" dirty="0"/>
                        <a:t>En los sistemas de archivos existen muchas </a:t>
                      </a:r>
                      <a:r>
                        <a:rPr lang="es-ES" sz="1600" dirty="0">
                          <a:solidFill>
                            <a:srgbClr val="7030A0"/>
                          </a:solidFill>
                        </a:rPr>
                        <a:t>incoherencias en los datos</a:t>
                      </a:r>
                      <a:r>
                        <a:rPr lang="es-ES" sz="1600" dirty="0"/>
                        <a:t>, debido a la falla en las actualizaciones.</a:t>
                      </a:r>
                      <a:endParaRPr lang="es-CR" sz="1600" dirty="0"/>
                    </a:p>
                  </a:txBody>
                  <a:tcPr marL="81426" marR="81426"/>
                </a:tc>
                <a:extLst>
                  <a:ext uri="{0D108BD9-81ED-4DB2-BD59-A6C34878D82A}">
                    <a16:rowId xmlns:a16="http://schemas.microsoft.com/office/drawing/2014/main" val="10001"/>
                  </a:ext>
                </a:extLst>
              </a:tr>
              <a:tr h="370840">
                <a:tc>
                  <a:txBody>
                    <a:bodyPr/>
                    <a:lstStyle/>
                    <a:p>
                      <a:pPr algn="just"/>
                      <a:r>
                        <a:rPr lang="es-ES" sz="1600" dirty="0"/>
                        <a:t>Manejo de múltiples vistas de los datos: </a:t>
                      </a:r>
                      <a:r>
                        <a:rPr lang="es-ES" sz="1600" dirty="0">
                          <a:solidFill>
                            <a:schemeClr val="bg2">
                              <a:lumMod val="50000"/>
                            </a:schemeClr>
                          </a:solidFill>
                        </a:rPr>
                        <a:t>cada uno de los usuarios de la base de datos puede </a:t>
                      </a:r>
                    </a:p>
                    <a:p>
                      <a:pPr algn="just"/>
                      <a:r>
                        <a:rPr lang="es-ES" sz="1600" dirty="0">
                          <a:solidFill>
                            <a:schemeClr val="bg2">
                              <a:lumMod val="50000"/>
                            </a:schemeClr>
                          </a:solidFill>
                        </a:rPr>
                        <a:t>requerir una perspectiva o vista diferente de la </a:t>
                      </a:r>
                    </a:p>
                    <a:p>
                      <a:pPr algn="just"/>
                      <a:r>
                        <a:rPr lang="es-ES" sz="1600" dirty="0">
                          <a:solidFill>
                            <a:schemeClr val="bg2">
                              <a:lumMod val="50000"/>
                            </a:schemeClr>
                          </a:solidFill>
                        </a:rPr>
                        <a:t>misma.</a:t>
                      </a:r>
                      <a:r>
                        <a:rPr lang="es-ES" sz="1600" dirty="0"/>
                        <a:t> Una vista puede ser un subconjunto de </a:t>
                      </a:r>
                    </a:p>
                    <a:p>
                      <a:pPr algn="just"/>
                      <a:r>
                        <a:rPr lang="es-ES" sz="1600" dirty="0"/>
                        <a:t>la base de datos o contener datos virtuales que se deriven de los archivos de la base de datos,</a:t>
                      </a:r>
                      <a:r>
                        <a:rPr lang="es-ES" sz="1600" baseline="0" dirty="0"/>
                        <a:t> </a:t>
                      </a:r>
                      <a:r>
                        <a:rPr lang="es-ES" sz="1600" dirty="0"/>
                        <a:t>pero que no estén almacenados explícitamente.</a:t>
                      </a:r>
                      <a:endParaRPr lang="es-CR" sz="1600" dirty="0"/>
                    </a:p>
                  </a:txBody>
                  <a:tcPr marL="81426" marR="81426"/>
                </a:tc>
                <a:tc>
                  <a:txBody>
                    <a:bodyPr/>
                    <a:lstStyle/>
                    <a:p>
                      <a:pPr algn="just"/>
                      <a:r>
                        <a:rPr lang="es-ES" sz="1600" dirty="0"/>
                        <a:t>En los sistemas de archivos </a:t>
                      </a:r>
                      <a:r>
                        <a:rPr lang="es-ES" sz="1600" dirty="0">
                          <a:solidFill>
                            <a:schemeClr val="bg2">
                              <a:lumMod val="50000"/>
                            </a:schemeClr>
                          </a:solidFill>
                        </a:rPr>
                        <a:t>no existen diferentes vistas de datos</a:t>
                      </a:r>
                      <a:endParaRPr lang="es-CR" sz="1600" dirty="0">
                        <a:solidFill>
                          <a:schemeClr val="bg2">
                            <a:lumMod val="50000"/>
                          </a:schemeClr>
                        </a:solidFill>
                      </a:endParaRPr>
                    </a:p>
                  </a:txBody>
                  <a:tcPr marL="81426" marR="81426"/>
                </a:tc>
                <a:extLst>
                  <a:ext uri="{0D108BD9-81ED-4DB2-BD59-A6C34878D82A}">
                    <a16:rowId xmlns:a16="http://schemas.microsoft.com/office/drawing/2014/main" val="10002"/>
                  </a:ext>
                </a:extLst>
              </a:tr>
            </a:tbl>
          </a:graphicData>
        </a:graphic>
      </p:graphicFrame>
      <p:sp>
        <p:nvSpPr>
          <p:cNvPr id="2" name="1 Título"/>
          <p:cNvSpPr>
            <a:spLocks noGrp="1"/>
          </p:cNvSpPr>
          <p:nvPr>
            <p:ph type="title"/>
          </p:nvPr>
        </p:nvSpPr>
        <p:spPr/>
        <p:txBody>
          <a:bodyPr>
            <a:noAutofit/>
          </a:bodyPr>
          <a:lstStyle/>
          <a:p>
            <a:r>
              <a:rPr lang="es-CR" sz="2000" dirty="0"/>
              <a:t>Sistema de base de datos vs. Sistema de archivos</a:t>
            </a:r>
          </a:p>
        </p:txBody>
      </p:sp>
    </p:spTree>
    <p:extLst>
      <p:ext uri="{BB962C8B-B14F-4D97-AF65-F5344CB8AC3E}">
        <p14:creationId xmlns:p14="http://schemas.microsoft.com/office/powerpoint/2010/main" val="992417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CR" dirty="0"/>
              <a:t>Sistema Gestor de Base de datos</a:t>
            </a:r>
          </a:p>
        </p:txBody>
      </p:sp>
      <p:sp>
        <p:nvSpPr>
          <p:cNvPr id="3" name="Subtítulo 2">
            <a:extLst>
              <a:ext uri="{FF2B5EF4-FFF2-40B4-BE49-F238E27FC236}">
                <a16:creationId xmlns:a16="http://schemas.microsoft.com/office/drawing/2014/main" id="{CA28AD4A-D286-477C-A842-1758F007A17D}"/>
              </a:ext>
            </a:extLst>
          </p:cNvPr>
          <p:cNvSpPr>
            <a:spLocks noGrp="1"/>
          </p:cNvSpPr>
          <p:nvPr>
            <p:ph type="subTitle" idx="1"/>
          </p:nvPr>
        </p:nvSpPr>
        <p:spPr/>
        <p:txBody>
          <a:bodyPr/>
          <a:lstStyle/>
          <a:p>
            <a:endParaRPr lang="es-CR"/>
          </a:p>
        </p:txBody>
      </p:sp>
    </p:spTree>
    <p:extLst>
      <p:ext uri="{BB962C8B-B14F-4D97-AF65-F5344CB8AC3E}">
        <p14:creationId xmlns:p14="http://schemas.microsoft.com/office/powerpoint/2010/main" val="375239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normAutofit/>
          </a:bodyPr>
          <a:lstStyle/>
          <a:p>
            <a:r>
              <a:rPr lang="es-ES" dirty="0">
                <a:solidFill>
                  <a:schemeClr val="bg2">
                    <a:lumMod val="50000"/>
                  </a:schemeClr>
                </a:solidFill>
              </a:rPr>
              <a:t>Colección de datos</a:t>
            </a:r>
            <a:r>
              <a:rPr lang="es-ES" dirty="0"/>
              <a:t> </a:t>
            </a:r>
            <a:r>
              <a:rPr lang="es-ES" dirty="0">
                <a:solidFill>
                  <a:srgbClr val="0070C0"/>
                </a:solidFill>
              </a:rPr>
              <a:t>relacionados entre sí, estructurados y organizados</a:t>
            </a:r>
            <a:r>
              <a:rPr lang="es-ES" dirty="0"/>
              <a:t>, y un </a:t>
            </a:r>
            <a:r>
              <a:rPr lang="es-ES" dirty="0">
                <a:solidFill>
                  <a:schemeClr val="bg2">
                    <a:lumMod val="50000"/>
                  </a:schemeClr>
                </a:solidFill>
              </a:rPr>
              <a:t>conjunto de programas</a:t>
            </a:r>
            <a:r>
              <a:rPr lang="es-ES" dirty="0"/>
              <a:t> que </a:t>
            </a:r>
            <a:r>
              <a:rPr lang="es-ES" dirty="0">
                <a:solidFill>
                  <a:srgbClr val="0070C0"/>
                </a:solidFill>
              </a:rPr>
              <a:t>acceden y gestionan esos datos</a:t>
            </a:r>
            <a:r>
              <a:rPr lang="es-ES" dirty="0"/>
              <a:t>.</a:t>
            </a:r>
          </a:p>
          <a:p>
            <a:r>
              <a:rPr lang="es-ES" dirty="0"/>
              <a:t>Es un </a:t>
            </a:r>
            <a:r>
              <a:rPr lang="es-ES" dirty="0">
                <a:solidFill>
                  <a:schemeClr val="bg2">
                    <a:lumMod val="50000"/>
                  </a:schemeClr>
                </a:solidFill>
              </a:rPr>
              <a:t>software específico</a:t>
            </a:r>
            <a:r>
              <a:rPr lang="es-ES" dirty="0"/>
              <a:t> que permite a los usuarios </a:t>
            </a:r>
            <a:r>
              <a:rPr lang="es-ES" dirty="0">
                <a:solidFill>
                  <a:srgbClr val="0070C0"/>
                </a:solidFill>
              </a:rPr>
              <a:t>crear, mantener y manipular</a:t>
            </a:r>
            <a:r>
              <a:rPr lang="es-ES" dirty="0"/>
              <a:t> la BD (incorporando transparente e internamente los  mecanismos necesarios para su funcionamiento correcto) .</a:t>
            </a:r>
          </a:p>
          <a:p>
            <a:r>
              <a:rPr lang="es-CR" dirty="0"/>
              <a:t>Objetivo principal:</a:t>
            </a:r>
          </a:p>
          <a:p>
            <a:pPr lvl="1"/>
            <a:r>
              <a:rPr lang="es-ES" dirty="0"/>
              <a:t>Proporcionar una forma de </a:t>
            </a:r>
            <a:r>
              <a:rPr lang="es-ES" dirty="0">
                <a:solidFill>
                  <a:schemeClr val="bg2">
                    <a:lumMod val="50000"/>
                  </a:schemeClr>
                </a:solidFill>
              </a:rPr>
              <a:t>almacenar y recuperar la información</a:t>
            </a:r>
            <a:r>
              <a:rPr lang="es-ES" dirty="0"/>
              <a:t> de una base de datos de manera que sea </a:t>
            </a:r>
            <a:r>
              <a:rPr lang="es-CR" dirty="0"/>
              <a:t>tanto práctica como eficiente.</a:t>
            </a:r>
          </a:p>
        </p:txBody>
      </p:sp>
      <p:sp>
        <p:nvSpPr>
          <p:cNvPr id="4" name="3 Título"/>
          <p:cNvSpPr>
            <a:spLocks noGrp="1"/>
          </p:cNvSpPr>
          <p:nvPr>
            <p:ph type="title"/>
          </p:nvPr>
        </p:nvSpPr>
        <p:spPr/>
        <p:txBody>
          <a:bodyPr/>
          <a:lstStyle/>
          <a:p>
            <a:r>
              <a:rPr lang="es-CR" dirty="0"/>
              <a:t>SGBD: Definición</a:t>
            </a:r>
          </a:p>
        </p:txBody>
      </p:sp>
    </p:spTree>
    <p:extLst>
      <p:ext uri="{BB962C8B-B14F-4D97-AF65-F5344CB8AC3E}">
        <p14:creationId xmlns:p14="http://schemas.microsoft.com/office/powerpoint/2010/main" val="136610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2019</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Características</a:t>
            </a:r>
          </a:p>
        </p:txBody>
      </p:sp>
    </p:spTree>
    <p:extLst>
      <p:ext uri="{BB962C8B-B14F-4D97-AF65-F5344CB8AC3E}">
        <p14:creationId xmlns:p14="http://schemas.microsoft.com/office/powerpoint/2010/main" val="84076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Integridad</a:t>
            </a:r>
          </a:p>
          <a:p>
            <a:pPr lvl="1"/>
            <a:r>
              <a:rPr lang="es-CR" sz="2000" dirty="0"/>
              <a:t>Calidad de la información: </a:t>
            </a:r>
            <a:r>
              <a:rPr lang="es-ES" sz="2000" dirty="0"/>
              <a:t>“</a:t>
            </a:r>
            <a:r>
              <a:rPr lang="es-ES" sz="2000" i="1" dirty="0"/>
              <a:t>los datos deben estar estructurados reflejando adecuadamente los objetos, relaciones y las restricciones existentes del mundo real que modela la base de datos”</a:t>
            </a:r>
          </a:p>
          <a:p>
            <a:pPr lvl="1"/>
            <a:r>
              <a:rPr lang="es-ES" sz="2000" dirty="0"/>
              <a:t>SGBD debe asegurar que los datos se almacenan correctamente</a:t>
            </a:r>
          </a:p>
          <a:p>
            <a:pPr lvl="1"/>
            <a:r>
              <a:rPr lang="es-ES" sz="2000" dirty="0"/>
              <a:t>SGBD debe asegurar que las actualizaciones de los usuarios sobre la base de datos se ejecutan correctamente y que se hacen </a:t>
            </a:r>
            <a:r>
              <a:rPr lang="es-CR" sz="2000" dirty="0"/>
              <a:t>permanentes</a:t>
            </a:r>
          </a:p>
          <a:p>
            <a:pPr lvl="1"/>
            <a:r>
              <a:rPr lang="es-CR" sz="2000" dirty="0"/>
              <a:t>Ejemplo</a:t>
            </a:r>
          </a:p>
          <a:p>
            <a:pPr lvl="2"/>
            <a:r>
              <a:rPr lang="es-ES" sz="2000" dirty="0"/>
              <a:t>El saldo de una cuenta bancaria  no puede nunca ser más bajo de una cantidad predeterminada (por ejemplo 25 colones).</a:t>
            </a:r>
            <a:endParaRPr lang="es-CR" sz="2000" dirty="0"/>
          </a:p>
        </p:txBody>
      </p:sp>
      <p:sp>
        <p:nvSpPr>
          <p:cNvPr id="2" name="1 Título"/>
          <p:cNvSpPr>
            <a:spLocks noGrp="1"/>
          </p:cNvSpPr>
          <p:nvPr>
            <p:ph type="title"/>
          </p:nvPr>
        </p:nvSpPr>
        <p:spPr/>
        <p:txBody>
          <a:bodyPr/>
          <a:lstStyle/>
          <a:p>
            <a:r>
              <a:rPr lang="es-CR" dirty="0"/>
              <a:t>SGBD: Características</a:t>
            </a:r>
          </a:p>
        </p:txBody>
      </p:sp>
    </p:spTree>
    <p:extLst>
      <p:ext uri="{BB962C8B-B14F-4D97-AF65-F5344CB8AC3E}">
        <p14:creationId xmlns:p14="http://schemas.microsoft.com/office/powerpoint/2010/main" val="1099844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Seguridad</a:t>
            </a:r>
          </a:p>
          <a:p>
            <a:pPr lvl="1"/>
            <a:r>
              <a:rPr lang="es-CR" sz="2000" dirty="0"/>
              <a:t>Objetivo: </a:t>
            </a:r>
            <a:r>
              <a:rPr lang="es-ES" sz="2000" i="1" dirty="0"/>
              <a:t>Sólo pueden acceder a la información las personas y procesos autorizados y en la forma autorizada.</a:t>
            </a:r>
          </a:p>
          <a:p>
            <a:pPr lvl="1"/>
            <a:endParaRPr lang="es-CR" dirty="0"/>
          </a:p>
        </p:txBody>
      </p:sp>
      <p:sp>
        <p:nvSpPr>
          <p:cNvPr id="2" name="1 Título"/>
          <p:cNvSpPr>
            <a:spLocks noGrp="1"/>
          </p:cNvSpPr>
          <p:nvPr>
            <p:ph type="title"/>
          </p:nvPr>
        </p:nvSpPr>
        <p:spPr/>
        <p:txBody>
          <a:bodyPr/>
          <a:lstStyle/>
          <a:p>
            <a:r>
              <a:rPr lang="es-CR" dirty="0"/>
              <a:t>SGBD: Características</a:t>
            </a:r>
          </a:p>
        </p:txBody>
      </p:sp>
      <p:sp>
        <p:nvSpPr>
          <p:cNvPr id="4" name="AutoShape 2" descr="https://encrypted-tbn0.gstatic.com/images?q=tbn:ANd9GcQiI0hlkFXYelRKeQoBqifG4rbnPu42RoZCx7HUsZx7DBUz-9C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8075" y="3197425"/>
            <a:ext cx="2609222" cy="2609222"/>
          </a:xfrm>
          <a:prstGeom prst="rect">
            <a:avLst/>
          </a:prstGeom>
          <a:solidFill>
            <a:srgbClr val="FFFFFF">
              <a:shade val="85000"/>
            </a:srgbClr>
          </a:solidFill>
          <a:ln w="9525">
            <a:solidFill>
              <a:schemeClr val="tx1"/>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5" name="4 Rectángulo"/>
          <p:cNvSpPr/>
          <p:nvPr/>
        </p:nvSpPr>
        <p:spPr>
          <a:xfrm>
            <a:off x="4312575" y="3014708"/>
            <a:ext cx="4248472" cy="3293209"/>
          </a:xfrm>
          <a:prstGeom prst="rect">
            <a:avLst/>
          </a:prstGeom>
        </p:spPr>
        <p:txBody>
          <a:bodyPr wrap="square">
            <a:spAutoFit/>
          </a:bodyPr>
          <a:lstStyle/>
          <a:p>
            <a:pPr marL="182880" indent="-182880" algn="just">
              <a:spcBef>
                <a:spcPct val="20000"/>
              </a:spcBef>
              <a:buClr>
                <a:schemeClr val="accent1"/>
              </a:buClr>
              <a:buSzPct val="85000"/>
              <a:buFont typeface="Arial" pitchFamily="34" charset="0"/>
              <a:buChar char="•"/>
              <a:defRPr/>
            </a:pPr>
            <a:r>
              <a:rPr lang="es-ES" sz="2000" dirty="0"/>
              <a:t>Ejemplo</a:t>
            </a:r>
          </a:p>
          <a:p>
            <a:pPr marL="640080" lvl="1" indent="-182880" algn="just">
              <a:spcBef>
                <a:spcPct val="20000"/>
              </a:spcBef>
              <a:buClr>
                <a:schemeClr val="accent1"/>
              </a:buClr>
              <a:buSzPct val="85000"/>
              <a:buFont typeface="Arial" pitchFamily="34" charset="0"/>
              <a:buChar char="•"/>
              <a:defRPr/>
            </a:pPr>
            <a:r>
              <a:rPr lang="es-ES" sz="2000" dirty="0"/>
              <a:t>En un sistema Bancario, el personal de planillas necesita ver sólo esa parte de la DB que tiene información acerca de varios empleados del banco. </a:t>
            </a:r>
          </a:p>
          <a:p>
            <a:pPr marL="640080" lvl="1" indent="-182880" algn="just">
              <a:spcBef>
                <a:spcPct val="20000"/>
              </a:spcBef>
              <a:buClr>
                <a:schemeClr val="accent1"/>
              </a:buClr>
              <a:buSzPct val="85000"/>
              <a:buFont typeface="Arial" pitchFamily="34" charset="0"/>
              <a:buChar char="•"/>
              <a:defRPr/>
            </a:pPr>
            <a:r>
              <a:rPr lang="es-ES" sz="2000" dirty="0"/>
              <a:t>No necesita acceder a la información acerca de las cuentas de los clientes. </a:t>
            </a:r>
          </a:p>
        </p:txBody>
      </p:sp>
    </p:spTree>
    <p:extLst>
      <p:ext uri="{BB962C8B-B14F-4D97-AF65-F5344CB8AC3E}">
        <p14:creationId xmlns:p14="http://schemas.microsoft.com/office/powerpoint/2010/main" val="3100921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CR" sz="1600" dirty="0"/>
              <a:t>Redundancia</a:t>
            </a:r>
          </a:p>
          <a:p>
            <a:pPr lvl="1"/>
            <a:r>
              <a:rPr lang="es-ES" sz="1600" dirty="0"/>
              <a:t>En las bases de datos se almacenan grandes cantidades de datos, que son definidos una sola vez y que pueden ser accedidas por varios usuarios a la vez, teniendo todos los datos integrados y creando una dependencia de datos a la organización y no a los departamentos o núcleos de la misma, eliminando la redundancia de datos y estableciendo una mínima duplicidad de los datos.</a:t>
            </a:r>
            <a:endParaRPr lang="es-CR" sz="1600" dirty="0"/>
          </a:p>
        </p:txBody>
      </p:sp>
      <p:sp>
        <p:nvSpPr>
          <p:cNvPr id="2" name="1 Título"/>
          <p:cNvSpPr>
            <a:spLocks noGrp="1"/>
          </p:cNvSpPr>
          <p:nvPr>
            <p:ph type="title"/>
          </p:nvPr>
        </p:nvSpPr>
        <p:spPr/>
        <p:txBody>
          <a:bodyPr/>
          <a:lstStyle/>
          <a:p>
            <a:r>
              <a:rPr lang="es-CR" dirty="0"/>
              <a:t>SGBD: Características</a:t>
            </a:r>
          </a:p>
        </p:txBody>
      </p:sp>
      <p:pic>
        <p:nvPicPr>
          <p:cNvPr id="18434" name="Picture 2" descr="http://www.sinologic.net/blog/wp-content/uploads/2011/12/failover_redundanc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459" y="3360155"/>
            <a:ext cx="1927416" cy="2569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3 Rectángulo"/>
          <p:cNvSpPr/>
          <p:nvPr/>
        </p:nvSpPr>
        <p:spPr>
          <a:xfrm>
            <a:off x="457200" y="3596942"/>
            <a:ext cx="5890334" cy="2062103"/>
          </a:xfrm>
          <a:prstGeom prst="rect">
            <a:avLst/>
          </a:prstGeom>
        </p:spPr>
        <p:txBody>
          <a:bodyPr wrap="square">
            <a:spAutoFit/>
          </a:bodyPr>
          <a:lstStyle/>
          <a:p>
            <a:pPr lvl="1" algn="just"/>
            <a:r>
              <a:rPr lang="es-CR" sz="1600" dirty="0">
                <a:latin typeface="Calibri" panose="020F0502020204030204" pitchFamily="34" charset="0"/>
                <a:ea typeface="Verdana" pitchFamily="34" charset="0"/>
                <a:cs typeface="Verdana" pitchFamily="34" charset="0"/>
              </a:rPr>
              <a:t>Ejemplo</a:t>
            </a:r>
          </a:p>
          <a:p>
            <a:pPr lvl="2" algn="just"/>
            <a:r>
              <a:rPr lang="es-ES" sz="1600" dirty="0">
                <a:latin typeface="Calibri" panose="020F0502020204030204" pitchFamily="34" charset="0"/>
                <a:ea typeface="Verdana" pitchFamily="34" charset="0"/>
                <a:cs typeface="Verdana" pitchFamily="34" charset="0"/>
              </a:rPr>
              <a:t>La dirección y número de teléfono de un cliente particular puede aparecer en un archivo que contenga </a:t>
            </a:r>
            <a:r>
              <a:rPr lang="es-ES" sz="1600" dirty="0">
                <a:solidFill>
                  <a:schemeClr val="bg2">
                    <a:lumMod val="50000"/>
                  </a:schemeClr>
                </a:solidFill>
                <a:latin typeface="Calibri" panose="020F0502020204030204" pitchFamily="34" charset="0"/>
                <a:ea typeface="Verdana" pitchFamily="34" charset="0"/>
                <a:cs typeface="Verdana" pitchFamily="34" charset="0"/>
              </a:rPr>
              <a:t>cuentas de ahorros </a:t>
            </a:r>
            <a:r>
              <a:rPr lang="es-ES" sz="1600" dirty="0">
                <a:latin typeface="Calibri" panose="020F0502020204030204" pitchFamily="34" charset="0"/>
                <a:ea typeface="Verdana" pitchFamily="34" charset="0"/>
                <a:cs typeface="Verdana" pitchFamily="34" charset="0"/>
              </a:rPr>
              <a:t>y en un archivo que contenga registros de una </a:t>
            </a:r>
            <a:r>
              <a:rPr lang="es-ES" sz="1600" dirty="0">
                <a:solidFill>
                  <a:srgbClr val="0070C0"/>
                </a:solidFill>
                <a:latin typeface="Calibri" panose="020F0502020204030204" pitchFamily="34" charset="0"/>
                <a:ea typeface="Verdana" pitchFamily="34" charset="0"/>
                <a:cs typeface="Verdana" pitchFamily="34" charset="0"/>
              </a:rPr>
              <a:t>cuenta corriente</a:t>
            </a:r>
            <a:r>
              <a:rPr lang="es-ES" sz="1600" dirty="0">
                <a:latin typeface="Calibri" panose="020F0502020204030204" pitchFamily="34" charset="0"/>
                <a:ea typeface="Verdana" pitchFamily="34" charset="0"/>
                <a:cs typeface="Verdana" pitchFamily="34" charset="0"/>
              </a:rPr>
              <a:t>. </a:t>
            </a:r>
          </a:p>
          <a:p>
            <a:pPr lvl="2" algn="just"/>
            <a:r>
              <a:rPr lang="es-ES" sz="1600" dirty="0">
                <a:latin typeface="Calibri" panose="020F0502020204030204" pitchFamily="34" charset="0"/>
                <a:ea typeface="Verdana" pitchFamily="34" charset="0"/>
                <a:cs typeface="Verdana" pitchFamily="34" charset="0"/>
              </a:rPr>
              <a:t>Esta redundancia conduce a un </a:t>
            </a:r>
            <a:r>
              <a:rPr lang="es-ES" sz="1600" dirty="0">
                <a:solidFill>
                  <a:schemeClr val="accent3">
                    <a:lumMod val="75000"/>
                  </a:schemeClr>
                </a:solidFill>
                <a:latin typeface="Calibri" panose="020F0502020204030204" pitchFamily="34" charset="0"/>
                <a:ea typeface="Verdana" pitchFamily="34" charset="0"/>
                <a:cs typeface="Verdana" pitchFamily="34" charset="0"/>
              </a:rPr>
              <a:t>almacenamiento y coste de acceso más alto</a:t>
            </a:r>
            <a:r>
              <a:rPr lang="es-ES" sz="1600" dirty="0">
                <a:latin typeface="Calibri" panose="020F0502020204030204" pitchFamily="34" charset="0"/>
                <a:ea typeface="Verdana" pitchFamily="34" charset="0"/>
                <a:cs typeface="Verdana" pitchFamily="34" charset="0"/>
              </a:rPr>
              <a:t>. Además, puede conducir a la </a:t>
            </a:r>
            <a:r>
              <a:rPr lang="es-ES" sz="1600" dirty="0">
                <a:solidFill>
                  <a:schemeClr val="accent3">
                    <a:lumMod val="75000"/>
                  </a:schemeClr>
                </a:solidFill>
                <a:latin typeface="Calibri" panose="020F0502020204030204" pitchFamily="34" charset="0"/>
                <a:ea typeface="Verdana" pitchFamily="34" charset="0"/>
                <a:cs typeface="Verdana" pitchFamily="34" charset="0"/>
              </a:rPr>
              <a:t>inconsistencia de los datos</a:t>
            </a:r>
            <a:r>
              <a:rPr lang="es-ES" sz="1600" dirty="0">
                <a:latin typeface="Calibri" panose="020F0502020204030204" pitchFamily="34" charset="0"/>
                <a:ea typeface="Verdana" pitchFamily="34" charset="0"/>
                <a:cs typeface="Verdana" pitchFamily="34" charset="0"/>
              </a:rPr>
              <a:t>. “Es decir, las diversas copias de los mismos datos  pueden NO coincidir”</a:t>
            </a:r>
          </a:p>
        </p:txBody>
      </p:sp>
    </p:spTree>
    <p:extLst>
      <p:ext uri="{BB962C8B-B14F-4D97-AF65-F5344CB8AC3E}">
        <p14:creationId xmlns:p14="http://schemas.microsoft.com/office/powerpoint/2010/main" val="4066939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Servicios</a:t>
            </a:r>
          </a:p>
        </p:txBody>
      </p:sp>
    </p:spTree>
    <p:extLst>
      <p:ext uri="{BB962C8B-B14F-4D97-AF65-F5344CB8AC3E}">
        <p14:creationId xmlns:p14="http://schemas.microsoft.com/office/powerpoint/2010/main" val="3470575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3417755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pPr marL="502920" algn="just">
              <a:lnSpc>
                <a:spcPct val="110000"/>
              </a:lnSpc>
            </a:pPr>
            <a:r>
              <a:rPr lang="es-ES_tradnl" sz="3400" dirty="0">
                <a:solidFill>
                  <a:schemeClr val="bg2">
                    <a:lumMod val="50000"/>
                  </a:schemeClr>
                </a:solidFill>
              </a:rPr>
              <a:t>Administrador</a:t>
            </a:r>
            <a:r>
              <a:rPr lang="es-ES_tradnl" sz="2600" dirty="0"/>
              <a:t> </a:t>
            </a:r>
            <a:r>
              <a:rPr lang="es-ES_tradnl" sz="3400" dirty="0"/>
              <a:t>de la base de datos (DBA)</a:t>
            </a:r>
          </a:p>
          <a:p>
            <a:pPr marL="902970" lvl="1" algn="just">
              <a:lnSpc>
                <a:spcPct val="110000"/>
              </a:lnSpc>
            </a:pPr>
            <a:r>
              <a:rPr lang="es-ES_tradnl" sz="2600" dirty="0"/>
              <a:t>Responsable de administrar los recursos del SGBD (nivel técnico):</a:t>
            </a:r>
          </a:p>
          <a:p>
            <a:pPr marL="1245870" lvl="2" algn="just">
              <a:lnSpc>
                <a:spcPct val="110000"/>
              </a:lnSpc>
              <a:buSzPct val="85000"/>
            </a:pPr>
            <a:r>
              <a:rPr lang="es-ES_tradnl" sz="2600" dirty="0"/>
              <a:t>BD + SGBD + Otro Software (aplicaciones/programas de acceso)</a:t>
            </a:r>
          </a:p>
          <a:p>
            <a:pPr marL="902970" lvl="1" algn="just">
              <a:lnSpc>
                <a:spcPct val="110000"/>
              </a:lnSpc>
            </a:pPr>
            <a:r>
              <a:rPr lang="es-ES_tradnl" sz="2600" dirty="0"/>
              <a:t>Las funciones del DBA incluyen:</a:t>
            </a:r>
          </a:p>
          <a:p>
            <a:pPr marL="1245870" lvl="2" algn="just">
              <a:buSzPct val="85000"/>
            </a:pPr>
            <a:r>
              <a:rPr lang="es-ES_tradnl" sz="2600" dirty="0"/>
              <a:t>Definir/Modificar la </a:t>
            </a:r>
            <a:r>
              <a:rPr lang="es-ES_tradnl" sz="2600" dirty="0">
                <a:solidFill>
                  <a:srgbClr val="0070C0"/>
                </a:solidFill>
              </a:rPr>
              <a:t>estructura</a:t>
            </a:r>
            <a:r>
              <a:rPr lang="es-ES_tradnl" sz="2600" dirty="0"/>
              <a:t> de la BD y </a:t>
            </a:r>
            <a:r>
              <a:rPr lang="es-ES_tradnl" sz="2600" dirty="0">
                <a:solidFill>
                  <a:srgbClr val="0070C0"/>
                </a:solidFill>
              </a:rPr>
              <a:t>restricciones</a:t>
            </a:r>
            <a:r>
              <a:rPr lang="es-ES_tradnl" sz="2600" dirty="0"/>
              <a:t> de los datos</a:t>
            </a:r>
          </a:p>
          <a:p>
            <a:pPr marL="1245870" lvl="2" algn="just">
              <a:buSzPct val="85000"/>
            </a:pPr>
            <a:r>
              <a:rPr lang="es-ES_tradnl" sz="2600" dirty="0"/>
              <a:t>Crear/Modificar </a:t>
            </a:r>
            <a:r>
              <a:rPr lang="es-ES_tradnl" sz="2600" dirty="0">
                <a:solidFill>
                  <a:srgbClr val="0070C0"/>
                </a:solidFill>
              </a:rPr>
              <a:t>estructuras de almacenamiento </a:t>
            </a:r>
            <a:r>
              <a:rPr lang="es-ES_tradnl" sz="2600" dirty="0"/>
              <a:t>y </a:t>
            </a:r>
            <a:r>
              <a:rPr lang="es-ES_tradnl" sz="2600" dirty="0">
                <a:solidFill>
                  <a:srgbClr val="0070C0"/>
                </a:solidFill>
              </a:rPr>
              <a:t>métodos de acceso</a:t>
            </a:r>
          </a:p>
          <a:p>
            <a:pPr marL="1245870" lvl="2" algn="just">
              <a:buSzPct val="85000"/>
            </a:pPr>
            <a:r>
              <a:rPr lang="es-ES_tradnl" sz="2600" dirty="0"/>
              <a:t>Conceder/Denegar </a:t>
            </a:r>
            <a:r>
              <a:rPr lang="es-ES_tradnl" sz="2600" dirty="0">
                <a:solidFill>
                  <a:srgbClr val="0070C0"/>
                </a:solidFill>
              </a:rPr>
              <a:t>permisos de acceso </a:t>
            </a:r>
            <a:r>
              <a:rPr lang="es-ES_tradnl" sz="2600" dirty="0"/>
              <a:t>y controlar dicho acceso a datos (seguridad de la BD)</a:t>
            </a:r>
          </a:p>
          <a:p>
            <a:pPr marL="1245870" lvl="2" algn="just">
              <a:buSzPct val="85000"/>
            </a:pPr>
            <a:r>
              <a:rPr lang="es-ES_tradnl" sz="2600" dirty="0"/>
              <a:t>Definir </a:t>
            </a:r>
            <a:r>
              <a:rPr lang="es-ES_tradnl" sz="2600" dirty="0">
                <a:solidFill>
                  <a:srgbClr val="0070C0"/>
                </a:solidFill>
              </a:rPr>
              <a:t>planes de copias de seguridad </a:t>
            </a:r>
            <a:r>
              <a:rPr lang="es-ES_tradnl" sz="2600" dirty="0"/>
              <a:t>de los datos de la BD</a:t>
            </a:r>
          </a:p>
          <a:p>
            <a:pPr marL="1245870" lvl="2" algn="just">
              <a:buSzPct val="85000"/>
            </a:pPr>
            <a:r>
              <a:rPr lang="es-ES_tradnl" sz="2600" dirty="0"/>
              <a:t>Garantizar el funcionamiento correcto del sistema y proporcionar servicio técnico al usuario (respuesta lenta del sistema)</a:t>
            </a:r>
          </a:p>
          <a:p>
            <a:pPr marL="1245870" lvl="2" algn="just">
              <a:buSzPct val="85000"/>
            </a:pPr>
            <a:r>
              <a:rPr lang="es-ES_tradnl" sz="2600" dirty="0"/>
              <a:t>Adquirir los recursos software y hardware necesarios</a:t>
            </a:r>
          </a:p>
          <a:p>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25184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02920" algn="just"/>
            <a:r>
              <a:rPr lang="es-ES_tradnl" sz="2600" dirty="0">
                <a:solidFill>
                  <a:schemeClr val="bg2">
                    <a:lumMod val="50000"/>
                  </a:schemeClr>
                </a:solidFill>
              </a:rPr>
              <a:t>Diseñadores</a:t>
            </a:r>
            <a:r>
              <a:rPr lang="es-ES_tradnl" sz="2600" dirty="0"/>
              <a:t> de la base de datos</a:t>
            </a:r>
          </a:p>
          <a:p>
            <a:pPr marL="902970" lvl="1" algn="just">
              <a:lnSpc>
                <a:spcPct val="90000"/>
              </a:lnSpc>
            </a:pPr>
            <a:r>
              <a:rPr lang="es-ES_tradnl" sz="2000" dirty="0"/>
              <a:t>Antes de implementar la BD, interactúan con sus futuros usuarios</a:t>
            </a:r>
          </a:p>
          <a:p>
            <a:pPr marL="902970" lvl="1" algn="just">
              <a:lnSpc>
                <a:spcPct val="90000"/>
              </a:lnSpc>
            </a:pPr>
            <a:r>
              <a:rPr lang="es-ES_tradnl" sz="2000" dirty="0"/>
              <a:t>Recogen y comprenden sus necesidades y objetivos --- Requisitos</a:t>
            </a:r>
          </a:p>
          <a:p>
            <a:pPr marL="902970" lvl="1" algn="just">
              <a:lnSpc>
                <a:spcPct val="90000"/>
              </a:lnSpc>
            </a:pPr>
            <a:r>
              <a:rPr lang="es-ES_tradnl" sz="2000" dirty="0">
                <a:solidFill>
                  <a:srgbClr val="0070C0"/>
                </a:solidFill>
              </a:rPr>
              <a:t>Identifican datos </a:t>
            </a:r>
            <a:r>
              <a:rPr lang="es-ES_tradnl" sz="2000" dirty="0"/>
              <a:t>que almacenar en la base de datos</a:t>
            </a:r>
          </a:p>
          <a:p>
            <a:pPr marL="902970" lvl="1" algn="just">
              <a:lnSpc>
                <a:spcPct val="90000"/>
              </a:lnSpc>
            </a:pPr>
            <a:r>
              <a:rPr lang="es-ES_tradnl" sz="2000" dirty="0"/>
              <a:t>Eligen estructuras para representar y almacenar los datos</a:t>
            </a:r>
          </a:p>
          <a:p>
            <a:pPr marL="902970" lvl="1" algn="just">
              <a:lnSpc>
                <a:spcPct val="90000"/>
              </a:lnSpc>
            </a:pPr>
            <a:r>
              <a:rPr lang="es-ES_tradnl" sz="2000" dirty="0"/>
              <a:t>Construyen...</a:t>
            </a:r>
          </a:p>
          <a:p>
            <a:pPr marL="1245870" lvl="2" algn="just">
              <a:lnSpc>
                <a:spcPct val="80000"/>
              </a:lnSpc>
              <a:buSzPct val="85000"/>
            </a:pPr>
            <a:r>
              <a:rPr lang="es-ES_tradnl" sz="2000" dirty="0">
                <a:solidFill>
                  <a:srgbClr val="0070C0"/>
                </a:solidFill>
              </a:rPr>
              <a:t>Vistas</a:t>
            </a:r>
            <a:r>
              <a:rPr lang="es-ES_tradnl" sz="2000" dirty="0"/>
              <a:t> que satisface requisitos de cada grupo de usuarios</a:t>
            </a:r>
          </a:p>
          <a:p>
            <a:pPr marL="1245870" lvl="2" algn="just">
              <a:lnSpc>
                <a:spcPct val="80000"/>
              </a:lnSpc>
              <a:buSzPct val="85000"/>
            </a:pPr>
            <a:r>
              <a:rPr lang="es-ES_tradnl" sz="2000" dirty="0">
                <a:solidFill>
                  <a:srgbClr val="0070C0"/>
                </a:solidFill>
              </a:rPr>
              <a:t>Diseño final de BD </a:t>
            </a:r>
            <a:r>
              <a:rPr lang="es-ES_tradnl" sz="2000" dirty="0"/>
              <a:t>que satisface necesidades de todos los usuarios (resultado de la integración de las diferentes vistas)</a:t>
            </a:r>
          </a:p>
          <a:p>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295287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pPr marL="502920" algn="just">
              <a:lnSpc>
                <a:spcPct val="110000"/>
              </a:lnSpc>
            </a:pPr>
            <a:r>
              <a:rPr lang="es-ES_tradnl" sz="3100" dirty="0">
                <a:solidFill>
                  <a:schemeClr val="bg2">
                    <a:lumMod val="50000"/>
                  </a:schemeClr>
                </a:solidFill>
              </a:rPr>
              <a:t>Usuarios finales</a:t>
            </a:r>
          </a:p>
          <a:p>
            <a:pPr marL="742950" lvl="1" indent="-285750">
              <a:lnSpc>
                <a:spcPct val="110000"/>
              </a:lnSpc>
              <a:buFontTx/>
              <a:buChar char="–"/>
            </a:pPr>
            <a:r>
              <a:rPr lang="es-ES_tradnl" b="1" dirty="0"/>
              <a:t>Ocasionales o Sofisticados</a:t>
            </a:r>
          </a:p>
          <a:p>
            <a:pPr marL="1143000" lvl="2" indent="-228600">
              <a:lnSpc>
                <a:spcPct val="110000"/>
              </a:lnSpc>
              <a:buFontTx/>
              <a:buChar char="•"/>
            </a:pPr>
            <a:r>
              <a:rPr lang="es-ES_tradnl" dirty="0"/>
              <a:t>Acceso esporádico y distinto cada vez; usan lenguaje de consulta</a:t>
            </a:r>
          </a:p>
          <a:p>
            <a:pPr marL="742950" lvl="1" indent="-285750">
              <a:lnSpc>
                <a:spcPct val="110000"/>
              </a:lnSpc>
              <a:buFontTx/>
              <a:buChar char="–"/>
            </a:pPr>
            <a:r>
              <a:rPr lang="es-ES_tradnl" b="1" dirty="0"/>
              <a:t>Paramétricos o Normales</a:t>
            </a:r>
          </a:p>
          <a:p>
            <a:pPr marL="1143000" lvl="2" indent="-228600">
              <a:lnSpc>
                <a:spcPct val="110000"/>
              </a:lnSpc>
              <a:buFontTx/>
              <a:buChar char="•"/>
            </a:pPr>
            <a:r>
              <a:rPr lang="es-ES_tradnl" dirty="0"/>
              <a:t>Accesos constantes, repetitivos</a:t>
            </a:r>
          </a:p>
          <a:p>
            <a:pPr marL="1143000" lvl="2" indent="-228600">
              <a:lnSpc>
                <a:spcPct val="110000"/>
              </a:lnSpc>
              <a:buFontTx/>
              <a:buChar char="•"/>
            </a:pPr>
            <a:r>
              <a:rPr lang="es-ES_tradnl" dirty="0"/>
              <a:t>Usan “transacciones programadas” para ellos</a:t>
            </a:r>
          </a:p>
          <a:p>
            <a:pPr marL="742950" lvl="1" indent="-285750">
              <a:lnSpc>
                <a:spcPct val="110000"/>
              </a:lnSpc>
              <a:buFontTx/>
              <a:buChar char="–"/>
            </a:pPr>
            <a:r>
              <a:rPr lang="es-ES_tradnl" b="1" dirty="0"/>
              <a:t>Avanzados o Especializados</a:t>
            </a:r>
          </a:p>
          <a:p>
            <a:pPr marL="1143000" lvl="2" indent="-228600">
              <a:lnSpc>
                <a:spcPct val="110000"/>
              </a:lnSpc>
              <a:buFontTx/>
              <a:buChar char="•"/>
            </a:pPr>
            <a:r>
              <a:rPr lang="es-ES_tradnl" dirty="0"/>
              <a:t>Implementan sus propias aplicaciones especializadas para cumplir sus complejos requisitos</a:t>
            </a:r>
          </a:p>
          <a:p>
            <a:pPr marL="1143000" lvl="2" indent="-228600">
              <a:lnSpc>
                <a:spcPct val="110000"/>
              </a:lnSpc>
              <a:buFontTx/>
              <a:buChar char="•"/>
            </a:pPr>
            <a:r>
              <a:rPr lang="es-ES_tradnl" dirty="0"/>
              <a:t>Ingenieros, científicos, analistas de empresa, ...</a:t>
            </a:r>
          </a:p>
          <a:p>
            <a:pPr marL="742950" lvl="1" indent="-285750">
              <a:lnSpc>
                <a:spcPct val="110000"/>
              </a:lnSpc>
              <a:buFontTx/>
              <a:buChar char="–"/>
            </a:pPr>
            <a:r>
              <a:rPr lang="es-ES_tradnl" b="1" dirty="0"/>
              <a:t>Autónomos </a:t>
            </a:r>
          </a:p>
          <a:p>
            <a:pPr marL="1143000" lvl="2" indent="-228600">
              <a:lnSpc>
                <a:spcPct val="110000"/>
              </a:lnSpc>
              <a:buFontTx/>
              <a:buChar char="•"/>
            </a:pPr>
            <a:r>
              <a:rPr lang="es-ES_tradnl" dirty="0"/>
              <a:t>Usan BD personales, a través de aplicación/paquete comercial específico</a:t>
            </a:r>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488074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02920" algn="just">
              <a:lnSpc>
                <a:spcPct val="110000"/>
              </a:lnSpc>
            </a:pPr>
            <a:r>
              <a:rPr lang="es-ES_tradnl" sz="2600" dirty="0">
                <a:solidFill>
                  <a:schemeClr val="bg2">
                    <a:lumMod val="50000"/>
                  </a:schemeClr>
                </a:solidFill>
              </a:rPr>
              <a:t>Desarrolladores de herramientas</a:t>
            </a:r>
          </a:p>
          <a:p>
            <a:pPr marL="742950" lvl="1" indent="-285750">
              <a:lnSpc>
                <a:spcPct val="110000"/>
              </a:lnSpc>
              <a:buFontTx/>
              <a:buChar char="–"/>
            </a:pPr>
            <a:r>
              <a:rPr lang="es-ES_tradnl" sz="2400" b="1" dirty="0"/>
              <a:t>Diseñan e Implementan paquetes software que:</a:t>
            </a:r>
          </a:p>
          <a:p>
            <a:pPr marL="1143000" lvl="2" indent="-228600">
              <a:lnSpc>
                <a:spcPct val="110000"/>
              </a:lnSpc>
              <a:buFontTx/>
              <a:buChar char="•"/>
            </a:pPr>
            <a:r>
              <a:rPr lang="es-ES_tradnl" dirty="0"/>
              <a:t>Facilitan diseño y uso de los SGBD, y</a:t>
            </a:r>
          </a:p>
          <a:p>
            <a:pPr marL="1143000" lvl="2" indent="-228600">
              <a:lnSpc>
                <a:spcPct val="110000"/>
              </a:lnSpc>
              <a:buFontTx/>
              <a:buChar char="•"/>
            </a:pPr>
            <a:r>
              <a:rPr lang="es-ES_tradnl" dirty="0"/>
              <a:t>Permiten aumentar el rendimiento de los SGBD</a:t>
            </a:r>
          </a:p>
          <a:p>
            <a:pPr marL="742950" lvl="1" indent="-285750">
              <a:lnSpc>
                <a:spcPct val="110000"/>
              </a:lnSpc>
              <a:buFontTx/>
              <a:buChar char="–"/>
            </a:pPr>
            <a:r>
              <a:rPr lang="es-ES_tradnl" sz="2400" b="1" dirty="0"/>
              <a:t>Herramientas para</a:t>
            </a:r>
          </a:p>
          <a:p>
            <a:pPr marL="1143000" lvl="2" indent="-228600">
              <a:lnSpc>
                <a:spcPct val="110000"/>
              </a:lnSpc>
              <a:buFontTx/>
              <a:buChar char="•"/>
            </a:pPr>
            <a:r>
              <a:rPr lang="es-ES_tradnl" dirty="0"/>
              <a:t>Diseño de BD, de aplicaciones de BD, de interfaces de usuario...</a:t>
            </a:r>
          </a:p>
          <a:p>
            <a:pPr marL="1143000" lvl="2" indent="-228600">
              <a:lnSpc>
                <a:spcPct val="110000"/>
              </a:lnSpc>
              <a:buFontTx/>
              <a:buChar char="•"/>
            </a:pPr>
            <a:r>
              <a:rPr lang="es-ES_tradnl" dirty="0"/>
              <a:t>Creación de prototipos de aplicaciones de BD</a:t>
            </a:r>
          </a:p>
          <a:p>
            <a:pPr marL="1143000" lvl="2" indent="-228600">
              <a:lnSpc>
                <a:spcPct val="110000"/>
              </a:lnSpc>
              <a:buFontTx/>
              <a:buChar char="•"/>
            </a:pPr>
            <a:r>
              <a:rPr lang="es-ES_tradnl" dirty="0"/>
              <a:t>Realizar simulaciones y generar datos de prueba</a:t>
            </a:r>
          </a:p>
          <a:p>
            <a:pPr marL="1143000" lvl="2" indent="-228600">
              <a:lnSpc>
                <a:spcPct val="110000"/>
              </a:lnSpc>
              <a:buFontTx/>
              <a:buChar char="•"/>
            </a:pPr>
            <a:r>
              <a:rPr lang="es-ES_tradnl" dirty="0"/>
              <a:t>Supervisión de rendimiento del sistema</a:t>
            </a:r>
          </a:p>
          <a:p>
            <a:pPr marL="1143000" lvl="2" indent="-228600">
              <a:lnSpc>
                <a:spcPct val="110000"/>
              </a:lnSpc>
              <a:buFontTx/>
              <a:buChar char="•"/>
            </a:pPr>
            <a:r>
              <a:rPr lang="es-ES_tradnl" dirty="0"/>
              <a:t>...</a:t>
            </a:r>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41743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r>
              <a:rPr lang="es-ES" dirty="0"/>
              <a:t>Presentación</a:t>
            </a:r>
          </a:p>
          <a:p>
            <a:r>
              <a:rPr lang="es-ES" dirty="0"/>
              <a:t>Lineamientos, programa y evaluación</a:t>
            </a:r>
          </a:p>
          <a:p>
            <a:r>
              <a:rPr lang="es-ES" dirty="0"/>
              <a:t>Bases de datos</a:t>
            </a:r>
          </a:p>
          <a:p>
            <a:r>
              <a:rPr lang="es-ES" dirty="0"/>
              <a:t>Sistemas gestores de bases de datos</a:t>
            </a:r>
          </a:p>
        </p:txBody>
      </p:sp>
      <p:sp>
        <p:nvSpPr>
          <p:cNvPr id="2" name="Título 1"/>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737968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Título"/>
          <p:cNvSpPr>
            <a:spLocks noGrp="1"/>
          </p:cNvSpPr>
          <p:nvPr>
            <p:ph type="title"/>
          </p:nvPr>
        </p:nvSpPr>
        <p:spPr/>
        <p:txBody>
          <a:bodyPr/>
          <a:lstStyle/>
          <a:p>
            <a:r>
              <a:rPr lang="es-CR" dirty="0"/>
              <a:t>SGBD: Aplicaciones</a:t>
            </a:r>
          </a:p>
        </p:txBody>
      </p:sp>
    </p:spTree>
    <p:extLst>
      <p:ext uri="{BB962C8B-B14F-4D97-AF65-F5344CB8AC3E}">
        <p14:creationId xmlns:p14="http://schemas.microsoft.com/office/powerpoint/2010/main" val="956354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Título"/>
          <p:cNvSpPr>
            <a:spLocks noGrp="1"/>
          </p:cNvSpPr>
          <p:nvPr>
            <p:ph type="title"/>
          </p:nvPr>
        </p:nvSpPr>
        <p:spPr/>
        <p:txBody>
          <a:bodyPr/>
          <a:lstStyle/>
          <a:p>
            <a:r>
              <a:rPr lang="es-CR" dirty="0"/>
              <a:t>SGBD: Aplicaciones</a:t>
            </a:r>
          </a:p>
        </p:txBody>
      </p:sp>
    </p:spTree>
    <p:extLst>
      <p:ext uri="{BB962C8B-B14F-4D97-AF65-F5344CB8AC3E}">
        <p14:creationId xmlns:p14="http://schemas.microsoft.com/office/powerpoint/2010/main" val="2345552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E54B589-373B-46F0-8A5F-ADC5A57C55DA}"/>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sz="3200" dirty="0"/>
              <a:t>SGBD: Niveles de arquitectura</a:t>
            </a:r>
          </a:p>
        </p:txBody>
      </p:sp>
      <p:sp>
        <p:nvSpPr>
          <p:cNvPr id="4" name="Rectangle 8"/>
          <p:cNvSpPr>
            <a:spLocks noChangeArrowheads="1"/>
          </p:cNvSpPr>
          <p:nvPr/>
        </p:nvSpPr>
        <p:spPr bwMode="auto">
          <a:xfrm>
            <a:off x="5796136" y="2348880"/>
            <a:ext cx="1733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s-ES_tradnl" sz="2000" dirty="0">
                <a:solidFill>
                  <a:srgbClr val="000000"/>
                </a:solidFill>
                <a:latin typeface="Century Gothic" pitchFamily="34" charset="0"/>
              </a:rPr>
              <a:t>Nivel </a:t>
            </a:r>
            <a:r>
              <a:rPr lang="es-ES_tradnl" sz="2000" b="1" dirty="0">
                <a:solidFill>
                  <a:srgbClr val="000000"/>
                </a:solidFill>
                <a:latin typeface="Century Gothic" pitchFamily="34" charset="0"/>
              </a:rPr>
              <a:t>Externo</a:t>
            </a:r>
          </a:p>
          <a:p>
            <a:pPr algn="ctr"/>
            <a:r>
              <a:rPr lang="es-ES_tradnl" sz="2000" dirty="0">
                <a:solidFill>
                  <a:srgbClr val="000000"/>
                </a:solidFill>
                <a:latin typeface="Century Gothic" pitchFamily="34" charset="0"/>
              </a:rPr>
              <a:t>(</a:t>
            </a:r>
            <a:r>
              <a:rPr lang="es-ES_tradnl" sz="1800" dirty="0">
                <a:solidFill>
                  <a:srgbClr val="000000"/>
                </a:solidFill>
                <a:latin typeface="Century Gothic" pitchFamily="34" charset="0"/>
              </a:rPr>
              <a:t>vistas</a:t>
            </a:r>
            <a:r>
              <a:rPr lang="es-ES_tradnl" sz="2000" dirty="0">
                <a:solidFill>
                  <a:srgbClr val="000000"/>
                </a:solidFill>
                <a:latin typeface="Century Gothic" pitchFamily="34" charset="0"/>
              </a:rPr>
              <a:t>)</a:t>
            </a:r>
            <a:endParaRPr lang="es-ES_tradnl" sz="2000" dirty="0">
              <a:solidFill>
                <a:srgbClr val="000000"/>
              </a:solidFill>
              <a:latin typeface="Arial" pitchFamily="34" charset="0"/>
            </a:endParaRPr>
          </a:p>
        </p:txBody>
      </p:sp>
      <p:sp>
        <p:nvSpPr>
          <p:cNvPr id="5" name="Rectangle 10"/>
          <p:cNvSpPr>
            <a:spLocks noChangeArrowheads="1"/>
          </p:cNvSpPr>
          <p:nvPr/>
        </p:nvSpPr>
        <p:spPr bwMode="auto">
          <a:xfrm>
            <a:off x="18696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6" name="Rectangle 11"/>
          <p:cNvSpPr>
            <a:spLocks noChangeArrowheads="1"/>
          </p:cNvSpPr>
          <p:nvPr/>
        </p:nvSpPr>
        <p:spPr bwMode="auto">
          <a:xfrm>
            <a:off x="4436641" y="2446338"/>
            <a:ext cx="868362"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7" name="Rectangle 12"/>
          <p:cNvSpPr>
            <a:spLocks noChangeArrowheads="1"/>
          </p:cNvSpPr>
          <p:nvPr/>
        </p:nvSpPr>
        <p:spPr bwMode="auto">
          <a:xfrm>
            <a:off x="2838028" y="3597276"/>
            <a:ext cx="1289050" cy="508000"/>
          </a:xfrm>
          <a:prstGeom prst="rect">
            <a:avLst/>
          </a:prstGeom>
          <a:solidFill>
            <a:srgbClr val="FFFFFF"/>
          </a:solidFill>
          <a:ln>
            <a:noFill/>
          </a:ln>
          <a:effectLst/>
          <a:scene3d>
            <a:camera prst="legacyObliqueTopRight"/>
            <a:lightRig rig="legacyFlat3" dir="b"/>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7938">
                <a:no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flatTx/>
          </a:bodyPr>
          <a:lstStyle/>
          <a:p>
            <a:endParaRPr lang="es-CR"/>
          </a:p>
        </p:txBody>
      </p:sp>
      <p:sp>
        <p:nvSpPr>
          <p:cNvPr id="8" name="Rectangle 13"/>
          <p:cNvSpPr>
            <a:spLocks noChangeArrowheads="1"/>
          </p:cNvSpPr>
          <p:nvPr/>
        </p:nvSpPr>
        <p:spPr bwMode="auto">
          <a:xfrm>
            <a:off x="2644353" y="4605338"/>
            <a:ext cx="1644650" cy="508000"/>
          </a:xfrm>
          <a:prstGeom prst="rect">
            <a:avLst/>
          </a:prstGeom>
          <a:solidFill>
            <a:srgbClr val="FFFFFF"/>
          </a:solidFill>
          <a:ln w="7938">
            <a:miter lim="800000"/>
            <a:headEnd/>
            <a:tailEnd/>
          </a:ln>
          <a:effectLst/>
          <a:scene3d>
            <a:camera prst="legacyPerspectiveTopRight"/>
            <a:lightRig rig="legacyFlat3" dir="b"/>
          </a:scene3d>
          <a:sp3d extrusionH="887400" prstMaterial="legacyMetal">
            <a:bevelT w="13500" h="13500" prst="angle"/>
            <a:bevelB w="13500" h="13500" prst="angle"/>
            <a:extrusionClr>
              <a:srgbClr val="FFFFFF"/>
            </a:extrusionClr>
          </a:sp3d>
          <a:extLst>
            <a:ext uri="{AF507438-7753-43E0-B8FC-AC1667EBCBE1}">
              <a14:hiddenEffects xmlns:a14="http://schemas.microsoft.com/office/drawing/2010/main">
                <a:effectLst>
                  <a:outerShdw dist="40161" dir="17306097" algn="ctr" rotWithShape="0">
                    <a:schemeClr val="bg2"/>
                  </a:outerShdw>
                </a:effectLst>
              </a14:hiddenEffects>
            </a:ext>
          </a:extLst>
        </p:spPr>
        <p:txBody>
          <a:bodyPr>
            <a:flatTx/>
          </a:bodyPr>
          <a:lstStyle/>
          <a:p>
            <a:endParaRPr lang="es-CR"/>
          </a:p>
        </p:txBody>
      </p:sp>
      <p:sp>
        <p:nvSpPr>
          <p:cNvPr id="9" name="Rectangle 14"/>
          <p:cNvSpPr>
            <a:spLocks noChangeArrowheads="1"/>
          </p:cNvSpPr>
          <p:nvPr/>
        </p:nvSpPr>
        <p:spPr bwMode="auto">
          <a:xfrm>
            <a:off x="31269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dirty="0"/>
          </a:p>
        </p:txBody>
      </p:sp>
      <p:sp>
        <p:nvSpPr>
          <p:cNvPr id="10" name="Line 15"/>
          <p:cNvSpPr>
            <a:spLocks noChangeShapeType="1"/>
          </p:cNvSpPr>
          <p:nvPr/>
        </p:nvSpPr>
        <p:spPr bwMode="auto">
          <a:xfrm flipV="1">
            <a:off x="3514303" y="4140201"/>
            <a:ext cx="3175" cy="3746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1" name="Line 16"/>
          <p:cNvSpPr>
            <a:spLocks noChangeShapeType="1"/>
          </p:cNvSpPr>
          <p:nvPr/>
        </p:nvSpPr>
        <p:spPr bwMode="auto">
          <a:xfrm flipV="1">
            <a:off x="3801641" y="2979738"/>
            <a:ext cx="735012"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2" name="Line 17"/>
          <p:cNvSpPr>
            <a:spLocks noChangeShapeType="1"/>
          </p:cNvSpPr>
          <p:nvPr/>
        </p:nvSpPr>
        <p:spPr bwMode="auto">
          <a:xfrm flipH="1" flipV="1">
            <a:off x="3546053" y="2979738"/>
            <a:ext cx="476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 name="Line 18"/>
          <p:cNvSpPr>
            <a:spLocks noChangeShapeType="1"/>
          </p:cNvSpPr>
          <p:nvPr/>
        </p:nvSpPr>
        <p:spPr bwMode="auto">
          <a:xfrm flipH="1" flipV="1">
            <a:off x="2631653" y="2979738"/>
            <a:ext cx="67151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4" name="Rectangle 19"/>
          <p:cNvSpPr>
            <a:spLocks noChangeArrowheads="1"/>
          </p:cNvSpPr>
          <p:nvPr/>
        </p:nvSpPr>
        <p:spPr bwMode="auto">
          <a:xfrm>
            <a:off x="4050878" y="2584451"/>
            <a:ext cx="4968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15" name="Rectangle 20"/>
          <p:cNvSpPr>
            <a:spLocks noChangeArrowheads="1"/>
          </p:cNvSpPr>
          <p:nvPr/>
        </p:nvSpPr>
        <p:spPr bwMode="auto">
          <a:xfrm>
            <a:off x="4081041" y="2686051"/>
            <a:ext cx="190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
        <p:nvSpPr>
          <p:cNvPr id="16" name="Rectangle 22"/>
          <p:cNvSpPr>
            <a:spLocks noChangeArrowheads="1"/>
          </p:cNvSpPr>
          <p:nvPr/>
        </p:nvSpPr>
        <p:spPr bwMode="auto">
          <a:xfrm>
            <a:off x="5834335" y="4511676"/>
            <a:ext cx="1604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Interno</a:t>
            </a:r>
            <a:endParaRPr lang="es-ES_tradnl" sz="3600">
              <a:latin typeface="Century Gothic" pitchFamily="34" charset="0"/>
            </a:endParaRPr>
          </a:p>
        </p:txBody>
      </p:sp>
      <p:sp>
        <p:nvSpPr>
          <p:cNvPr id="17" name="Rectangle 24"/>
          <p:cNvSpPr>
            <a:spLocks noChangeArrowheads="1"/>
          </p:cNvSpPr>
          <p:nvPr/>
        </p:nvSpPr>
        <p:spPr bwMode="auto">
          <a:xfrm>
            <a:off x="5834335" y="3597276"/>
            <a:ext cx="197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Conceptual</a:t>
            </a:r>
            <a:endParaRPr lang="es-ES_tradnl" sz="3600"/>
          </a:p>
        </p:txBody>
      </p:sp>
      <p:sp>
        <p:nvSpPr>
          <p:cNvPr id="18" name="Rectangle 26"/>
          <p:cNvSpPr>
            <a:spLocks noChangeArrowheads="1"/>
          </p:cNvSpPr>
          <p:nvPr/>
        </p:nvSpPr>
        <p:spPr bwMode="auto">
          <a:xfrm>
            <a:off x="7483053" y="2201863"/>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s-ES"/>
          </a:p>
        </p:txBody>
      </p:sp>
      <p:sp>
        <p:nvSpPr>
          <p:cNvPr id="19" name="Rectangle 27"/>
          <p:cNvSpPr>
            <a:spLocks noChangeArrowheads="1"/>
          </p:cNvSpPr>
          <p:nvPr/>
        </p:nvSpPr>
        <p:spPr bwMode="auto">
          <a:xfrm>
            <a:off x="3611141" y="2976563"/>
            <a:ext cx="4984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20" name="Rectangle 28"/>
          <p:cNvSpPr>
            <a:spLocks noChangeArrowheads="1"/>
          </p:cNvSpPr>
          <p:nvPr/>
        </p:nvSpPr>
        <p:spPr bwMode="auto">
          <a:xfrm>
            <a:off x="3776241" y="3071813"/>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Tree>
    <p:extLst>
      <p:ext uri="{BB962C8B-B14F-4D97-AF65-F5344CB8AC3E}">
        <p14:creationId xmlns:p14="http://schemas.microsoft.com/office/powerpoint/2010/main" val="20700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ES" sz="1600" b="1" dirty="0"/>
              <a:t>Nivel interno o físico</a:t>
            </a:r>
          </a:p>
          <a:p>
            <a:pPr lvl="1"/>
            <a:r>
              <a:rPr lang="es-ES" sz="1600" dirty="0"/>
              <a:t>El más cercano al </a:t>
            </a:r>
            <a:r>
              <a:rPr lang="es-ES" sz="1600" dirty="0">
                <a:solidFill>
                  <a:schemeClr val="bg2">
                    <a:lumMod val="50000"/>
                  </a:schemeClr>
                </a:solidFill>
              </a:rPr>
              <a:t>almacenamiento físico</a:t>
            </a:r>
            <a:r>
              <a:rPr lang="es-ES" sz="1600" dirty="0"/>
              <a:t>, es decir, tal y como están almacenados en el ordenador. Describe la estructura física de la BD mediante un esquema interno. Este esquema se especifica con un modelo físico y describe los detalles de cómo se almacenan físicamente los datos: los archivos que contienen la información, su organización, los métodos de acceso a los registros, los tipos de registros, la longitud, los campos que los componen, etcétera. </a:t>
            </a:r>
          </a:p>
          <a:p>
            <a:r>
              <a:rPr lang="es-ES" sz="1600" b="1" dirty="0"/>
              <a:t>Nivel externo o de visión</a:t>
            </a:r>
          </a:p>
          <a:p>
            <a:pPr lvl="1"/>
            <a:r>
              <a:rPr lang="es-ES" sz="1600" dirty="0"/>
              <a:t>Es el más cercano a los usuarios, es decir, es donde se describen varios </a:t>
            </a:r>
            <a:r>
              <a:rPr lang="es-ES" sz="1600" dirty="0">
                <a:solidFill>
                  <a:schemeClr val="bg2">
                    <a:lumMod val="50000"/>
                  </a:schemeClr>
                </a:solidFill>
              </a:rPr>
              <a:t>esquemas externos o vistas de usuarios</a:t>
            </a:r>
            <a:r>
              <a:rPr lang="es-ES" sz="1600" dirty="0"/>
              <a:t>. Cada esquema describe la parte de la BD que interesa a un grupo de usuarios en este nivel se representa la visión individual de un usuario o de un grupo de usuarios. </a:t>
            </a:r>
          </a:p>
          <a:p>
            <a:r>
              <a:rPr lang="es-ES" sz="1600" b="1" dirty="0"/>
              <a:t>Nivel conceptual</a:t>
            </a:r>
          </a:p>
          <a:p>
            <a:pPr lvl="1"/>
            <a:r>
              <a:rPr lang="es-ES" sz="1600" dirty="0"/>
              <a:t>Describe la </a:t>
            </a:r>
            <a:r>
              <a:rPr lang="es-ES" sz="1600" dirty="0">
                <a:solidFill>
                  <a:schemeClr val="bg2">
                    <a:lumMod val="50000"/>
                  </a:schemeClr>
                </a:solidFill>
              </a:rPr>
              <a:t>estructura de toda la BD </a:t>
            </a:r>
            <a:r>
              <a:rPr lang="es-ES" sz="1600" dirty="0"/>
              <a:t>para un grupo de usuarios mediante un esquema conceptual. Este esquema </a:t>
            </a:r>
            <a:r>
              <a:rPr lang="es-ES" sz="1600" dirty="0">
                <a:solidFill>
                  <a:srgbClr val="0070C0"/>
                </a:solidFill>
              </a:rPr>
              <a:t>describe las entidades, tributos, relaciones, operaciones de los usuarios y restricciones, ocultando los detalles de las estructuras físicas de almacenamiento</a:t>
            </a:r>
            <a:r>
              <a:rPr lang="es-ES" sz="1600" dirty="0"/>
              <a:t>. Representa la información contenida en la BD.</a:t>
            </a:r>
            <a:endParaRPr lang="es-CR" sz="1600" dirty="0"/>
          </a:p>
        </p:txBody>
      </p:sp>
      <p:sp>
        <p:nvSpPr>
          <p:cNvPr id="2" name="1 Título"/>
          <p:cNvSpPr>
            <a:spLocks noGrp="1"/>
          </p:cNvSpPr>
          <p:nvPr>
            <p:ph type="title"/>
          </p:nvPr>
        </p:nvSpPr>
        <p:spPr/>
        <p:txBody>
          <a:bodyPr/>
          <a:lstStyle/>
          <a:p>
            <a:r>
              <a:rPr lang="es-CR" sz="2800" dirty="0"/>
              <a:t>SGBD: Niveles de arquitectura</a:t>
            </a:r>
          </a:p>
        </p:txBody>
      </p:sp>
    </p:spTree>
    <p:extLst>
      <p:ext uri="{BB962C8B-B14F-4D97-AF65-F5344CB8AC3E}">
        <p14:creationId xmlns:p14="http://schemas.microsoft.com/office/powerpoint/2010/main" val="31237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3476282" cy="4954464"/>
          </a:xfrm>
        </p:spPr>
        <p:txBody>
          <a:bodyPr>
            <a:normAutofit fontScale="85000" lnSpcReduction="20000"/>
          </a:bodyPr>
          <a:lstStyle/>
          <a:p>
            <a:pPr algn="just"/>
            <a:r>
              <a:rPr lang="es-ES" dirty="0"/>
              <a:t>El SGBD debe de transformar cualquier petición de usuario (esquema externo) a una petición expresada en términos de esquema conceptual, para finalmente ser una petición expresada en el esquema interno que se procesará sobre la BD almacenada. El proceso de transformar peticiones y resultados de un nivel a otro se denomina </a:t>
            </a:r>
            <a:r>
              <a:rPr lang="es-ES" dirty="0">
                <a:solidFill>
                  <a:schemeClr val="bg2">
                    <a:lumMod val="50000"/>
                  </a:schemeClr>
                </a:solidFill>
              </a:rPr>
              <a:t>correspondencia o transformación</a:t>
            </a:r>
            <a:r>
              <a:rPr lang="es-ES" dirty="0"/>
              <a:t>, el SGBD es capaz de interpretar una solicitud de datos y realiza los siguientes pasos:</a:t>
            </a:r>
            <a:endParaRPr lang="es-CR" dirty="0"/>
          </a:p>
        </p:txBody>
      </p:sp>
      <p:sp>
        <p:nvSpPr>
          <p:cNvPr id="2" name="1 Título"/>
          <p:cNvSpPr>
            <a:spLocks noGrp="1"/>
          </p:cNvSpPr>
          <p:nvPr>
            <p:ph type="title"/>
          </p:nvPr>
        </p:nvSpPr>
        <p:spPr/>
        <p:txBody>
          <a:bodyPr/>
          <a:lstStyle/>
          <a:p>
            <a:r>
              <a:rPr lang="es-CR" sz="2800" dirty="0"/>
              <a:t>SGBD: Niveles de arquitectura</a:t>
            </a:r>
          </a:p>
        </p:txBody>
      </p:sp>
      <p:graphicFrame>
        <p:nvGraphicFramePr>
          <p:cNvPr id="6" name="5 Marcador de contenido"/>
          <p:cNvGraphicFramePr>
            <a:graphicFrameLocks noGrp="1"/>
          </p:cNvGraphicFramePr>
          <p:nvPr>
            <p:ph sz="half" idx="4294967295"/>
            <p:extLst/>
          </p:nvPr>
        </p:nvGraphicFramePr>
        <p:xfrm>
          <a:off x="4211638" y="1341438"/>
          <a:ext cx="4932362" cy="5327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500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F14362-2D95-491B-8EDA-316175C2883B}"/>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sz="3200" dirty="0"/>
              <a:t>SGBD: Independencia de datos</a:t>
            </a:r>
          </a:p>
        </p:txBody>
      </p:sp>
      <p:sp>
        <p:nvSpPr>
          <p:cNvPr id="4" name="Rectangle 8"/>
          <p:cNvSpPr>
            <a:spLocks noChangeArrowheads="1"/>
          </p:cNvSpPr>
          <p:nvPr/>
        </p:nvSpPr>
        <p:spPr bwMode="auto">
          <a:xfrm>
            <a:off x="5796136" y="2348880"/>
            <a:ext cx="1733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s-ES_tradnl" sz="2000" dirty="0">
                <a:solidFill>
                  <a:srgbClr val="000000"/>
                </a:solidFill>
                <a:latin typeface="Century Gothic" pitchFamily="34" charset="0"/>
              </a:rPr>
              <a:t>Nivel </a:t>
            </a:r>
            <a:r>
              <a:rPr lang="es-ES_tradnl" sz="2000" b="1" dirty="0">
                <a:solidFill>
                  <a:srgbClr val="000000"/>
                </a:solidFill>
                <a:latin typeface="Century Gothic" pitchFamily="34" charset="0"/>
              </a:rPr>
              <a:t>Externo</a:t>
            </a:r>
          </a:p>
          <a:p>
            <a:pPr algn="ctr"/>
            <a:r>
              <a:rPr lang="es-ES_tradnl" sz="2000" dirty="0">
                <a:solidFill>
                  <a:srgbClr val="000000"/>
                </a:solidFill>
                <a:latin typeface="Century Gothic" pitchFamily="34" charset="0"/>
              </a:rPr>
              <a:t>(</a:t>
            </a:r>
            <a:r>
              <a:rPr lang="es-ES_tradnl" sz="1800" dirty="0">
                <a:solidFill>
                  <a:srgbClr val="000000"/>
                </a:solidFill>
                <a:latin typeface="Century Gothic" pitchFamily="34" charset="0"/>
              </a:rPr>
              <a:t>vistas</a:t>
            </a:r>
            <a:r>
              <a:rPr lang="es-ES_tradnl" sz="2000" dirty="0">
                <a:solidFill>
                  <a:srgbClr val="000000"/>
                </a:solidFill>
                <a:latin typeface="Century Gothic" pitchFamily="34" charset="0"/>
              </a:rPr>
              <a:t>)</a:t>
            </a:r>
            <a:endParaRPr lang="es-ES_tradnl" sz="2000" dirty="0">
              <a:solidFill>
                <a:srgbClr val="000000"/>
              </a:solidFill>
              <a:latin typeface="Arial" pitchFamily="34" charset="0"/>
            </a:endParaRPr>
          </a:p>
        </p:txBody>
      </p:sp>
      <p:sp>
        <p:nvSpPr>
          <p:cNvPr id="5" name="Rectangle 10"/>
          <p:cNvSpPr>
            <a:spLocks noChangeArrowheads="1"/>
          </p:cNvSpPr>
          <p:nvPr/>
        </p:nvSpPr>
        <p:spPr bwMode="auto">
          <a:xfrm>
            <a:off x="18696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6" name="Rectangle 11"/>
          <p:cNvSpPr>
            <a:spLocks noChangeArrowheads="1"/>
          </p:cNvSpPr>
          <p:nvPr/>
        </p:nvSpPr>
        <p:spPr bwMode="auto">
          <a:xfrm>
            <a:off x="4436641" y="2446338"/>
            <a:ext cx="868362"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7" name="Rectangle 12"/>
          <p:cNvSpPr>
            <a:spLocks noChangeArrowheads="1"/>
          </p:cNvSpPr>
          <p:nvPr/>
        </p:nvSpPr>
        <p:spPr bwMode="auto">
          <a:xfrm>
            <a:off x="2838028" y="3597276"/>
            <a:ext cx="1289050" cy="508000"/>
          </a:xfrm>
          <a:prstGeom prst="rect">
            <a:avLst/>
          </a:prstGeom>
          <a:solidFill>
            <a:srgbClr val="FFFFFF"/>
          </a:solidFill>
          <a:ln>
            <a:noFill/>
          </a:ln>
          <a:effectLst/>
          <a:scene3d>
            <a:camera prst="legacyObliqueTopRight"/>
            <a:lightRig rig="legacyFlat3" dir="b"/>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7938">
                <a:no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flatTx/>
          </a:bodyPr>
          <a:lstStyle/>
          <a:p>
            <a:endParaRPr lang="es-CR"/>
          </a:p>
        </p:txBody>
      </p:sp>
      <p:sp>
        <p:nvSpPr>
          <p:cNvPr id="8" name="Rectangle 13"/>
          <p:cNvSpPr>
            <a:spLocks noChangeArrowheads="1"/>
          </p:cNvSpPr>
          <p:nvPr/>
        </p:nvSpPr>
        <p:spPr bwMode="auto">
          <a:xfrm>
            <a:off x="2644353" y="4605338"/>
            <a:ext cx="1644650" cy="508000"/>
          </a:xfrm>
          <a:prstGeom prst="rect">
            <a:avLst/>
          </a:prstGeom>
          <a:solidFill>
            <a:srgbClr val="FFFFFF"/>
          </a:solidFill>
          <a:ln w="7938">
            <a:miter lim="800000"/>
            <a:headEnd/>
            <a:tailEnd/>
          </a:ln>
          <a:effectLst/>
          <a:scene3d>
            <a:camera prst="legacyPerspectiveTopRight"/>
            <a:lightRig rig="legacyFlat3" dir="b"/>
          </a:scene3d>
          <a:sp3d extrusionH="887400" prstMaterial="legacyMetal">
            <a:bevelT w="13500" h="13500" prst="angle"/>
            <a:bevelB w="13500" h="13500" prst="angle"/>
            <a:extrusionClr>
              <a:srgbClr val="FFFFFF"/>
            </a:extrusionClr>
          </a:sp3d>
          <a:extLst>
            <a:ext uri="{AF507438-7753-43E0-B8FC-AC1667EBCBE1}">
              <a14:hiddenEffects xmlns:a14="http://schemas.microsoft.com/office/drawing/2010/main">
                <a:effectLst>
                  <a:outerShdw dist="40161" dir="17306097" algn="ctr" rotWithShape="0">
                    <a:schemeClr val="bg2"/>
                  </a:outerShdw>
                </a:effectLst>
              </a14:hiddenEffects>
            </a:ext>
          </a:extLst>
        </p:spPr>
        <p:txBody>
          <a:bodyPr>
            <a:flatTx/>
          </a:bodyPr>
          <a:lstStyle/>
          <a:p>
            <a:endParaRPr lang="es-CR"/>
          </a:p>
        </p:txBody>
      </p:sp>
      <p:sp>
        <p:nvSpPr>
          <p:cNvPr id="9" name="Rectangle 14"/>
          <p:cNvSpPr>
            <a:spLocks noChangeArrowheads="1"/>
          </p:cNvSpPr>
          <p:nvPr/>
        </p:nvSpPr>
        <p:spPr bwMode="auto">
          <a:xfrm>
            <a:off x="31269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10" name="Line 15"/>
          <p:cNvSpPr>
            <a:spLocks noChangeShapeType="1"/>
          </p:cNvSpPr>
          <p:nvPr/>
        </p:nvSpPr>
        <p:spPr bwMode="auto">
          <a:xfrm flipV="1">
            <a:off x="3514303" y="4140201"/>
            <a:ext cx="3175" cy="3746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1" name="Line 16"/>
          <p:cNvSpPr>
            <a:spLocks noChangeShapeType="1"/>
          </p:cNvSpPr>
          <p:nvPr/>
        </p:nvSpPr>
        <p:spPr bwMode="auto">
          <a:xfrm flipV="1">
            <a:off x="3801641" y="2979738"/>
            <a:ext cx="735012"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2" name="Line 17"/>
          <p:cNvSpPr>
            <a:spLocks noChangeShapeType="1"/>
          </p:cNvSpPr>
          <p:nvPr/>
        </p:nvSpPr>
        <p:spPr bwMode="auto">
          <a:xfrm flipH="1" flipV="1">
            <a:off x="3546053" y="2979738"/>
            <a:ext cx="476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 name="Line 18"/>
          <p:cNvSpPr>
            <a:spLocks noChangeShapeType="1"/>
          </p:cNvSpPr>
          <p:nvPr/>
        </p:nvSpPr>
        <p:spPr bwMode="auto">
          <a:xfrm flipH="1" flipV="1">
            <a:off x="2631653" y="2979738"/>
            <a:ext cx="67151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4" name="Rectangle 19"/>
          <p:cNvSpPr>
            <a:spLocks noChangeArrowheads="1"/>
          </p:cNvSpPr>
          <p:nvPr/>
        </p:nvSpPr>
        <p:spPr bwMode="auto">
          <a:xfrm>
            <a:off x="4050878" y="2584451"/>
            <a:ext cx="4968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15" name="Rectangle 20"/>
          <p:cNvSpPr>
            <a:spLocks noChangeArrowheads="1"/>
          </p:cNvSpPr>
          <p:nvPr/>
        </p:nvSpPr>
        <p:spPr bwMode="auto">
          <a:xfrm>
            <a:off x="4081041" y="2686051"/>
            <a:ext cx="190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
        <p:nvSpPr>
          <p:cNvPr id="16" name="Rectangle 22"/>
          <p:cNvSpPr>
            <a:spLocks noChangeArrowheads="1"/>
          </p:cNvSpPr>
          <p:nvPr/>
        </p:nvSpPr>
        <p:spPr bwMode="auto">
          <a:xfrm>
            <a:off x="5834335" y="4511676"/>
            <a:ext cx="1604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Interno</a:t>
            </a:r>
            <a:endParaRPr lang="es-ES_tradnl" sz="3600">
              <a:latin typeface="Century Gothic" pitchFamily="34" charset="0"/>
            </a:endParaRPr>
          </a:p>
        </p:txBody>
      </p:sp>
      <p:sp>
        <p:nvSpPr>
          <p:cNvPr id="17" name="Rectangle 24"/>
          <p:cNvSpPr>
            <a:spLocks noChangeArrowheads="1"/>
          </p:cNvSpPr>
          <p:nvPr/>
        </p:nvSpPr>
        <p:spPr bwMode="auto">
          <a:xfrm>
            <a:off x="5834335" y="3597276"/>
            <a:ext cx="197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Conceptual</a:t>
            </a:r>
            <a:endParaRPr lang="es-ES_tradnl" sz="3600"/>
          </a:p>
        </p:txBody>
      </p:sp>
      <p:sp>
        <p:nvSpPr>
          <p:cNvPr id="18" name="Rectangle 26"/>
          <p:cNvSpPr>
            <a:spLocks noChangeArrowheads="1"/>
          </p:cNvSpPr>
          <p:nvPr/>
        </p:nvSpPr>
        <p:spPr bwMode="auto">
          <a:xfrm>
            <a:off x="7483053" y="2201863"/>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s-ES"/>
          </a:p>
        </p:txBody>
      </p:sp>
      <p:sp>
        <p:nvSpPr>
          <p:cNvPr id="19" name="Rectangle 27"/>
          <p:cNvSpPr>
            <a:spLocks noChangeArrowheads="1"/>
          </p:cNvSpPr>
          <p:nvPr/>
        </p:nvSpPr>
        <p:spPr bwMode="auto">
          <a:xfrm>
            <a:off x="3611141" y="2976563"/>
            <a:ext cx="4984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20" name="Rectangle 28"/>
          <p:cNvSpPr>
            <a:spLocks noChangeArrowheads="1"/>
          </p:cNvSpPr>
          <p:nvPr/>
        </p:nvSpPr>
        <p:spPr bwMode="auto">
          <a:xfrm>
            <a:off x="3776241" y="3071813"/>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cxnSp>
        <p:nvCxnSpPr>
          <p:cNvPr id="21" name="20 Conector recto"/>
          <p:cNvCxnSpPr/>
          <p:nvPr/>
        </p:nvCxnSpPr>
        <p:spPr>
          <a:xfrm>
            <a:off x="1403648" y="3209132"/>
            <a:ext cx="468052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2" name="21 Conector recto"/>
          <p:cNvCxnSpPr/>
          <p:nvPr/>
        </p:nvCxnSpPr>
        <p:spPr>
          <a:xfrm>
            <a:off x="1403648" y="4293096"/>
            <a:ext cx="468052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23" name="22 CuadroTexto"/>
          <p:cNvSpPr txBox="1"/>
          <p:nvPr/>
        </p:nvSpPr>
        <p:spPr>
          <a:xfrm>
            <a:off x="6156176" y="2996952"/>
            <a:ext cx="2664296" cy="369332"/>
          </a:xfrm>
          <a:prstGeom prst="rect">
            <a:avLst/>
          </a:prstGeom>
          <a:noFill/>
        </p:spPr>
        <p:txBody>
          <a:bodyPr wrap="square" rtlCol="0">
            <a:spAutoFit/>
          </a:bodyPr>
          <a:lstStyle/>
          <a:p>
            <a:r>
              <a:rPr lang="es-CR" dirty="0">
                <a:solidFill>
                  <a:srgbClr val="0070C0"/>
                </a:solidFill>
              </a:rPr>
              <a:t>Independencia lógica</a:t>
            </a:r>
          </a:p>
        </p:txBody>
      </p:sp>
      <p:sp>
        <p:nvSpPr>
          <p:cNvPr id="24" name="23 CuadroTexto"/>
          <p:cNvSpPr txBox="1"/>
          <p:nvPr/>
        </p:nvSpPr>
        <p:spPr>
          <a:xfrm>
            <a:off x="6228184" y="4067780"/>
            <a:ext cx="2664296" cy="369332"/>
          </a:xfrm>
          <a:prstGeom prst="rect">
            <a:avLst/>
          </a:prstGeom>
          <a:noFill/>
        </p:spPr>
        <p:txBody>
          <a:bodyPr wrap="square" rtlCol="0">
            <a:spAutoFit/>
          </a:bodyPr>
          <a:lstStyle/>
          <a:p>
            <a:r>
              <a:rPr lang="es-CR" dirty="0">
                <a:solidFill>
                  <a:srgbClr val="0070C0"/>
                </a:solidFill>
              </a:rPr>
              <a:t>Independencia física</a:t>
            </a:r>
          </a:p>
        </p:txBody>
      </p:sp>
    </p:spTree>
    <p:extLst>
      <p:ext uri="{BB962C8B-B14F-4D97-AF65-F5344CB8AC3E}">
        <p14:creationId xmlns:p14="http://schemas.microsoft.com/office/powerpoint/2010/main" val="3933318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r>
              <a:rPr lang="es-ES" dirty="0"/>
              <a:t>La independencia de datos es la </a:t>
            </a:r>
            <a:r>
              <a:rPr lang="es-ES" dirty="0">
                <a:solidFill>
                  <a:srgbClr val="0070C0"/>
                </a:solidFill>
              </a:rPr>
              <a:t>capacidad para modificar el esquema en un nivel del sistema sin tener que modificar el esquema del nivel inmediato superior</a:t>
            </a:r>
            <a:r>
              <a:rPr lang="es-ES" dirty="0"/>
              <a:t>.</a:t>
            </a:r>
          </a:p>
          <a:p>
            <a:r>
              <a:rPr lang="es-ES" dirty="0"/>
              <a:t>Así, las aplicaciones están “aisladas” (no deben preocuparse) de cómo están los datos estructurados y almacenados.</a:t>
            </a:r>
          </a:p>
          <a:p>
            <a:endParaRPr lang="es-ES" dirty="0"/>
          </a:p>
          <a:p>
            <a:r>
              <a:rPr lang="es-ES" dirty="0">
                <a:solidFill>
                  <a:schemeClr val="bg2">
                    <a:lumMod val="50000"/>
                  </a:schemeClr>
                </a:solidFill>
              </a:rPr>
              <a:t>Independencia lógica de los datos:</a:t>
            </a:r>
          </a:p>
          <a:p>
            <a:pPr lvl="1"/>
            <a:r>
              <a:rPr lang="es-ES" dirty="0">
                <a:solidFill>
                  <a:srgbClr val="0070C0"/>
                </a:solidFill>
              </a:rPr>
              <a:t>Protección ante cambios en la estructura lógica de los datos.</a:t>
            </a:r>
          </a:p>
          <a:p>
            <a:pPr lvl="1"/>
            <a:r>
              <a:rPr lang="es-ES" dirty="0"/>
              <a:t>Se podrá modificar el esquema conceptual para ampliar la BD o para reducirla, por ejemplo, si se elimina una entidad, los esquemas externos que no se refieran a ella no se verán afectados.</a:t>
            </a:r>
          </a:p>
          <a:p>
            <a:pPr marL="635000" lvl="1" indent="0">
              <a:buNone/>
            </a:pPr>
            <a:endParaRPr lang="es-ES" dirty="0"/>
          </a:p>
          <a:p>
            <a:r>
              <a:rPr lang="es-ES" dirty="0">
                <a:solidFill>
                  <a:schemeClr val="bg2">
                    <a:lumMod val="50000"/>
                  </a:schemeClr>
                </a:solidFill>
              </a:rPr>
              <a:t>Independencia física de los datos:</a:t>
            </a:r>
          </a:p>
          <a:p>
            <a:pPr lvl="1"/>
            <a:r>
              <a:rPr lang="es-ES" dirty="0">
                <a:solidFill>
                  <a:srgbClr val="0070C0"/>
                </a:solidFill>
              </a:rPr>
              <a:t>Protección ante cambios en las estructuras físicas de los datos.</a:t>
            </a:r>
          </a:p>
          <a:p>
            <a:pPr lvl="1"/>
            <a:r>
              <a:rPr lang="es-ES" dirty="0"/>
              <a:t>Por ejemplo, se pueden reorganizar los archivos físicos con el fin de mejorar el rendimiento de las operaciones de consulta o de actualización, o se pueden añadir nuevos archivos de datos porque los que había se han llenado. </a:t>
            </a:r>
          </a:p>
          <a:p>
            <a:pPr lvl="1"/>
            <a:r>
              <a:rPr lang="es-ES" dirty="0"/>
              <a:t>La independencia física es más fácil de conseguir que la lógica, pues se refiere a la separación entre las aplicaciones y las estructuras físicas de almacenamiento.</a:t>
            </a:r>
            <a:endParaRPr lang="es-CR" dirty="0"/>
          </a:p>
        </p:txBody>
      </p:sp>
      <p:sp>
        <p:nvSpPr>
          <p:cNvPr id="2" name="1 Título"/>
          <p:cNvSpPr>
            <a:spLocks noGrp="1"/>
          </p:cNvSpPr>
          <p:nvPr>
            <p:ph type="title"/>
          </p:nvPr>
        </p:nvSpPr>
        <p:spPr/>
        <p:txBody>
          <a:bodyPr/>
          <a:lstStyle/>
          <a:p>
            <a:r>
              <a:rPr lang="es-CR" sz="3200" dirty="0"/>
              <a:t>SGBD: Independencia de datos</a:t>
            </a:r>
          </a:p>
        </p:txBody>
      </p:sp>
    </p:spTree>
    <p:extLst>
      <p:ext uri="{BB962C8B-B14F-4D97-AF65-F5344CB8AC3E}">
        <p14:creationId xmlns:p14="http://schemas.microsoft.com/office/powerpoint/2010/main" val="3156913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Título"/>
          <p:cNvSpPr>
            <a:spLocks noGrp="1"/>
          </p:cNvSpPr>
          <p:nvPr>
            <p:ph type="title"/>
          </p:nvPr>
        </p:nvSpPr>
        <p:spPr/>
        <p:txBody>
          <a:bodyPr/>
          <a:lstStyle/>
          <a:p>
            <a:r>
              <a:rPr lang="es-CR" dirty="0"/>
              <a:t>SGBD: Componentes</a:t>
            </a:r>
          </a:p>
        </p:txBody>
      </p:sp>
    </p:spTree>
    <p:extLst>
      <p:ext uri="{BB962C8B-B14F-4D97-AF65-F5344CB8AC3E}">
        <p14:creationId xmlns:p14="http://schemas.microsoft.com/office/powerpoint/2010/main" val="2279163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endParaRPr lang="es-ES" sz="2400" dirty="0"/>
          </a:p>
          <a:p>
            <a:r>
              <a:rPr lang="es-ES" sz="2400" dirty="0"/>
              <a:t>Todos los SGBD ofrecen lenguajes e interfaces apropiadas para cada tipo de usuario: administradores, diseñadores, programadores de aplicaciones y usuarios finales.</a:t>
            </a:r>
          </a:p>
          <a:p>
            <a:endParaRPr lang="es-ES" sz="2400" dirty="0"/>
          </a:p>
          <a:p>
            <a:r>
              <a:rPr lang="es-ES" sz="2400" dirty="0"/>
              <a:t>Los lenguajes van a permitir al administrador de la BD </a:t>
            </a:r>
            <a:r>
              <a:rPr lang="es-ES" sz="2400" dirty="0">
                <a:solidFill>
                  <a:srgbClr val="0070C0"/>
                </a:solidFill>
              </a:rPr>
              <a:t>especificar los datos que componen la BD, su estructura, las relaciones que existen entre ellos, las reglas de integridad, los controles de acceso, las características de tipo físico y las vistas externas de los usuarios. </a:t>
            </a:r>
          </a:p>
        </p:txBody>
      </p:sp>
      <p:sp>
        <p:nvSpPr>
          <p:cNvPr id="2" name="1 Título"/>
          <p:cNvSpPr>
            <a:spLocks noGrp="1"/>
          </p:cNvSpPr>
          <p:nvPr>
            <p:ph type="title"/>
          </p:nvPr>
        </p:nvSpPr>
        <p:spPr/>
        <p:txBody>
          <a:bodyPr/>
          <a:lstStyle/>
          <a:p>
            <a:r>
              <a:rPr lang="es-CR" dirty="0"/>
              <a:t>SGBD: Lenguajes</a:t>
            </a:r>
          </a:p>
        </p:txBody>
      </p:sp>
    </p:spTree>
    <p:extLst>
      <p:ext uri="{BB962C8B-B14F-4D97-AF65-F5344CB8AC3E}">
        <p14:creationId xmlns:p14="http://schemas.microsoft.com/office/powerpoint/2010/main" val="2702414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r>
              <a:rPr lang="es-ES" sz="2000" dirty="0"/>
              <a:t>Los lenguajes del SGBD se clasifican en:</a:t>
            </a:r>
          </a:p>
          <a:p>
            <a:pPr lvl="1"/>
            <a:r>
              <a:rPr lang="es-ES" sz="1800" b="1" dirty="0">
                <a:solidFill>
                  <a:schemeClr val="bg2">
                    <a:lumMod val="50000"/>
                  </a:schemeClr>
                </a:solidFill>
              </a:rPr>
              <a:t>Lenguaje de definición de datos (LDD o DDL)</a:t>
            </a:r>
            <a:r>
              <a:rPr lang="es-ES" sz="1800" b="1" dirty="0"/>
              <a:t>: </a:t>
            </a:r>
            <a:r>
              <a:rPr lang="es-ES" sz="1800" dirty="0">
                <a:solidFill>
                  <a:srgbClr val="0070C0"/>
                </a:solidFill>
              </a:rPr>
              <a:t>se utiliza para especificar el esquema de la BD, las vistas de los usuarios y las estructuras de almacenamiento. </a:t>
            </a:r>
            <a:r>
              <a:rPr lang="es-ES" sz="1800" dirty="0"/>
              <a:t>Es el que define el esquema conceptual y el esquema interno. Lo utilizan los diseñadores y los administradores de la BD.</a:t>
            </a:r>
          </a:p>
          <a:p>
            <a:pPr lvl="1"/>
            <a:r>
              <a:rPr lang="es-ES" sz="1800" b="1" dirty="0">
                <a:solidFill>
                  <a:schemeClr val="bg2">
                    <a:lumMod val="50000"/>
                  </a:schemeClr>
                </a:solidFill>
              </a:rPr>
              <a:t>Lenguaje de manipulación de datos (LMD o DML)</a:t>
            </a:r>
            <a:r>
              <a:rPr lang="es-ES" sz="1800" b="1" dirty="0"/>
              <a:t>: </a:t>
            </a:r>
            <a:r>
              <a:rPr lang="es-ES" sz="1800" dirty="0">
                <a:solidFill>
                  <a:srgbClr val="0070C0"/>
                </a:solidFill>
              </a:rPr>
              <a:t>se utilizan para leer y actualizar los datos de la BD.</a:t>
            </a:r>
            <a:r>
              <a:rPr lang="es-ES" sz="1800" dirty="0"/>
              <a:t> Es el utilizado por los usuarios para realizar consultas, inserciones, eliminaciones y modificaciones. </a:t>
            </a:r>
          </a:p>
          <a:p>
            <a:pPr lvl="2"/>
            <a:r>
              <a:rPr lang="es-ES" sz="1400" dirty="0"/>
              <a:t>Los hay procedurales, en los que el usuario será normalmente un programador y especifica las operaciones de acceso a los datos llamando a los procedimientos necesarios. Estos lenguajes acceden a un registro y lo procesan. Las sentencias de un LMD procedural están embebidas en un lenguaje de alto nivel llamado anfitrión.</a:t>
            </a:r>
          </a:p>
          <a:p>
            <a:pPr lvl="2"/>
            <a:r>
              <a:rPr lang="es-ES" sz="1400" dirty="0"/>
              <a:t>No procedurales son los lenguajes declarativos. En muchos SGBD se pueden introducir interactivamente instrucciones del LMD desde un terminal, también pueden ir embebidas en un lenguaje de programación de alto nivel. Estos lenguajes permiten especificar los datos a obtener en una consulta, o los datos a modificar, mediante sentencias sencillas. Las BD relacionales utilizan lenguajes no procedurales como SQL (</a:t>
            </a:r>
            <a:r>
              <a:rPr lang="es-ES" sz="1400" dirty="0" err="1"/>
              <a:t>Structured</a:t>
            </a:r>
            <a:r>
              <a:rPr lang="es-ES" sz="1400" dirty="0"/>
              <a:t> Quero </a:t>
            </a:r>
            <a:r>
              <a:rPr lang="es-ES" sz="1400" dirty="0" err="1"/>
              <a:t>Language</a:t>
            </a:r>
            <a:r>
              <a:rPr lang="es-ES" sz="1400" dirty="0"/>
              <a:t>) o QBE (</a:t>
            </a:r>
            <a:r>
              <a:rPr lang="es-ES" sz="1400" dirty="0" err="1"/>
              <a:t>Query</a:t>
            </a:r>
            <a:r>
              <a:rPr lang="es-ES" sz="1400" dirty="0"/>
              <a:t> </a:t>
            </a:r>
            <a:r>
              <a:rPr lang="es-ES" sz="1400" dirty="0" err="1"/>
              <a:t>By</a:t>
            </a:r>
            <a:r>
              <a:rPr lang="es-ES" sz="1400" dirty="0"/>
              <a:t> </a:t>
            </a:r>
            <a:r>
              <a:rPr lang="es-ES" sz="1400" dirty="0" err="1"/>
              <a:t>Example</a:t>
            </a:r>
            <a:r>
              <a:rPr lang="es-ES" sz="1400" dirty="0"/>
              <a:t>).</a:t>
            </a:r>
            <a:endParaRPr lang="es-CR" sz="1400" dirty="0"/>
          </a:p>
          <a:p>
            <a:endParaRPr lang="es-CR" dirty="0"/>
          </a:p>
        </p:txBody>
      </p:sp>
      <p:sp>
        <p:nvSpPr>
          <p:cNvPr id="4" name="1 Título"/>
          <p:cNvSpPr>
            <a:spLocks noGrp="1"/>
          </p:cNvSpPr>
          <p:nvPr>
            <p:ph type="title"/>
          </p:nvPr>
        </p:nvSpPr>
        <p:spPr/>
        <p:txBody>
          <a:bodyPr/>
          <a:lstStyle/>
          <a:p>
            <a:r>
              <a:rPr lang="es-CR" dirty="0"/>
              <a:t>SGBD: Lenguajes</a:t>
            </a:r>
          </a:p>
        </p:txBody>
      </p:sp>
    </p:spTree>
    <p:extLst>
      <p:ext uri="{BB962C8B-B14F-4D97-AF65-F5344CB8AC3E}">
        <p14:creationId xmlns:p14="http://schemas.microsoft.com/office/powerpoint/2010/main" val="217213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p:txBody>
          <a:bodyPr/>
          <a:lstStyle/>
          <a:p>
            <a:r>
              <a:rPr lang="es-CR" sz="2400" dirty="0"/>
              <a:t>Ingeniero en Software.</a:t>
            </a:r>
          </a:p>
          <a:p>
            <a:r>
              <a:rPr lang="es-CR" sz="2400" dirty="0"/>
              <a:t>Profesor en el Tecnológico de Costa Rica y la Universidad Técnica Nacional.</a:t>
            </a:r>
          </a:p>
          <a:p>
            <a:r>
              <a:rPr lang="es-CR" sz="2400" dirty="0"/>
              <a:t>Maestría en Base de Datos.</a:t>
            </a:r>
          </a:p>
          <a:p>
            <a:r>
              <a:rPr lang="es-CR" sz="2400" dirty="0"/>
              <a:t>10 años de experiencia como </a:t>
            </a:r>
            <a:r>
              <a:rPr lang="es-CR" sz="2400" dirty="0" err="1"/>
              <a:t>desarollador</a:t>
            </a:r>
            <a:r>
              <a:rPr lang="es-CR" sz="2400" dirty="0"/>
              <a:t> de software.</a:t>
            </a:r>
          </a:p>
          <a:p>
            <a:r>
              <a:rPr lang="es-CR" sz="2400" dirty="0"/>
              <a:t>Correo: ejimenez@utn.ac.cr</a:t>
            </a:r>
          </a:p>
          <a:p>
            <a:r>
              <a:rPr lang="es-CR" sz="2400" dirty="0"/>
              <a:t>Skype: ejimenezdelgado</a:t>
            </a:r>
          </a:p>
          <a:p>
            <a:endParaRPr lang="es-CR" dirty="0"/>
          </a:p>
        </p:txBody>
      </p:sp>
      <p:sp>
        <p:nvSpPr>
          <p:cNvPr id="2" name="Título 1"/>
          <p:cNvSpPr>
            <a:spLocks noGrp="1"/>
          </p:cNvSpPr>
          <p:nvPr>
            <p:ph type="title"/>
          </p:nvPr>
        </p:nvSpPr>
        <p:spPr/>
        <p:txBody>
          <a:bodyPr/>
          <a:lstStyle/>
          <a:p>
            <a:r>
              <a:rPr lang="es-CR" dirty="0"/>
              <a:t>Presentación</a:t>
            </a:r>
          </a:p>
        </p:txBody>
      </p:sp>
    </p:spTree>
    <p:extLst>
      <p:ext uri="{BB962C8B-B14F-4D97-AF65-F5344CB8AC3E}">
        <p14:creationId xmlns:p14="http://schemas.microsoft.com/office/powerpoint/2010/main" val="1776527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049713" cy="4954464"/>
          </a:xfrm>
        </p:spPr>
        <p:txBody>
          <a:bodyPr>
            <a:normAutofit fontScale="92500" lnSpcReduction="20000"/>
          </a:bodyPr>
          <a:lstStyle/>
          <a:p>
            <a:pPr algn="just"/>
            <a:r>
              <a:rPr lang="es-ES" dirty="0"/>
              <a:t>El diccionario de datos es el </a:t>
            </a:r>
            <a:r>
              <a:rPr lang="es-ES" dirty="0">
                <a:solidFill>
                  <a:schemeClr val="bg2">
                    <a:lumMod val="50000"/>
                  </a:schemeClr>
                </a:solidFill>
              </a:rPr>
              <a:t>lugar</a:t>
            </a:r>
            <a:r>
              <a:rPr lang="es-ES" dirty="0"/>
              <a:t> donde se </a:t>
            </a:r>
            <a:r>
              <a:rPr lang="es-ES" dirty="0">
                <a:solidFill>
                  <a:srgbClr val="0070C0"/>
                </a:solidFill>
              </a:rPr>
              <a:t>deposita información acerca de todos los datos que forman la BD</a:t>
            </a:r>
            <a:r>
              <a:rPr lang="es-ES" dirty="0"/>
              <a:t>. Es una guía en la que se describe la BD y los objetos que la forman.</a:t>
            </a:r>
          </a:p>
          <a:p>
            <a:pPr algn="just"/>
            <a:r>
              <a:rPr lang="es-ES" dirty="0"/>
              <a:t>El diccionario contiene las </a:t>
            </a:r>
            <a:r>
              <a:rPr lang="es-ES" dirty="0">
                <a:solidFill>
                  <a:schemeClr val="bg2">
                    <a:lumMod val="50000"/>
                  </a:schemeClr>
                </a:solidFill>
              </a:rPr>
              <a:t>características lógicas </a:t>
            </a:r>
            <a:r>
              <a:rPr lang="es-ES" dirty="0"/>
              <a:t>de los sitios donde se almacenan los datos del sistema, incluyendo nombre, descripción, alias, contenido y organización. Identifica los procesos donde se emplean los datos y los sitios donde se necesita el acceso inmediato a la información.</a:t>
            </a:r>
            <a:endParaRPr lang="es-CR" dirty="0"/>
          </a:p>
        </p:txBody>
      </p:sp>
      <p:sp>
        <p:nvSpPr>
          <p:cNvPr id="2" name="1 Título"/>
          <p:cNvSpPr>
            <a:spLocks noGrp="1"/>
          </p:cNvSpPr>
          <p:nvPr>
            <p:ph type="title"/>
          </p:nvPr>
        </p:nvSpPr>
        <p:spPr/>
        <p:txBody>
          <a:bodyPr/>
          <a:lstStyle/>
          <a:p>
            <a:r>
              <a:rPr lang="es-CR" sz="3600" dirty="0"/>
              <a:t>SGBD: </a:t>
            </a:r>
            <a:r>
              <a:rPr lang="es-ES" sz="3600" dirty="0"/>
              <a:t>Diccionario de datos </a:t>
            </a:r>
            <a:endParaRPr lang="es-CR" sz="3600" dirty="0"/>
          </a:p>
        </p:txBody>
      </p:sp>
      <p:graphicFrame>
        <p:nvGraphicFramePr>
          <p:cNvPr id="5" name="4 Marcador de contenido"/>
          <p:cNvGraphicFramePr>
            <a:graphicFrameLocks noGrp="1"/>
          </p:cNvGraphicFramePr>
          <p:nvPr>
            <p:ph sz="half" idx="4294967295"/>
            <p:extLst/>
          </p:nvPr>
        </p:nvGraphicFramePr>
        <p:xfrm>
          <a:off x="4678363" y="1484313"/>
          <a:ext cx="4465637" cy="511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4753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3600" dirty="0"/>
              <a:t>SGBD: Seguridad e integridad</a:t>
            </a:r>
            <a:endParaRPr lang="es-CR" dirty="0"/>
          </a:p>
        </p:txBody>
      </p:sp>
    </p:spTree>
    <p:extLst>
      <p:ext uri="{BB962C8B-B14F-4D97-AF65-F5344CB8AC3E}">
        <p14:creationId xmlns:p14="http://schemas.microsoft.com/office/powerpoint/2010/main" val="2269146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sz="2800" dirty="0"/>
          </a:p>
          <a:p>
            <a:pPr marL="203200" indent="0">
              <a:buNone/>
            </a:pPr>
            <a:r>
              <a:rPr lang="es-ES" sz="2800" dirty="0"/>
              <a:t>El DBA tiene una gran responsabilidad ya que posee el máximo nivel de privilegios. Será el encargado de crear los usuarios que se conectarán a la BD. En la administración de una BD siempre hay que procurar que haya el menor número de administradores, a ser posible una sola persona.</a:t>
            </a:r>
            <a:endParaRPr lang="es-CR" sz="2800" dirty="0"/>
          </a:p>
        </p:txBody>
      </p:sp>
      <p:sp>
        <p:nvSpPr>
          <p:cNvPr id="2" name="1 Título"/>
          <p:cNvSpPr>
            <a:spLocks noGrp="1"/>
          </p:cNvSpPr>
          <p:nvPr>
            <p:ph type="title"/>
          </p:nvPr>
        </p:nvSpPr>
        <p:spPr/>
        <p:txBody>
          <a:bodyPr/>
          <a:lstStyle/>
          <a:p>
            <a:r>
              <a:rPr lang="es-CR" sz="3200" dirty="0"/>
              <a:t>SGBD: Administrador de la BD</a:t>
            </a:r>
          </a:p>
        </p:txBody>
      </p:sp>
    </p:spTree>
    <p:extLst>
      <p:ext uri="{BB962C8B-B14F-4D97-AF65-F5344CB8AC3E}">
        <p14:creationId xmlns:p14="http://schemas.microsoft.com/office/powerpoint/2010/main" val="2009371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pPr marL="190500" indent="-190500" algn="l" defTabSz="1123950">
              <a:lnSpc>
                <a:spcPct val="90000"/>
              </a:lnSpc>
              <a:buFontTx/>
              <a:buChar char="•"/>
            </a:pPr>
            <a:r>
              <a:rPr lang="es-ES_tradnl" b="1" dirty="0"/>
              <a:t>Según el </a:t>
            </a:r>
            <a:r>
              <a:rPr lang="es-ES_tradnl" b="1" dirty="0">
                <a:solidFill>
                  <a:schemeClr val="bg2">
                    <a:lumMod val="50000"/>
                  </a:schemeClr>
                </a:solidFill>
              </a:rPr>
              <a:t>Modelo de Datos</a:t>
            </a:r>
            <a:r>
              <a:rPr lang="es-ES_tradnl" b="1" dirty="0"/>
              <a:t> en el que está basado</a:t>
            </a:r>
          </a:p>
          <a:p>
            <a:pPr marL="571500" lvl="1" indent="-190500" algn="l" defTabSz="1123950">
              <a:lnSpc>
                <a:spcPct val="90000"/>
              </a:lnSpc>
              <a:buFontTx/>
              <a:buChar char="–"/>
            </a:pPr>
            <a:r>
              <a:rPr lang="es-ES_tradnl" u="sng" dirty="0"/>
              <a:t>Relacional</a:t>
            </a:r>
            <a:r>
              <a:rPr lang="es-ES_tradnl" dirty="0"/>
              <a:t>, Red, Jerárquico, </a:t>
            </a:r>
          </a:p>
          <a:p>
            <a:pPr marL="571500" lvl="1" indent="-190500" algn="l" defTabSz="1123950">
              <a:lnSpc>
                <a:spcPct val="90000"/>
              </a:lnSpc>
              <a:buFontTx/>
              <a:buChar char="–"/>
            </a:pPr>
            <a:r>
              <a:rPr lang="es-ES_tradnl" dirty="0"/>
              <a:t>Orientado a Objetos,</a:t>
            </a:r>
          </a:p>
          <a:p>
            <a:pPr marL="571500" lvl="1" indent="-190500" algn="l" defTabSz="1123950">
              <a:lnSpc>
                <a:spcPct val="90000"/>
              </a:lnSpc>
              <a:buFontTx/>
              <a:buChar char="–"/>
            </a:pPr>
            <a:r>
              <a:rPr lang="es-ES_tradnl" dirty="0"/>
              <a:t>Objeto/Relacional, ...</a:t>
            </a:r>
          </a:p>
          <a:p>
            <a:pPr marL="190500" indent="-190500" algn="l" defTabSz="1123950">
              <a:lnSpc>
                <a:spcPct val="110000"/>
              </a:lnSpc>
              <a:buFontTx/>
              <a:buChar char="•"/>
            </a:pPr>
            <a:r>
              <a:rPr lang="es-ES_tradnl" b="1" dirty="0"/>
              <a:t>Según el nº de </a:t>
            </a:r>
            <a:r>
              <a:rPr lang="es-ES_tradnl" b="1" dirty="0">
                <a:solidFill>
                  <a:schemeClr val="bg2">
                    <a:lumMod val="50000"/>
                  </a:schemeClr>
                </a:solidFill>
              </a:rPr>
              <a:t>usuarios </a:t>
            </a:r>
            <a:r>
              <a:rPr lang="es-ES_tradnl" b="1" dirty="0"/>
              <a:t>simultáneos</a:t>
            </a:r>
          </a:p>
          <a:p>
            <a:pPr marL="571500" lvl="1" indent="-190500" algn="l" defTabSz="1123950">
              <a:lnSpc>
                <a:spcPct val="90000"/>
              </a:lnSpc>
              <a:buFontTx/>
              <a:buChar char="–"/>
            </a:pPr>
            <a:r>
              <a:rPr lang="es-ES_tradnl" dirty="0"/>
              <a:t>Monousuario </a:t>
            </a:r>
          </a:p>
          <a:p>
            <a:pPr marL="571500" lvl="1" indent="-190500" algn="l" defTabSz="1123950">
              <a:lnSpc>
                <a:spcPct val="90000"/>
              </a:lnSpc>
              <a:buFontTx/>
              <a:buChar char="–"/>
            </a:pPr>
            <a:r>
              <a:rPr lang="es-ES_tradnl" u="sng" dirty="0"/>
              <a:t>Multiusuario</a:t>
            </a:r>
            <a:endParaRPr lang="es-ES_tradnl" dirty="0"/>
          </a:p>
          <a:p>
            <a:pPr marL="190500" indent="-190500" algn="l" defTabSz="1123950">
              <a:lnSpc>
                <a:spcPct val="110000"/>
              </a:lnSpc>
              <a:buFontTx/>
              <a:buChar char="•"/>
            </a:pPr>
            <a:r>
              <a:rPr lang="es-ES_tradnl" b="1" dirty="0"/>
              <a:t>Según el nº de </a:t>
            </a:r>
            <a:r>
              <a:rPr lang="es-ES_tradnl" b="1" dirty="0">
                <a:solidFill>
                  <a:schemeClr val="bg2">
                    <a:lumMod val="50000"/>
                  </a:schemeClr>
                </a:solidFill>
              </a:rPr>
              <a:t>lugares </a:t>
            </a:r>
            <a:r>
              <a:rPr lang="es-ES_tradnl" b="1" dirty="0"/>
              <a:t>en que se almacenan datos</a:t>
            </a:r>
            <a:endParaRPr lang="es-ES_tradnl" dirty="0"/>
          </a:p>
          <a:p>
            <a:pPr marL="571500" lvl="1" indent="-190500" algn="l" defTabSz="1123950">
              <a:lnSpc>
                <a:spcPct val="70000"/>
              </a:lnSpc>
              <a:buFontTx/>
              <a:buChar char="–"/>
            </a:pPr>
            <a:r>
              <a:rPr lang="es-ES_tradnl" u="sng" dirty="0"/>
              <a:t>Centralizado</a:t>
            </a:r>
            <a:endParaRPr lang="es-ES_tradnl" dirty="0"/>
          </a:p>
          <a:p>
            <a:pPr marL="571500" lvl="1" indent="-190500" algn="l" defTabSz="1123950">
              <a:lnSpc>
                <a:spcPct val="80000"/>
              </a:lnSpc>
              <a:buFontTx/>
              <a:buChar char="–"/>
            </a:pPr>
            <a:r>
              <a:rPr lang="es-ES_tradnl" dirty="0"/>
              <a:t>Distribuido (SGBDD)</a:t>
            </a:r>
          </a:p>
          <a:p>
            <a:pPr marL="1181100" lvl="2" indent="-228600" algn="l" defTabSz="1123950">
              <a:lnSpc>
                <a:spcPct val="80000"/>
              </a:lnSpc>
              <a:buFontTx/>
              <a:buChar char="•"/>
            </a:pPr>
            <a:r>
              <a:rPr lang="es-ES_tradnl" dirty="0"/>
              <a:t>SGBDD homogéneo: mismo software de SGBD en todos los sitios</a:t>
            </a:r>
          </a:p>
          <a:p>
            <a:pPr marL="1181100" lvl="2" indent="-228600" algn="l" defTabSz="1123950">
              <a:lnSpc>
                <a:spcPct val="80000"/>
              </a:lnSpc>
              <a:buFontTx/>
              <a:buChar char="•"/>
            </a:pPr>
            <a:r>
              <a:rPr lang="es-ES_tradnl" dirty="0"/>
              <a:t>SGBDD heterogéneo (ej. </a:t>
            </a:r>
            <a:r>
              <a:rPr lang="es-ES_tradnl" dirty="0" err="1"/>
              <a:t>Multi</a:t>
            </a:r>
            <a:r>
              <a:rPr lang="es-ES_tradnl" dirty="0"/>
              <a:t>-Base de Datos o BD Federadas)</a:t>
            </a:r>
          </a:p>
          <a:p>
            <a:pPr marL="190500" indent="-190500" algn="l" defTabSz="1123950">
              <a:lnSpc>
                <a:spcPct val="110000"/>
              </a:lnSpc>
              <a:buFontTx/>
              <a:buChar char="•"/>
            </a:pPr>
            <a:r>
              <a:rPr lang="es-ES_tradnl" b="1" dirty="0"/>
              <a:t>Según su </a:t>
            </a:r>
            <a:r>
              <a:rPr lang="es-ES_tradnl" b="1" dirty="0">
                <a:solidFill>
                  <a:schemeClr val="bg2">
                    <a:lumMod val="50000"/>
                  </a:schemeClr>
                </a:solidFill>
              </a:rPr>
              <a:t>propósito</a:t>
            </a:r>
          </a:p>
          <a:p>
            <a:pPr marL="571500" lvl="1" indent="-190500" algn="l" defTabSz="1123950">
              <a:lnSpc>
                <a:spcPct val="90000"/>
              </a:lnSpc>
              <a:buFontTx/>
              <a:buChar char="–"/>
            </a:pPr>
            <a:r>
              <a:rPr lang="es-ES_tradnl" dirty="0"/>
              <a:t>de </a:t>
            </a:r>
            <a:r>
              <a:rPr lang="es-ES_tradnl" u="sng" dirty="0"/>
              <a:t>propósito General</a:t>
            </a:r>
            <a:endParaRPr lang="es-ES_tradnl" dirty="0"/>
          </a:p>
          <a:p>
            <a:pPr marL="571500" lvl="1" indent="-190500" algn="l" defTabSz="1123950">
              <a:lnSpc>
                <a:spcPct val="90000"/>
              </a:lnSpc>
              <a:buFontTx/>
              <a:buChar char="–"/>
            </a:pPr>
            <a:r>
              <a:rPr lang="es-ES_tradnl" dirty="0"/>
              <a:t>de propósito Específico: </a:t>
            </a:r>
            <a:r>
              <a:rPr lang="es-ES_tradnl" sz="1800" dirty="0"/>
              <a:t>construido para un tipo concreto de aplicaciones</a:t>
            </a:r>
          </a:p>
          <a:p>
            <a:endParaRPr lang="es-CR" dirty="0"/>
          </a:p>
        </p:txBody>
      </p:sp>
      <p:sp>
        <p:nvSpPr>
          <p:cNvPr id="2" name="1 Título"/>
          <p:cNvSpPr>
            <a:spLocks noGrp="1"/>
          </p:cNvSpPr>
          <p:nvPr>
            <p:ph type="title"/>
          </p:nvPr>
        </p:nvSpPr>
        <p:spPr/>
        <p:txBody>
          <a:bodyPr/>
          <a:lstStyle/>
          <a:p>
            <a:r>
              <a:rPr lang="es-CR" dirty="0"/>
              <a:t>SGBD: Clasificación</a:t>
            </a:r>
          </a:p>
        </p:txBody>
      </p:sp>
    </p:spTree>
    <p:extLst>
      <p:ext uri="{BB962C8B-B14F-4D97-AF65-F5344CB8AC3E}">
        <p14:creationId xmlns:p14="http://schemas.microsoft.com/office/powerpoint/2010/main" val="630358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9239A2-D502-48CA-B57B-0C64A6A375F7}"/>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rmAutofit fontScale="90000"/>
          </a:bodyPr>
          <a:lstStyle/>
          <a:p>
            <a:r>
              <a:rPr lang="es-ES_tradnl" sz="3600" dirty="0"/>
              <a:t>Entorno </a:t>
            </a:r>
            <a:r>
              <a:rPr lang="es-ES_tradnl" sz="3600" dirty="0">
                <a:latin typeface="Century Gothic" pitchFamily="34" charset="0"/>
              </a:rPr>
              <a:t>simplificado</a:t>
            </a:r>
            <a:r>
              <a:rPr lang="es-ES_tradnl" sz="3600" dirty="0"/>
              <a:t> de un</a:t>
            </a:r>
            <a:r>
              <a:rPr lang="es-ES_tradnl" sz="3600" b="1" dirty="0"/>
              <a:t> Sistema de Base de Datos</a:t>
            </a:r>
            <a:endParaRPr lang="es-CR" dirty="0"/>
          </a:p>
        </p:txBody>
      </p:sp>
      <p:grpSp>
        <p:nvGrpSpPr>
          <p:cNvPr id="91160" name="Group 24"/>
          <p:cNvGrpSpPr>
            <a:grpSpLocks/>
          </p:cNvGrpSpPr>
          <p:nvPr/>
        </p:nvGrpSpPr>
        <p:grpSpPr bwMode="auto">
          <a:xfrm>
            <a:off x="1095666" y="1571347"/>
            <a:ext cx="7086600" cy="5224273"/>
            <a:chOff x="1104" y="432"/>
            <a:chExt cx="4464" cy="3504"/>
          </a:xfrm>
        </p:grpSpPr>
        <p:sp>
          <p:nvSpPr>
            <p:cNvPr id="91138" name="AutoShape 2"/>
            <p:cNvSpPr>
              <a:spLocks noChangeArrowheads="1"/>
            </p:cNvSpPr>
            <p:nvPr/>
          </p:nvSpPr>
          <p:spPr bwMode="auto">
            <a:xfrm>
              <a:off x="2736" y="2880"/>
              <a:ext cx="949" cy="960"/>
            </a:xfrm>
            <a:prstGeom prst="can">
              <a:avLst>
                <a:gd name="adj" fmla="val 33617"/>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39" name="AutoShape 3"/>
            <p:cNvSpPr>
              <a:spLocks noChangeArrowheads="1"/>
            </p:cNvSpPr>
            <p:nvPr/>
          </p:nvSpPr>
          <p:spPr bwMode="auto">
            <a:xfrm>
              <a:off x="3408" y="2880"/>
              <a:ext cx="1056" cy="960"/>
            </a:xfrm>
            <a:prstGeom prst="can">
              <a:avLst>
                <a:gd name="adj" fmla="val 3234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0" name="Line 4"/>
            <p:cNvSpPr>
              <a:spLocks noChangeShapeType="1"/>
            </p:cNvSpPr>
            <p:nvPr/>
          </p:nvSpPr>
          <p:spPr bwMode="auto">
            <a:xfrm flipH="1">
              <a:off x="3072" y="2640"/>
              <a:ext cx="1" cy="384"/>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2" name="Line 6"/>
            <p:cNvSpPr>
              <a:spLocks noChangeShapeType="1"/>
            </p:cNvSpPr>
            <p:nvPr/>
          </p:nvSpPr>
          <p:spPr bwMode="auto">
            <a:xfrm>
              <a:off x="4032" y="2640"/>
              <a:ext cx="1" cy="432"/>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3" name="Rectangle 7"/>
            <p:cNvSpPr>
              <a:spLocks noChangeArrowheads="1"/>
            </p:cNvSpPr>
            <p:nvPr/>
          </p:nvSpPr>
          <p:spPr bwMode="auto">
            <a:xfrm>
              <a:off x="1440" y="1296"/>
              <a:ext cx="3936" cy="144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17088" dir="19163922" algn="ctr" rotWithShape="0">
                      <a:schemeClr val="bg2">
                        <a:alpha val="50000"/>
                      </a:schemeClr>
                    </a:outerShdw>
                  </a:effectLst>
                </a14:hiddenEffects>
              </a:ext>
            </a:extLst>
          </p:spPr>
          <p:txBody>
            <a:bodyPr wrap="none" anchor="ctr"/>
            <a:lstStyle/>
            <a:p>
              <a:endParaRPr lang="es-CR"/>
            </a:p>
          </p:txBody>
        </p:sp>
        <p:sp>
          <p:nvSpPr>
            <p:cNvPr id="91144" name="Text Box 8"/>
            <p:cNvSpPr txBox="1">
              <a:spLocks noChangeArrowheads="1"/>
            </p:cNvSpPr>
            <p:nvPr/>
          </p:nvSpPr>
          <p:spPr bwMode="auto">
            <a:xfrm>
              <a:off x="2544" y="1584"/>
              <a:ext cx="1968" cy="41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Software para </a:t>
              </a:r>
              <a:r>
                <a:rPr lang="es-ES_tradnl" sz="1800" b="1"/>
                <a:t>procesar</a:t>
              </a:r>
              <a:r>
                <a:rPr lang="es-ES_tradnl" sz="1800"/>
                <a:t> Consultas / Programas</a:t>
              </a:r>
            </a:p>
          </p:txBody>
        </p:sp>
        <p:sp>
          <p:nvSpPr>
            <p:cNvPr id="91145" name="Text Box 9"/>
            <p:cNvSpPr txBox="1">
              <a:spLocks noChangeArrowheads="1"/>
            </p:cNvSpPr>
            <p:nvPr/>
          </p:nvSpPr>
          <p:spPr bwMode="auto">
            <a:xfrm>
              <a:off x="2544" y="2208"/>
              <a:ext cx="1968" cy="41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Software para tener </a:t>
              </a:r>
              <a:r>
                <a:rPr lang="es-ES_tradnl" sz="1800" b="1"/>
                <a:t>acceso</a:t>
              </a:r>
              <a:r>
                <a:rPr lang="es-ES_tradnl" sz="1800"/>
                <a:t> </a:t>
              </a:r>
              <a:r>
                <a:rPr lang="es-ES_tradnl" sz="1800" b="1"/>
                <a:t>a</a:t>
              </a:r>
              <a:r>
                <a:rPr lang="es-ES_tradnl" sz="1800"/>
                <a:t> los </a:t>
              </a:r>
              <a:r>
                <a:rPr lang="es-ES_tradnl" sz="1800" b="1"/>
                <a:t>datos</a:t>
              </a:r>
              <a:r>
                <a:rPr lang="es-ES_tradnl" sz="1800"/>
                <a:t> almacenados </a:t>
              </a:r>
            </a:p>
          </p:txBody>
        </p:sp>
        <p:sp>
          <p:nvSpPr>
            <p:cNvPr id="91146" name="Text Box 10"/>
            <p:cNvSpPr txBox="1">
              <a:spLocks noChangeArrowheads="1"/>
            </p:cNvSpPr>
            <p:nvPr/>
          </p:nvSpPr>
          <p:spPr bwMode="auto">
            <a:xfrm>
              <a:off x="1440" y="1296"/>
              <a:ext cx="17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800" b="1"/>
                <a:t>SOFTWARE DEL SGBD</a:t>
              </a:r>
              <a:endParaRPr lang="es-ES_tradnl" sz="1800"/>
            </a:p>
          </p:txBody>
        </p:sp>
        <p:sp>
          <p:nvSpPr>
            <p:cNvPr id="91147" name="Line 11"/>
            <p:cNvSpPr>
              <a:spLocks noChangeShapeType="1"/>
            </p:cNvSpPr>
            <p:nvPr/>
          </p:nvSpPr>
          <p:spPr bwMode="auto">
            <a:xfrm>
              <a:off x="3552" y="2016"/>
              <a:ext cx="1" cy="19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8" name="Text Box 12"/>
            <p:cNvSpPr txBox="1">
              <a:spLocks noChangeArrowheads="1"/>
            </p:cNvSpPr>
            <p:nvPr/>
          </p:nvSpPr>
          <p:spPr bwMode="auto">
            <a:xfrm>
              <a:off x="2736" y="960"/>
              <a:ext cx="2640" cy="24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a:t>Programas</a:t>
              </a:r>
              <a:r>
                <a:rPr lang="es-ES_tradnl" sz="1800"/>
                <a:t> de Aplicación / </a:t>
              </a:r>
              <a:r>
                <a:rPr lang="es-ES_tradnl" sz="1800" b="1"/>
                <a:t>Consultas</a:t>
              </a:r>
              <a:endParaRPr lang="es-ES_tradnl" sz="1800"/>
            </a:p>
          </p:txBody>
        </p:sp>
        <p:sp>
          <p:nvSpPr>
            <p:cNvPr id="91149" name="Line 13"/>
            <p:cNvSpPr>
              <a:spLocks noChangeShapeType="1"/>
            </p:cNvSpPr>
            <p:nvPr/>
          </p:nvSpPr>
          <p:spPr bwMode="auto">
            <a:xfrm>
              <a:off x="3552" y="1200"/>
              <a:ext cx="1" cy="38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0" name="Rectangle 14"/>
            <p:cNvSpPr>
              <a:spLocks noChangeArrowheads="1"/>
            </p:cNvSpPr>
            <p:nvPr/>
          </p:nvSpPr>
          <p:spPr bwMode="auto">
            <a:xfrm>
              <a:off x="1104" y="720"/>
              <a:ext cx="4464" cy="321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1" name="Text Box 15"/>
            <p:cNvSpPr txBox="1">
              <a:spLocks noChangeArrowheads="1"/>
            </p:cNvSpPr>
            <p:nvPr/>
          </p:nvSpPr>
          <p:spPr bwMode="auto">
            <a:xfrm>
              <a:off x="1104" y="720"/>
              <a:ext cx="23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800" b="1" dirty="0"/>
                <a:t>SISTEMA DE BASE DE DATOS</a:t>
              </a:r>
              <a:endParaRPr lang="es-ES_tradnl" sz="1800" dirty="0"/>
            </a:p>
          </p:txBody>
        </p:sp>
        <p:sp>
          <p:nvSpPr>
            <p:cNvPr id="91152" name="Text Box 16"/>
            <p:cNvSpPr txBox="1">
              <a:spLocks noChangeArrowheads="1"/>
            </p:cNvSpPr>
            <p:nvPr/>
          </p:nvSpPr>
          <p:spPr bwMode="auto">
            <a:xfrm>
              <a:off x="3216" y="432"/>
              <a:ext cx="21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dirty="0">
                  <a:latin typeface="Century Gothic" pitchFamily="34" charset="0"/>
                </a:rPr>
                <a:t>Usuarios / Programadores</a:t>
              </a:r>
              <a:endParaRPr lang="es-ES_tradnl" sz="1800" dirty="0">
                <a:latin typeface="Century Gothic" pitchFamily="34" charset="0"/>
              </a:endParaRPr>
            </a:p>
          </p:txBody>
        </p:sp>
        <p:sp>
          <p:nvSpPr>
            <p:cNvPr id="91153" name="Line 17"/>
            <p:cNvSpPr>
              <a:spLocks noChangeShapeType="1"/>
            </p:cNvSpPr>
            <p:nvPr/>
          </p:nvSpPr>
          <p:spPr bwMode="auto">
            <a:xfrm>
              <a:off x="4032" y="624"/>
              <a:ext cx="0" cy="336"/>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4" name="Text Box 18"/>
            <p:cNvSpPr txBox="1">
              <a:spLocks noChangeArrowheads="1"/>
            </p:cNvSpPr>
            <p:nvPr/>
          </p:nvSpPr>
          <p:spPr bwMode="auto">
            <a:xfrm>
              <a:off x="2016" y="3264"/>
              <a:ext cx="1248" cy="404"/>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Definición de la BD (</a:t>
              </a:r>
              <a:r>
                <a:rPr lang="es-ES_tradnl" sz="1800" b="1"/>
                <a:t>Metadatos</a:t>
              </a:r>
              <a:r>
                <a:rPr lang="es-ES_tradnl" sz="1800"/>
                <a:t>)</a:t>
              </a:r>
            </a:p>
          </p:txBody>
        </p:sp>
        <p:sp>
          <p:nvSpPr>
            <p:cNvPr id="91155" name="Text Box 19"/>
            <p:cNvSpPr txBox="1">
              <a:spLocks noChangeArrowheads="1"/>
            </p:cNvSpPr>
            <p:nvPr/>
          </p:nvSpPr>
          <p:spPr bwMode="auto">
            <a:xfrm>
              <a:off x="3888" y="3264"/>
              <a:ext cx="1152" cy="404"/>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a:t>Base de Datos</a:t>
              </a:r>
              <a:r>
                <a:rPr lang="es-ES_tradnl" sz="1800"/>
                <a:t> almacenada</a:t>
              </a:r>
            </a:p>
          </p:txBody>
        </p:sp>
      </p:grpSp>
    </p:spTree>
    <p:extLst>
      <p:ext uri="{BB962C8B-B14F-4D97-AF65-F5344CB8AC3E}">
        <p14:creationId xmlns:p14="http://schemas.microsoft.com/office/powerpoint/2010/main" val="139280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2559003"/>
            <a:ext cx="7886700" cy="3607047"/>
          </a:xfrm>
        </p:spPr>
        <p:txBody>
          <a:bodyPr>
            <a:normAutofit/>
          </a:bodyPr>
          <a:lstStyle/>
          <a:p>
            <a:pPr lvl="1" algn="just">
              <a:lnSpc>
                <a:spcPct val="150000"/>
              </a:lnSpc>
              <a:buFont typeface="Wingdings" pitchFamily="2" charset="2"/>
              <a:buChar char="§"/>
            </a:pPr>
            <a:r>
              <a:rPr lang="es-ES" sz="2000" dirty="0">
                <a:latin typeface="Verdana" pitchFamily="34" charset="0"/>
              </a:rPr>
              <a:t>SQL</a:t>
            </a:r>
          </a:p>
          <a:p>
            <a:pPr lvl="1" algn="just">
              <a:lnSpc>
                <a:spcPct val="150000"/>
              </a:lnSpc>
              <a:buFont typeface="Wingdings" pitchFamily="2" charset="2"/>
              <a:buChar char="§"/>
            </a:pPr>
            <a:r>
              <a:rPr lang="es-ES" sz="2000" dirty="0">
                <a:latin typeface="Verdana" pitchFamily="34" charset="0"/>
              </a:rPr>
              <a:t>DB2</a:t>
            </a:r>
          </a:p>
          <a:p>
            <a:pPr lvl="1" algn="just">
              <a:lnSpc>
                <a:spcPct val="150000"/>
              </a:lnSpc>
              <a:buFont typeface="Wingdings" pitchFamily="2" charset="2"/>
              <a:buChar char="§"/>
            </a:pPr>
            <a:r>
              <a:rPr lang="es-ES" sz="2000" dirty="0" err="1">
                <a:latin typeface="Verdana" pitchFamily="34" charset="0"/>
              </a:rPr>
              <a:t>PostgreSQL</a:t>
            </a:r>
            <a:endParaRPr lang="es-ES" sz="2000" dirty="0">
              <a:latin typeface="Verdana" pitchFamily="34" charset="0"/>
            </a:endParaRPr>
          </a:p>
          <a:p>
            <a:pPr lvl="1" algn="just">
              <a:lnSpc>
                <a:spcPct val="150000"/>
              </a:lnSpc>
              <a:buFont typeface="Wingdings" pitchFamily="2" charset="2"/>
              <a:buChar char="§"/>
            </a:pPr>
            <a:r>
              <a:rPr lang="es-ES" sz="2000" dirty="0">
                <a:latin typeface="Verdana" pitchFamily="34" charset="0"/>
              </a:rPr>
              <a:t>ORACLE</a:t>
            </a:r>
          </a:p>
          <a:p>
            <a:pPr lvl="1" algn="just">
              <a:lnSpc>
                <a:spcPct val="150000"/>
              </a:lnSpc>
              <a:buFont typeface="Wingdings" pitchFamily="2" charset="2"/>
              <a:buChar char="§"/>
            </a:pPr>
            <a:r>
              <a:rPr lang="es-ES" sz="2000" dirty="0">
                <a:latin typeface="Verdana" pitchFamily="34" charset="0"/>
              </a:rPr>
              <a:t>INGRES</a:t>
            </a:r>
          </a:p>
          <a:p>
            <a:pPr lvl="1" algn="just">
              <a:lnSpc>
                <a:spcPct val="150000"/>
              </a:lnSpc>
              <a:buFont typeface="Wingdings" pitchFamily="2" charset="2"/>
              <a:buChar char="§"/>
            </a:pPr>
            <a:r>
              <a:rPr lang="es-ES" sz="2000" dirty="0">
                <a:latin typeface="Verdana" pitchFamily="34" charset="0"/>
              </a:rPr>
              <a:t>INFORMIX</a:t>
            </a:r>
          </a:p>
          <a:p>
            <a:pPr algn="just">
              <a:lnSpc>
                <a:spcPct val="150000"/>
              </a:lnSpc>
              <a:buFont typeface="Wingdings" pitchFamily="2" charset="2"/>
              <a:buChar char="§"/>
            </a:pPr>
            <a:endParaRPr lang="es-ES" sz="2000" dirty="0">
              <a:latin typeface="Verdana" pitchFamily="34" charset="0"/>
            </a:endParaRPr>
          </a:p>
          <a:p>
            <a:pPr lvl="1" algn="just"/>
            <a:endParaRPr lang="es-ES" sz="2000" dirty="0">
              <a:latin typeface="Verdana" pitchFamily="34" charset="0"/>
            </a:endParaRPr>
          </a:p>
          <a:p>
            <a:pPr algn="just"/>
            <a:endParaRPr lang="es-CR" sz="2000" dirty="0"/>
          </a:p>
        </p:txBody>
      </p:sp>
      <p:sp>
        <p:nvSpPr>
          <p:cNvPr id="2" name="1 Título"/>
          <p:cNvSpPr>
            <a:spLocks noGrp="1"/>
          </p:cNvSpPr>
          <p:nvPr>
            <p:ph type="title"/>
          </p:nvPr>
        </p:nvSpPr>
        <p:spPr/>
        <p:txBody>
          <a:bodyPr/>
          <a:lstStyle/>
          <a:p>
            <a:r>
              <a:rPr lang="es-CR" dirty="0"/>
              <a:t>SGBD: Ejemplos</a:t>
            </a:r>
          </a:p>
        </p:txBody>
      </p:sp>
      <p:sp>
        <p:nvSpPr>
          <p:cNvPr id="6" name="5 Marcador de contenido"/>
          <p:cNvSpPr>
            <a:spLocks noGrp="1"/>
          </p:cNvSpPr>
          <p:nvPr>
            <p:ph sz="half" idx="4294967295"/>
          </p:nvPr>
        </p:nvSpPr>
        <p:spPr>
          <a:xfrm>
            <a:off x="5105400" y="2492375"/>
            <a:ext cx="4038600" cy="3898900"/>
          </a:xfrm>
        </p:spPr>
        <p:txBody>
          <a:bodyPr>
            <a:noAutofit/>
          </a:bodyPr>
          <a:lstStyle/>
          <a:p>
            <a:pPr lvl="1" algn="just">
              <a:lnSpc>
                <a:spcPct val="150000"/>
              </a:lnSpc>
              <a:buFont typeface="Wingdings" pitchFamily="2" charset="2"/>
              <a:buChar char="§"/>
            </a:pPr>
            <a:r>
              <a:rPr lang="es-ES" sz="2000" dirty="0" err="1">
                <a:latin typeface="Verdana" pitchFamily="34" charset="0"/>
              </a:rPr>
              <a:t>MySQL</a:t>
            </a:r>
            <a:endParaRPr lang="es-ES" sz="2000" dirty="0">
              <a:latin typeface="Verdana" pitchFamily="34" charset="0"/>
            </a:endParaRPr>
          </a:p>
          <a:p>
            <a:pPr lvl="1" algn="just">
              <a:lnSpc>
                <a:spcPct val="150000"/>
              </a:lnSpc>
              <a:buFont typeface="Wingdings" pitchFamily="2" charset="2"/>
              <a:buChar char="§"/>
            </a:pPr>
            <a:r>
              <a:rPr lang="es-ES" sz="2000" dirty="0">
                <a:latin typeface="Verdana" pitchFamily="34" charset="0"/>
              </a:rPr>
              <a:t>SYBASE</a:t>
            </a:r>
          </a:p>
          <a:p>
            <a:pPr lvl="1" algn="just">
              <a:lnSpc>
                <a:spcPct val="150000"/>
              </a:lnSpc>
              <a:buFont typeface="Wingdings" pitchFamily="2" charset="2"/>
              <a:buChar char="§"/>
            </a:pPr>
            <a:r>
              <a:rPr lang="es-ES" sz="2000" dirty="0">
                <a:latin typeface="Verdana" pitchFamily="34" charset="0"/>
              </a:rPr>
              <a:t>PARADOX</a:t>
            </a:r>
          </a:p>
          <a:p>
            <a:pPr lvl="1" algn="just">
              <a:lnSpc>
                <a:spcPct val="150000"/>
              </a:lnSpc>
              <a:buFont typeface="Wingdings" pitchFamily="2" charset="2"/>
              <a:buChar char="§"/>
            </a:pPr>
            <a:r>
              <a:rPr lang="es-ES" sz="2000" dirty="0">
                <a:latin typeface="Verdana" pitchFamily="34" charset="0"/>
              </a:rPr>
              <a:t>DBASE</a:t>
            </a:r>
          </a:p>
          <a:p>
            <a:pPr lvl="1" algn="just">
              <a:lnSpc>
                <a:spcPct val="150000"/>
              </a:lnSpc>
              <a:buFont typeface="Wingdings" pitchFamily="2" charset="2"/>
              <a:buChar char="§"/>
            </a:pPr>
            <a:r>
              <a:rPr lang="es-ES" sz="2000" dirty="0">
                <a:latin typeface="Verdana" pitchFamily="34" charset="0"/>
              </a:rPr>
              <a:t>ACCESS</a:t>
            </a:r>
          </a:p>
          <a:p>
            <a:pPr lvl="1" algn="just">
              <a:lnSpc>
                <a:spcPct val="150000"/>
              </a:lnSpc>
              <a:buFont typeface="Wingdings" pitchFamily="2" charset="2"/>
              <a:buChar char="§"/>
            </a:pPr>
            <a:r>
              <a:rPr lang="es-ES" sz="2000" dirty="0">
                <a:latin typeface="Verdana" pitchFamily="34" charset="0"/>
              </a:rPr>
              <a:t>FOXPRO</a:t>
            </a:r>
            <a:endParaRPr lang="es-CR" sz="2000" dirty="0"/>
          </a:p>
        </p:txBody>
      </p:sp>
      <p:sp>
        <p:nvSpPr>
          <p:cNvPr id="7" name="6 Rectángulo"/>
          <p:cNvSpPr/>
          <p:nvPr/>
        </p:nvSpPr>
        <p:spPr>
          <a:xfrm>
            <a:off x="539552" y="1556792"/>
            <a:ext cx="8280920" cy="830997"/>
          </a:xfrm>
          <a:prstGeom prst="rect">
            <a:avLst/>
          </a:prstGeom>
        </p:spPr>
        <p:txBody>
          <a:bodyPr wrap="square">
            <a:spAutoFit/>
          </a:bodyPr>
          <a:lstStyle/>
          <a:p>
            <a:pPr algn="just"/>
            <a:r>
              <a:rPr lang="es-ES" sz="2400" dirty="0">
                <a:latin typeface="Verdana" pitchFamily="34" charset="0"/>
              </a:rPr>
              <a:t>Algunos de los Sistemas de Gestión de Base de Datos más conocidos:</a:t>
            </a:r>
          </a:p>
        </p:txBody>
      </p:sp>
    </p:spTree>
    <p:extLst>
      <p:ext uri="{BB962C8B-B14F-4D97-AF65-F5344CB8AC3E}">
        <p14:creationId xmlns:p14="http://schemas.microsoft.com/office/powerpoint/2010/main" val="2716604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z="2000" dirty="0"/>
              <a:t>¿Por qué elegirías un sistema de BD en lugar de almacenar la información en ficheros del sistema operativo?</a:t>
            </a:r>
          </a:p>
          <a:p>
            <a:r>
              <a:rPr lang="es-ES" sz="2000" dirty="0"/>
              <a:t>¿Cuál es la diferencia entre una base de datos y un sistema gestor de base de datos?</a:t>
            </a:r>
            <a:endParaRPr lang="es-CR" sz="2000" dirty="0"/>
          </a:p>
          <a:p>
            <a:r>
              <a:rPr lang="es-CR" sz="2000" dirty="0"/>
              <a:t>Explica la diferencia entre independencia lógica e independencia física.</a:t>
            </a:r>
          </a:p>
          <a:p>
            <a:r>
              <a:rPr lang="es-CR" sz="2000" dirty="0"/>
              <a:t>Explica la diferencias entre esquema externo, conceptual y físico.</a:t>
            </a:r>
          </a:p>
          <a:p>
            <a:r>
              <a:rPr lang="es-CR" sz="2000" dirty="0"/>
              <a:t>¿Qué es el diccionario de datos? Explique sus características</a:t>
            </a:r>
          </a:p>
          <a:p>
            <a:r>
              <a:rPr lang="es-CR" sz="2000" dirty="0"/>
              <a:t>¿Cuáles son las formas en que se clasifican las bases de datos?</a:t>
            </a:r>
          </a:p>
        </p:txBody>
      </p:sp>
      <p:sp>
        <p:nvSpPr>
          <p:cNvPr id="2" name="1 Título"/>
          <p:cNvSpPr>
            <a:spLocks noGrp="1"/>
          </p:cNvSpPr>
          <p:nvPr>
            <p:ph type="title"/>
          </p:nvPr>
        </p:nvSpPr>
        <p:spPr/>
        <p:txBody>
          <a:bodyPr/>
          <a:lstStyle/>
          <a:p>
            <a:r>
              <a:rPr lang="es-CR" dirty="0"/>
              <a:t>Repaso</a:t>
            </a:r>
          </a:p>
        </p:txBody>
      </p:sp>
    </p:spTree>
    <p:extLst>
      <p:ext uri="{BB962C8B-B14F-4D97-AF65-F5344CB8AC3E}">
        <p14:creationId xmlns:p14="http://schemas.microsoft.com/office/powerpoint/2010/main" val="245006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endParaRPr lang="es-CR" dirty="0"/>
          </a:p>
          <a:p>
            <a:pPr marL="203200" indent="0" algn="just">
              <a:buNone/>
            </a:pPr>
            <a:r>
              <a:rPr lang="es-CR" b="1" dirty="0"/>
              <a:t>Objetivo General</a:t>
            </a:r>
          </a:p>
          <a:p>
            <a:pPr lvl="1" algn="just">
              <a:lnSpc>
                <a:spcPct val="115000"/>
              </a:lnSpc>
            </a:pPr>
            <a:r>
              <a:rPr lang="es-CR" dirty="0"/>
              <a:t>Comprender los principios que rigen el modelado de las bases de datos, que permitan la integridad de la información que se almacena, mediante lecturas y talleres adecuados a las posibilidades del entorno.</a:t>
            </a:r>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230116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r>
              <a:rPr lang="es-CR" sz="2800" b="1" dirty="0"/>
              <a:t> Objetivos Específicos: </a:t>
            </a:r>
            <a:r>
              <a:rPr lang="es-CR" sz="2800" dirty="0"/>
              <a:t> </a:t>
            </a:r>
          </a:p>
          <a:p>
            <a:pPr algn="just"/>
            <a:endParaRPr lang="es-CR" sz="2800" dirty="0"/>
          </a:p>
          <a:p>
            <a:pPr lvl="1" algn="just">
              <a:lnSpc>
                <a:spcPct val="115000"/>
              </a:lnSpc>
            </a:pPr>
            <a:r>
              <a:rPr lang="es-CR" sz="2200" dirty="0"/>
              <a:t> Comprender los principios de diseño de las bases de datos, mediante la utilización    oportuna de los mismos, que permitan la creación de modelos de bases de datos   acordes a las necesidades del entorno.</a:t>
            </a:r>
          </a:p>
          <a:p>
            <a:pPr lvl="1" algn="just">
              <a:lnSpc>
                <a:spcPct val="115000"/>
              </a:lnSpc>
            </a:pPr>
            <a:r>
              <a:rPr lang="es-CR" sz="2200" dirty="0"/>
              <a:t> Diseñar modelos de bases de datos, mediante la aplicación de fundamentos teóricos y   prácticos, logrando con ello aprovechar las posibilidades de los entornos informáticos  que utilizan las bases de datos para su trabajo efectivo y eficiente.</a:t>
            </a:r>
          </a:p>
          <a:p>
            <a:pPr algn="just"/>
            <a:endParaRPr lang="es-CR" dirty="0"/>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386633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r>
              <a:rPr lang="es-CR" sz="2800" b="1" dirty="0"/>
              <a:t> Objetivos Específicos:  </a:t>
            </a:r>
          </a:p>
          <a:p>
            <a:pPr algn="just"/>
            <a:endParaRPr lang="es-CR" sz="2800" dirty="0"/>
          </a:p>
          <a:p>
            <a:pPr lvl="1" algn="just">
              <a:lnSpc>
                <a:spcPct val="115000"/>
              </a:lnSpc>
            </a:pPr>
            <a:r>
              <a:rPr lang="es-CR" sz="2200" dirty="0"/>
              <a:t> </a:t>
            </a:r>
            <a:r>
              <a:rPr lang="es-ES" sz="2200" dirty="0"/>
              <a:t>Conocer las instrucciones del lenguaje de SQL, mediante lecturas y aplicación de casos, que le permitan al estudiante el máximo aprovechamiento de las técnicas de búsqueda, creación y almacenamiento de datos.</a:t>
            </a:r>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9132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b="1" dirty="0"/>
              <a:t>Base de datos</a:t>
            </a:r>
          </a:p>
        </p:txBody>
      </p:sp>
      <p:sp>
        <p:nvSpPr>
          <p:cNvPr id="5" name="Subtítulo 4">
            <a:extLst>
              <a:ext uri="{FF2B5EF4-FFF2-40B4-BE49-F238E27FC236}">
                <a16:creationId xmlns:a16="http://schemas.microsoft.com/office/drawing/2014/main" id="{48E6DD5B-1D7C-48CD-985C-F2E3F48D580D}"/>
              </a:ext>
            </a:extLst>
          </p:cNvPr>
          <p:cNvSpPr>
            <a:spLocks noGrp="1"/>
          </p:cNvSpPr>
          <p:nvPr>
            <p:ph type="subTitle" idx="1"/>
          </p:nvPr>
        </p:nvSpPr>
        <p:spPr/>
        <p:txBody>
          <a:bodyPr/>
          <a:lstStyle/>
          <a:p>
            <a:endParaRPr lang="es-CR"/>
          </a:p>
        </p:txBody>
      </p:sp>
    </p:spTree>
    <p:extLst>
      <p:ext uri="{BB962C8B-B14F-4D97-AF65-F5344CB8AC3E}">
        <p14:creationId xmlns:p14="http://schemas.microsoft.com/office/powerpoint/2010/main" val="283229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nvPr>
        </p:nvGraphicFramePr>
        <p:xfrm>
          <a:off x="323528" y="1613024"/>
          <a:ext cx="8568952" cy="4912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contenido 2">
            <a:extLst>
              <a:ext uri="{FF2B5EF4-FFF2-40B4-BE49-F238E27FC236}">
                <a16:creationId xmlns:a16="http://schemas.microsoft.com/office/drawing/2014/main" id="{3858171F-F309-44D6-BDF1-4C003D3F8385}"/>
              </a:ext>
            </a:extLst>
          </p:cNvPr>
          <p:cNvSpPr>
            <a:spLocks noGrp="1"/>
          </p:cNvSpPr>
          <p:nvPr>
            <p:ph idx="1"/>
          </p:nvPr>
        </p:nvSpPr>
        <p:spPr/>
        <p:txBody>
          <a:bodyPr/>
          <a:lstStyle/>
          <a:p>
            <a:endParaRPr lang="es-CR"/>
          </a:p>
        </p:txBody>
      </p:sp>
      <p:sp>
        <p:nvSpPr>
          <p:cNvPr id="2" name="1 Título"/>
          <p:cNvSpPr>
            <a:spLocks noGrp="1"/>
          </p:cNvSpPr>
          <p:nvPr>
            <p:ph type="title"/>
          </p:nvPr>
        </p:nvSpPr>
        <p:spPr>
          <a:xfrm>
            <a:off x="0" y="-27643"/>
            <a:ext cx="9143997" cy="966354"/>
          </a:xfrm>
        </p:spPr>
        <p:txBody>
          <a:bodyPr/>
          <a:lstStyle/>
          <a:p>
            <a:r>
              <a:rPr lang="es-CR" dirty="0"/>
              <a:t>Datos: Definición</a:t>
            </a:r>
          </a:p>
        </p:txBody>
      </p:sp>
    </p:spTree>
    <p:extLst>
      <p:ext uri="{BB962C8B-B14F-4D97-AF65-F5344CB8AC3E}">
        <p14:creationId xmlns:p14="http://schemas.microsoft.com/office/powerpoint/2010/main" val="548481160"/>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819</TotalTime>
  <Words>3951</Words>
  <Application>Microsoft Office PowerPoint</Application>
  <PresentationFormat>Presentación en pantalla (4:3)</PresentationFormat>
  <Paragraphs>357</Paragraphs>
  <Slides>46</Slides>
  <Notes>6</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46</vt:i4>
      </vt:variant>
    </vt:vector>
  </HeadingPairs>
  <TitlesOfParts>
    <vt:vector size="57" baseType="lpstr">
      <vt:lpstr>Arial</vt:lpstr>
      <vt:lpstr>Calibri</vt:lpstr>
      <vt:lpstr>Calibri Light</vt:lpstr>
      <vt:lpstr>Century Gothic</vt:lpstr>
      <vt:lpstr>Verdana</vt:lpstr>
      <vt:lpstr>Wingdings</vt:lpstr>
      <vt:lpstr>Wingdings 2</vt:lpstr>
      <vt:lpstr>HDOfficeLightV0</vt:lpstr>
      <vt:lpstr>1_HDOfficeLightV0</vt:lpstr>
      <vt:lpstr>Blank</vt:lpstr>
      <vt:lpstr>Storyboard Layouts</vt:lpstr>
      <vt:lpstr>Presentación de PowerPoint</vt:lpstr>
      <vt:lpstr>Fundamentos de bases de datos ISW­-312 </vt:lpstr>
      <vt:lpstr>Agenda</vt:lpstr>
      <vt:lpstr>Presentación</vt:lpstr>
      <vt:lpstr>Objetivos</vt:lpstr>
      <vt:lpstr>Objetivos</vt:lpstr>
      <vt:lpstr>Objetivos</vt:lpstr>
      <vt:lpstr>Base de datos</vt:lpstr>
      <vt:lpstr>Datos: Definición</vt:lpstr>
      <vt:lpstr>Datos: Definición</vt:lpstr>
      <vt:lpstr>Información: Definición</vt:lpstr>
      <vt:lpstr>Información: Características</vt:lpstr>
      <vt:lpstr>Base de datos: Definición</vt:lpstr>
      <vt:lpstr>Base de datos: Características</vt:lpstr>
      <vt:lpstr>Base de datos: Características</vt:lpstr>
      <vt:lpstr>Sistema de base de datos vs. Sistema de archivos</vt:lpstr>
      <vt:lpstr>Sistema de base de datos vs. Sistema de archivos</vt:lpstr>
      <vt:lpstr>Sistema Gestor de Base de datos</vt:lpstr>
      <vt:lpstr>SGBD: Definición</vt:lpstr>
      <vt:lpstr>SGBD: Características</vt:lpstr>
      <vt:lpstr>SGBD: Características</vt:lpstr>
      <vt:lpstr>SGBD: Características</vt:lpstr>
      <vt:lpstr>SGBD: Características</vt:lpstr>
      <vt:lpstr>SGBD: Servicios</vt:lpstr>
      <vt:lpstr>SGBD: Actores</vt:lpstr>
      <vt:lpstr>SGBD: Actores</vt:lpstr>
      <vt:lpstr>SGBD: Actores</vt:lpstr>
      <vt:lpstr>SGBD: Actores</vt:lpstr>
      <vt:lpstr>SGBD: Actores</vt:lpstr>
      <vt:lpstr>SGBD: Aplicaciones</vt:lpstr>
      <vt:lpstr>SGBD: Aplicaciones</vt:lpstr>
      <vt:lpstr>SGBD: Niveles de arquitectura</vt:lpstr>
      <vt:lpstr>SGBD: Niveles de arquitectura</vt:lpstr>
      <vt:lpstr>SGBD: Niveles de arquitectura</vt:lpstr>
      <vt:lpstr>SGBD: Independencia de datos</vt:lpstr>
      <vt:lpstr>SGBD: Independencia de datos</vt:lpstr>
      <vt:lpstr>SGBD: Componentes</vt:lpstr>
      <vt:lpstr>SGBD: Lenguajes</vt:lpstr>
      <vt:lpstr>SGBD: Lenguajes</vt:lpstr>
      <vt:lpstr>SGBD: Diccionario de datos </vt:lpstr>
      <vt:lpstr>SGBD: Seguridad e integridad</vt:lpstr>
      <vt:lpstr>SGBD: Administrador de la BD</vt:lpstr>
      <vt:lpstr>SGBD: Clasificación</vt:lpstr>
      <vt:lpstr>Entorno simplificado de un Sistema de Base de Datos</vt:lpstr>
      <vt:lpstr>SGBD: Ejemplos</vt:lpstr>
      <vt:lpstr>Repaso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45</cp:revision>
  <dcterms:created xsi:type="dcterms:W3CDTF">2016-01-04T17:43:21Z</dcterms:created>
  <dcterms:modified xsi:type="dcterms:W3CDTF">2019-05-13T23:50:12Z</dcterms:modified>
</cp:coreProperties>
</file>