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5"/>
  </p:notesMasterIdLst>
  <p:handoutMasterIdLst>
    <p:handoutMasterId r:id="rId76"/>
  </p:handoutMasterIdLst>
  <p:sldIdLst>
    <p:sldId id="332" r:id="rId5"/>
    <p:sldId id="260" r:id="rId6"/>
    <p:sldId id="257"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1"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722AD007-EF28-41B5-B5B4-B9A9657F95BC}" type="presOf" srcId="{77D8A858-E317-4CA8-A58B-0232E3F841E9}" destId="{77BFFDEC-B7C2-4987-B476-ABE40431DFD2}"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F2A8A10F-C0C2-42CE-9C5E-6337E92488FB}" type="presOf" srcId="{CD2BAA1D-E07C-49CF-A9DE-F74674D64B59}" destId="{D4784D3B-5795-4621-8BD9-47853A7C45FC}" srcOrd="0" destOrd="0" presId="urn:microsoft.com/office/officeart/2005/8/layout/venn2"/>
    <dgm:cxn modelId="{D967CC2E-21C5-4255-B547-26B2CD59E4D5}" type="presOf" srcId="{DF2F2B4E-E06F-48F9-8D3F-1E6EBE28E98D}" destId="{6733CEB6-89D5-48BB-82DB-8CBEF1AFE6CC}" srcOrd="1" destOrd="0" presId="urn:microsoft.com/office/officeart/2005/8/layout/venn2"/>
    <dgm:cxn modelId="{2CE63060-EFEE-476C-8436-C9BAA0452B84}" type="presOf" srcId="{2FBC6C48-3DA2-439B-95B0-3241784AEDA6}" destId="{A08C960A-6B89-4B94-8171-D1E9B9B000DC}" srcOrd="0" destOrd="0" presId="urn:microsoft.com/office/officeart/2005/8/layout/venn2"/>
    <dgm:cxn modelId="{ACE0AD70-CC56-4C70-BAA0-A5E451789951}" type="presOf" srcId="{CD2BAA1D-E07C-49CF-A9DE-F74674D64B59}" destId="{10789FE2-BFEB-4EC0-B715-9474BE978C90}"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05CB7174-C144-4D22-8A6A-38A81932B773}" type="presOf" srcId="{A803750C-544E-435E-8703-B362D3D8E0FD}" destId="{82A01D2F-D969-4FC3-A697-3D529A50FF5A}" srcOrd="1" destOrd="0" presId="urn:microsoft.com/office/officeart/2005/8/layout/venn2"/>
    <dgm:cxn modelId="{BFB7DF7B-E43B-4DBE-BA59-CCC0323DD415}" type="presOf" srcId="{77D8A858-E317-4CA8-A58B-0232E3F841E9}" destId="{6C971EFC-3701-429E-BE85-13559D94E973}" srcOrd="0" destOrd="0" presId="urn:microsoft.com/office/officeart/2005/8/layout/venn2"/>
    <dgm:cxn modelId="{BB279782-FB49-4201-9D77-FD91C798FFF8}" type="presOf" srcId="{84C49127-8A2F-420F-80C2-AA4557EBDCEB}" destId="{85866C03-549C-42F7-A529-725D899B14FB}"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0E01579D-F561-4624-93D2-A687A3AFD192}" type="presOf" srcId="{A803750C-544E-435E-8703-B362D3D8E0FD}" destId="{BC17DF98-2A60-4906-83F7-F189BD9473C9}" srcOrd="0" destOrd="0" presId="urn:microsoft.com/office/officeart/2005/8/layout/venn2"/>
    <dgm:cxn modelId="{9FFD3EA2-2F30-423B-BEAD-5782EF5E3669}" type="presOf" srcId="{FA5B82EC-3F18-4F86-9920-3903C5951E65}" destId="{CC176259-3C76-4F6B-9460-92D093A15E62}" srcOrd="0" destOrd="0" presId="urn:microsoft.com/office/officeart/2005/8/layout/venn2"/>
    <dgm:cxn modelId="{FEB235A6-E23F-4567-8A81-C18ADC5BF616}" type="presOf" srcId="{84C49127-8A2F-420F-80C2-AA4557EBDCEB}" destId="{5C7A501A-4262-4878-8735-027A11DD9B7E}" srcOrd="1" destOrd="0" presId="urn:microsoft.com/office/officeart/2005/8/layout/venn2"/>
    <dgm:cxn modelId="{CC0065C8-9236-41A5-BDF5-500828C9530D}" type="presOf" srcId="{FA5B82EC-3F18-4F86-9920-3903C5951E65}" destId="{626636D9-AE8B-40DF-BF81-BEF1EC7792EE}" srcOrd="1" destOrd="0" presId="urn:microsoft.com/office/officeart/2005/8/layout/venn2"/>
    <dgm:cxn modelId="{DF4D16D0-608F-4BD0-ABB0-46D774033047}" type="presOf" srcId="{DF2F2B4E-E06F-48F9-8D3F-1E6EBE28E98D}" destId="{10C585C8-13B8-4B9E-BCB7-80065EB09E81}"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0190D005-9961-440A-9245-360D568F0765}" type="presParOf" srcId="{A08C960A-6B89-4B94-8171-D1E9B9B000DC}" destId="{1873263B-CEF5-4CA3-AF39-B25C25A2FEBE}" srcOrd="0" destOrd="0" presId="urn:microsoft.com/office/officeart/2005/8/layout/venn2"/>
    <dgm:cxn modelId="{127A728D-C640-4004-8AB8-A91FB8B8CAB1}" type="presParOf" srcId="{1873263B-CEF5-4CA3-AF39-B25C25A2FEBE}" destId="{6C971EFC-3701-429E-BE85-13559D94E973}" srcOrd="0" destOrd="0" presId="urn:microsoft.com/office/officeart/2005/8/layout/venn2"/>
    <dgm:cxn modelId="{D0271393-EE0E-4B92-83E9-1E28ED4D28CD}" type="presParOf" srcId="{1873263B-CEF5-4CA3-AF39-B25C25A2FEBE}" destId="{77BFFDEC-B7C2-4987-B476-ABE40431DFD2}" srcOrd="1" destOrd="0" presId="urn:microsoft.com/office/officeart/2005/8/layout/venn2"/>
    <dgm:cxn modelId="{C3CA57CE-24BB-4FEB-BD3B-5F69EE5F4773}" type="presParOf" srcId="{A08C960A-6B89-4B94-8171-D1E9B9B000DC}" destId="{7F790FF9-04F7-4949-AAF5-A5F78FEF1BA3}" srcOrd="1" destOrd="0" presId="urn:microsoft.com/office/officeart/2005/8/layout/venn2"/>
    <dgm:cxn modelId="{61896D4D-C78E-4005-9FFD-D582ECB8A65A}" type="presParOf" srcId="{7F790FF9-04F7-4949-AAF5-A5F78FEF1BA3}" destId="{D4784D3B-5795-4621-8BD9-47853A7C45FC}" srcOrd="0" destOrd="0" presId="urn:microsoft.com/office/officeart/2005/8/layout/venn2"/>
    <dgm:cxn modelId="{EB18F0A3-99F8-4080-8689-54AF513CF547}" type="presParOf" srcId="{7F790FF9-04F7-4949-AAF5-A5F78FEF1BA3}" destId="{10789FE2-BFEB-4EC0-B715-9474BE978C90}" srcOrd="1" destOrd="0" presId="urn:microsoft.com/office/officeart/2005/8/layout/venn2"/>
    <dgm:cxn modelId="{5F12B023-F5CB-4429-82B8-013A11538DC0}" type="presParOf" srcId="{A08C960A-6B89-4B94-8171-D1E9B9B000DC}" destId="{A9BF71D5-21F7-4E35-ACDC-52E5FBF4F012}" srcOrd="2" destOrd="0" presId="urn:microsoft.com/office/officeart/2005/8/layout/venn2"/>
    <dgm:cxn modelId="{5FC8A484-85B0-4D9C-8A81-D68D2B16FEFF}" type="presParOf" srcId="{A9BF71D5-21F7-4E35-ACDC-52E5FBF4F012}" destId="{CC176259-3C76-4F6B-9460-92D093A15E62}" srcOrd="0" destOrd="0" presId="urn:microsoft.com/office/officeart/2005/8/layout/venn2"/>
    <dgm:cxn modelId="{42F850BC-151A-47FD-975A-388817BAE447}" type="presParOf" srcId="{A9BF71D5-21F7-4E35-ACDC-52E5FBF4F012}" destId="{626636D9-AE8B-40DF-BF81-BEF1EC7792EE}" srcOrd="1" destOrd="0" presId="urn:microsoft.com/office/officeart/2005/8/layout/venn2"/>
    <dgm:cxn modelId="{54A9E5D9-DAFF-4F9C-BE5F-C61C4C8FFADD}" type="presParOf" srcId="{A08C960A-6B89-4B94-8171-D1E9B9B000DC}" destId="{B7B336EF-6076-46AD-8BB6-4096CB4BB440}" srcOrd="3" destOrd="0" presId="urn:microsoft.com/office/officeart/2005/8/layout/venn2"/>
    <dgm:cxn modelId="{D47172B1-0A1B-4823-9E6C-F93BA77D3984}" type="presParOf" srcId="{B7B336EF-6076-46AD-8BB6-4096CB4BB440}" destId="{85866C03-549C-42F7-A529-725D899B14FB}" srcOrd="0" destOrd="0" presId="urn:microsoft.com/office/officeart/2005/8/layout/venn2"/>
    <dgm:cxn modelId="{31186BDE-9E2E-4228-8FA7-46B62C3D0421}" type="presParOf" srcId="{B7B336EF-6076-46AD-8BB6-4096CB4BB440}" destId="{5C7A501A-4262-4878-8735-027A11DD9B7E}" srcOrd="1" destOrd="0" presId="urn:microsoft.com/office/officeart/2005/8/layout/venn2"/>
    <dgm:cxn modelId="{2564F8A3-DBEC-439A-9965-BE0A43201523}" type="presParOf" srcId="{A08C960A-6B89-4B94-8171-D1E9B9B000DC}" destId="{4C646699-4279-44DC-BEAB-7CC8BD225724}" srcOrd="4" destOrd="0" presId="urn:microsoft.com/office/officeart/2005/8/layout/venn2"/>
    <dgm:cxn modelId="{48ADED27-5BAC-42C5-ACDB-8211A959A4FD}" type="presParOf" srcId="{4C646699-4279-44DC-BEAB-7CC8BD225724}" destId="{10C585C8-13B8-4B9E-BCB7-80065EB09E81}" srcOrd="0" destOrd="0" presId="urn:microsoft.com/office/officeart/2005/8/layout/venn2"/>
    <dgm:cxn modelId="{D8D20B66-561E-4B2F-8D4C-24AE6326C2D1}" type="presParOf" srcId="{4C646699-4279-44DC-BEAB-7CC8BD225724}" destId="{6733CEB6-89D5-48BB-82DB-8CBEF1AFE6CC}" srcOrd="1" destOrd="0" presId="urn:microsoft.com/office/officeart/2005/8/layout/venn2"/>
    <dgm:cxn modelId="{4466A147-CA27-46B6-9D17-75C745F13BDE}" type="presParOf" srcId="{A08C960A-6B89-4B94-8171-D1E9B9B000DC}" destId="{10CA8D65-8824-4DE1-A7E1-4189C45A7C3B}" srcOrd="5" destOrd="0" presId="urn:microsoft.com/office/officeart/2005/8/layout/venn2"/>
    <dgm:cxn modelId="{2C4D7CA1-8CD7-40D9-B5E0-53715CD960ED}" type="presParOf" srcId="{10CA8D65-8824-4DE1-A7E1-4189C45A7C3B}" destId="{BC17DF98-2A60-4906-83F7-F189BD9473C9}" srcOrd="0" destOrd="0" presId="urn:microsoft.com/office/officeart/2005/8/layout/venn2"/>
    <dgm:cxn modelId="{B618FC22-C3F6-4AD1-B133-C19BF021909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2"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a:solidFill>
          <a:srgbClr val="C00000"/>
        </a:solidFill>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0D8E5405-BD65-4E1A-A9C5-7B72CFBB7DA1}" type="presOf" srcId="{CD2BAA1D-E07C-49CF-A9DE-F74674D64B59}" destId="{10789FE2-BFEB-4EC0-B715-9474BE978C90}"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6B3D4908-9054-40C1-B3F3-807D190BCDC5}" type="presOf" srcId="{FA5B82EC-3F18-4F86-9920-3903C5951E65}" destId="{CC176259-3C76-4F6B-9460-92D093A15E62}" srcOrd="0" destOrd="0" presId="urn:microsoft.com/office/officeart/2005/8/layout/venn2"/>
    <dgm:cxn modelId="{A7CCFF0E-6FB4-4E6C-B1E1-DDF11DC7CB59}" type="presOf" srcId="{77D8A858-E317-4CA8-A58B-0232E3F841E9}" destId="{6C971EFC-3701-429E-BE85-13559D94E973}" srcOrd="0" destOrd="0" presId="urn:microsoft.com/office/officeart/2005/8/layout/venn2"/>
    <dgm:cxn modelId="{F6E51022-327B-40F9-95EC-955794C03FC2}" type="presOf" srcId="{DF2F2B4E-E06F-48F9-8D3F-1E6EBE28E98D}" destId="{10C585C8-13B8-4B9E-BCB7-80065EB09E81}" srcOrd="0" destOrd="0" presId="urn:microsoft.com/office/officeart/2005/8/layout/venn2"/>
    <dgm:cxn modelId="{84B07429-49E3-4015-AC1B-63E7AF95B7AD}" type="presOf" srcId="{CD2BAA1D-E07C-49CF-A9DE-F74674D64B59}" destId="{D4784D3B-5795-4621-8BD9-47853A7C45FC}" srcOrd="0" destOrd="0" presId="urn:microsoft.com/office/officeart/2005/8/layout/venn2"/>
    <dgm:cxn modelId="{4DE08A72-B854-4CD1-99CB-E92F5826D859}" type="presOf" srcId="{2FBC6C48-3DA2-439B-95B0-3241784AEDA6}" destId="{A08C960A-6B89-4B94-8171-D1E9B9B000DC}"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3821F67B-4958-4A0A-95F6-57EAF4269C09}" type="presOf" srcId="{A803750C-544E-435E-8703-B362D3D8E0FD}" destId="{BC17DF98-2A60-4906-83F7-F189BD9473C9}"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42539A94-570E-4A4D-9331-F5839374BF99}" type="presOf" srcId="{A803750C-544E-435E-8703-B362D3D8E0FD}" destId="{82A01D2F-D969-4FC3-A697-3D529A50FF5A}" srcOrd="1" destOrd="0" presId="urn:microsoft.com/office/officeart/2005/8/layout/venn2"/>
    <dgm:cxn modelId="{1CF32995-C6BD-49EF-85AC-6ACB96B22B62}" type="presOf" srcId="{FA5B82EC-3F18-4F86-9920-3903C5951E65}" destId="{626636D9-AE8B-40DF-BF81-BEF1EC7792EE}" srcOrd="1" destOrd="0" presId="urn:microsoft.com/office/officeart/2005/8/layout/venn2"/>
    <dgm:cxn modelId="{1AE19BCA-D53D-4079-BC06-1A4369FA4CF0}" type="presOf" srcId="{DF2F2B4E-E06F-48F9-8D3F-1E6EBE28E98D}" destId="{6733CEB6-89D5-48BB-82DB-8CBEF1AFE6CC}" srcOrd="1" destOrd="0" presId="urn:microsoft.com/office/officeart/2005/8/layout/venn2"/>
    <dgm:cxn modelId="{B44EE8D3-A484-4A85-AD6C-2E8572C1D574}" type="presOf" srcId="{84C49127-8A2F-420F-80C2-AA4557EBDCEB}" destId="{85866C03-549C-42F7-A529-725D899B14FB}" srcOrd="0" destOrd="0" presId="urn:microsoft.com/office/officeart/2005/8/layout/venn2"/>
    <dgm:cxn modelId="{E167E4E5-A55D-40A6-9DF2-DF01FF343128}" type="presOf" srcId="{84C49127-8A2F-420F-80C2-AA4557EBDCEB}" destId="{5C7A501A-4262-4878-8735-027A11DD9B7E}" srcOrd="1"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1C16B7E7-9BFE-4965-91C2-2A7591C8CC3D}" type="presOf" srcId="{77D8A858-E317-4CA8-A58B-0232E3F841E9}" destId="{77BFFDEC-B7C2-4987-B476-ABE40431DFD2}" srcOrd="1" destOrd="0" presId="urn:microsoft.com/office/officeart/2005/8/layout/venn2"/>
    <dgm:cxn modelId="{13DCC97B-8661-463F-80B6-A2B959A7C886}" type="presParOf" srcId="{A08C960A-6B89-4B94-8171-D1E9B9B000DC}" destId="{1873263B-CEF5-4CA3-AF39-B25C25A2FEBE}" srcOrd="0" destOrd="0" presId="urn:microsoft.com/office/officeart/2005/8/layout/venn2"/>
    <dgm:cxn modelId="{9FF4BE51-1497-463E-9BCA-743BD97E9D73}" type="presParOf" srcId="{1873263B-CEF5-4CA3-AF39-B25C25A2FEBE}" destId="{6C971EFC-3701-429E-BE85-13559D94E973}" srcOrd="0" destOrd="0" presId="urn:microsoft.com/office/officeart/2005/8/layout/venn2"/>
    <dgm:cxn modelId="{13533088-AF13-4562-B2E7-4FE43E58EABA}" type="presParOf" srcId="{1873263B-CEF5-4CA3-AF39-B25C25A2FEBE}" destId="{77BFFDEC-B7C2-4987-B476-ABE40431DFD2}" srcOrd="1" destOrd="0" presId="urn:microsoft.com/office/officeart/2005/8/layout/venn2"/>
    <dgm:cxn modelId="{EF495C2B-1C16-4E29-B564-463FFA35BB7E}" type="presParOf" srcId="{A08C960A-6B89-4B94-8171-D1E9B9B000DC}" destId="{7F790FF9-04F7-4949-AAF5-A5F78FEF1BA3}" srcOrd="1" destOrd="0" presId="urn:microsoft.com/office/officeart/2005/8/layout/venn2"/>
    <dgm:cxn modelId="{0C7C1FAD-BE18-4C4D-AFA7-74FC9DE85828}" type="presParOf" srcId="{7F790FF9-04F7-4949-AAF5-A5F78FEF1BA3}" destId="{D4784D3B-5795-4621-8BD9-47853A7C45FC}" srcOrd="0" destOrd="0" presId="urn:microsoft.com/office/officeart/2005/8/layout/venn2"/>
    <dgm:cxn modelId="{B8B7DAC5-EF9A-403D-BE4F-A882E3CD5C73}" type="presParOf" srcId="{7F790FF9-04F7-4949-AAF5-A5F78FEF1BA3}" destId="{10789FE2-BFEB-4EC0-B715-9474BE978C90}" srcOrd="1" destOrd="0" presId="urn:microsoft.com/office/officeart/2005/8/layout/venn2"/>
    <dgm:cxn modelId="{4A0ACA17-55A2-4531-A808-1D213D9AD7E6}" type="presParOf" srcId="{A08C960A-6B89-4B94-8171-D1E9B9B000DC}" destId="{A9BF71D5-21F7-4E35-ACDC-52E5FBF4F012}" srcOrd="2" destOrd="0" presId="urn:microsoft.com/office/officeart/2005/8/layout/venn2"/>
    <dgm:cxn modelId="{6AE10A56-6FD9-47CE-BB99-341D203CFCAD}" type="presParOf" srcId="{A9BF71D5-21F7-4E35-ACDC-52E5FBF4F012}" destId="{CC176259-3C76-4F6B-9460-92D093A15E62}" srcOrd="0" destOrd="0" presId="urn:microsoft.com/office/officeart/2005/8/layout/venn2"/>
    <dgm:cxn modelId="{1ED73AC5-B2B3-441C-B309-CD464EBF81E8}" type="presParOf" srcId="{A9BF71D5-21F7-4E35-ACDC-52E5FBF4F012}" destId="{626636D9-AE8B-40DF-BF81-BEF1EC7792EE}" srcOrd="1" destOrd="0" presId="urn:microsoft.com/office/officeart/2005/8/layout/venn2"/>
    <dgm:cxn modelId="{18AD9A48-99FA-4526-84DD-A0C3DB75B905}" type="presParOf" srcId="{A08C960A-6B89-4B94-8171-D1E9B9B000DC}" destId="{B7B336EF-6076-46AD-8BB6-4096CB4BB440}" srcOrd="3" destOrd="0" presId="urn:microsoft.com/office/officeart/2005/8/layout/venn2"/>
    <dgm:cxn modelId="{3D7E38A7-E6A3-4D6A-8DB2-E1A52A2D9ADD}" type="presParOf" srcId="{B7B336EF-6076-46AD-8BB6-4096CB4BB440}" destId="{85866C03-549C-42F7-A529-725D899B14FB}" srcOrd="0" destOrd="0" presId="urn:microsoft.com/office/officeart/2005/8/layout/venn2"/>
    <dgm:cxn modelId="{82DA4D4C-B25D-4D9F-88D4-15AE0FBC43E2}" type="presParOf" srcId="{B7B336EF-6076-46AD-8BB6-4096CB4BB440}" destId="{5C7A501A-4262-4878-8735-027A11DD9B7E}" srcOrd="1" destOrd="0" presId="urn:microsoft.com/office/officeart/2005/8/layout/venn2"/>
    <dgm:cxn modelId="{22A32CEE-52B9-425C-8BE0-69B229AEBC74}" type="presParOf" srcId="{A08C960A-6B89-4B94-8171-D1E9B9B000DC}" destId="{4C646699-4279-44DC-BEAB-7CC8BD225724}" srcOrd="4" destOrd="0" presId="urn:microsoft.com/office/officeart/2005/8/layout/venn2"/>
    <dgm:cxn modelId="{8D38E2F9-08B5-468E-AE7D-D6EB3F4D063E}" type="presParOf" srcId="{4C646699-4279-44DC-BEAB-7CC8BD225724}" destId="{10C585C8-13B8-4B9E-BCB7-80065EB09E81}" srcOrd="0" destOrd="0" presId="urn:microsoft.com/office/officeart/2005/8/layout/venn2"/>
    <dgm:cxn modelId="{6AB448EA-8391-42E6-9C8B-25ED79B4A8FB}" type="presParOf" srcId="{4C646699-4279-44DC-BEAB-7CC8BD225724}" destId="{6733CEB6-89D5-48BB-82DB-8CBEF1AFE6CC}" srcOrd="1" destOrd="0" presId="urn:microsoft.com/office/officeart/2005/8/layout/venn2"/>
    <dgm:cxn modelId="{3AA2CEF2-8511-4D37-A2BD-6742E28F66C7}" type="presParOf" srcId="{A08C960A-6B89-4B94-8171-D1E9B9B000DC}" destId="{10CA8D65-8824-4DE1-A7E1-4189C45A7C3B}" srcOrd="5" destOrd="0" presId="urn:microsoft.com/office/officeart/2005/8/layout/venn2"/>
    <dgm:cxn modelId="{5D3917D3-FD58-41C3-AB39-FE3796919449}" type="presParOf" srcId="{10CA8D65-8824-4DE1-A7E1-4189C45A7C3B}" destId="{BC17DF98-2A60-4906-83F7-F189BD9473C9}" srcOrd="0" destOrd="0" presId="urn:microsoft.com/office/officeart/2005/8/layout/venn2"/>
    <dgm:cxn modelId="{9000FFDD-16EE-436C-AAA3-69BA8A37FAB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3"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a:solidFill>
          <a:srgbClr val="C00000"/>
        </a:solidFill>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C7357202-E467-4E2B-BA1D-3C2165A40D65}" type="presOf" srcId="{84C49127-8A2F-420F-80C2-AA4557EBDCEB}" destId="{85866C03-549C-42F7-A529-725D899B14FB}"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A5B6A709-AEE4-416C-BB7A-DFB9F51B937C}" type="presOf" srcId="{FA5B82EC-3F18-4F86-9920-3903C5951E65}" destId="{CC176259-3C76-4F6B-9460-92D093A15E62}" srcOrd="0" destOrd="0" presId="urn:microsoft.com/office/officeart/2005/8/layout/venn2"/>
    <dgm:cxn modelId="{77C9B80E-F47F-4368-BD6B-D177C4EE7014}" type="presOf" srcId="{CD2BAA1D-E07C-49CF-A9DE-F74674D64B59}" destId="{10789FE2-BFEB-4EC0-B715-9474BE978C90}" srcOrd="1" destOrd="0" presId="urn:microsoft.com/office/officeart/2005/8/layout/venn2"/>
    <dgm:cxn modelId="{D3C67113-FB80-42B0-BE01-E89846978345}" type="presOf" srcId="{CD2BAA1D-E07C-49CF-A9DE-F74674D64B59}" destId="{D4784D3B-5795-4621-8BD9-47853A7C45FC}" srcOrd="0" destOrd="0" presId="urn:microsoft.com/office/officeart/2005/8/layout/venn2"/>
    <dgm:cxn modelId="{AE2B691C-3EF4-4592-8DF7-854286BB3A70}" type="presOf" srcId="{2FBC6C48-3DA2-439B-95B0-3241784AEDA6}" destId="{A08C960A-6B89-4B94-8171-D1E9B9B000DC}" srcOrd="0" destOrd="0" presId="urn:microsoft.com/office/officeart/2005/8/layout/venn2"/>
    <dgm:cxn modelId="{A7155329-1175-4FE3-B178-68B8424AAC35}" type="presOf" srcId="{FA5B82EC-3F18-4F86-9920-3903C5951E65}" destId="{626636D9-AE8B-40DF-BF81-BEF1EC7792EE}" srcOrd="1" destOrd="0" presId="urn:microsoft.com/office/officeart/2005/8/layout/venn2"/>
    <dgm:cxn modelId="{89376A4E-68F7-4A39-96E7-077326252356}" type="presOf" srcId="{77D8A858-E317-4CA8-A58B-0232E3F841E9}" destId="{77BFFDEC-B7C2-4987-B476-ABE40431DFD2}" srcOrd="1" destOrd="0" presId="urn:microsoft.com/office/officeart/2005/8/layout/venn2"/>
    <dgm:cxn modelId="{33735D6F-83EB-4167-90C0-5DFAEE6A506C}" type="presOf" srcId="{A803750C-544E-435E-8703-B362D3D8E0FD}" destId="{82A01D2F-D969-4FC3-A697-3D529A50FF5A}"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E8343453-F47E-44DC-B826-B76F9833463B}" type="presOf" srcId="{DF2F2B4E-E06F-48F9-8D3F-1E6EBE28E98D}" destId="{10C585C8-13B8-4B9E-BCB7-80065EB09E81}" srcOrd="0" destOrd="0" presId="urn:microsoft.com/office/officeart/2005/8/layout/venn2"/>
    <dgm:cxn modelId="{53E60454-25FF-4777-A481-5CD5ED1D3CFA}" type="presOf" srcId="{DF2F2B4E-E06F-48F9-8D3F-1E6EBE28E98D}" destId="{6733CEB6-89D5-48BB-82DB-8CBEF1AFE6CC}"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665CFFAD-4DD1-444F-9E57-C47C0FCD4927}" type="presOf" srcId="{A803750C-544E-435E-8703-B362D3D8E0FD}" destId="{BC17DF98-2A60-4906-83F7-F189BD9473C9}" srcOrd="0" destOrd="0" presId="urn:microsoft.com/office/officeart/2005/8/layout/venn2"/>
    <dgm:cxn modelId="{DAD419C9-7F60-4144-8CAF-683BEDDC7049}" type="presOf" srcId="{84C49127-8A2F-420F-80C2-AA4557EBDCEB}" destId="{5C7A501A-4262-4878-8735-027A11DD9B7E}" srcOrd="1" destOrd="0" presId="urn:microsoft.com/office/officeart/2005/8/layout/venn2"/>
    <dgm:cxn modelId="{2D4458D7-E22D-4E37-80F7-9F6D8289A9D6}" type="presOf" srcId="{77D8A858-E317-4CA8-A58B-0232E3F841E9}" destId="{6C971EFC-3701-429E-BE85-13559D94E973}"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6C5751AA-9B42-4648-BE6C-CADA0B6CF49E}" type="presParOf" srcId="{A08C960A-6B89-4B94-8171-D1E9B9B000DC}" destId="{1873263B-CEF5-4CA3-AF39-B25C25A2FEBE}" srcOrd="0" destOrd="0" presId="urn:microsoft.com/office/officeart/2005/8/layout/venn2"/>
    <dgm:cxn modelId="{D4FC772A-272B-4489-9B64-AFBB03BDB8DF}" type="presParOf" srcId="{1873263B-CEF5-4CA3-AF39-B25C25A2FEBE}" destId="{6C971EFC-3701-429E-BE85-13559D94E973}" srcOrd="0" destOrd="0" presId="urn:microsoft.com/office/officeart/2005/8/layout/venn2"/>
    <dgm:cxn modelId="{DCA90CD4-3EAF-4E4C-8978-3EFADA03A28D}" type="presParOf" srcId="{1873263B-CEF5-4CA3-AF39-B25C25A2FEBE}" destId="{77BFFDEC-B7C2-4987-B476-ABE40431DFD2}" srcOrd="1" destOrd="0" presId="urn:microsoft.com/office/officeart/2005/8/layout/venn2"/>
    <dgm:cxn modelId="{1A6F4FFF-3767-4F0C-A1E0-A57B56A90D8C}" type="presParOf" srcId="{A08C960A-6B89-4B94-8171-D1E9B9B000DC}" destId="{7F790FF9-04F7-4949-AAF5-A5F78FEF1BA3}" srcOrd="1" destOrd="0" presId="urn:microsoft.com/office/officeart/2005/8/layout/venn2"/>
    <dgm:cxn modelId="{4DF41A61-2854-4480-AFD9-0A4108A7516E}" type="presParOf" srcId="{7F790FF9-04F7-4949-AAF5-A5F78FEF1BA3}" destId="{D4784D3B-5795-4621-8BD9-47853A7C45FC}" srcOrd="0" destOrd="0" presId="urn:microsoft.com/office/officeart/2005/8/layout/venn2"/>
    <dgm:cxn modelId="{93B64FC8-AAB6-4D47-AABC-99D6E94C06C4}" type="presParOf" srcId="{7F790FF9-04F7-4949-AAF5-A5F78FEF1BA3}" destId="{10789FE2-BFEB-4EC0-B715-9474BE978C90}" srcOrd="1" destOrd="0" presId="urn:microsoft.com/office/officeart/2005/8/layout/venn2"/>
    <dgm:cxn modelId="{18A63FEA-109A-4F46-A7FF-6F2B25F64AFF}" type="presParOf" srcId="{A08C960A-6B89-4B94-8171-D1E9B9B000DC}" destId="{A9BF71D5-21F7-4E35-ACDC-52E5FBF4F012}" srcOrd="2" destOrd="0" presId="urn:microsoft.com/office/officeart/2005/8/layout/venn2"/>
    <dgm:cxn modelId="{555AFC1D-C4B3-4228-AFC0-D78329A1E841}" type="presParOf" srcId="{A9BF71D5-21F7-4E35-ACDC-52E5FBF4F012}" destId="{CC176259-3C76-4F6B-9460-92D093A15E62}" srcOrd="0" destOrd="0" presId="urn:microsoft.com/office/officeart/2005/8/layout/venn2"/>
    <dgm:cxn modelId="{096CE6BA-14EA-4DA2-80AD-94E97F25A59F}" type="presParOf" srcId="{A9BF71D5-21F7-4E35-ACDC-52E5FBF4F012}" destId="{626636D9-AE8B-40DF-BF81-BEF1EC7792EE}" srcOrd="1" destOrd="0" presId="urn:microsoft.com/office/officeart/2005/8/layout/venn2"/>
    <dgm:cxn modelId="{1C93DBED-FB7C-419A-A66C-2DD4F9C6BC7E}" type="presParOf" srcId="{A08C960A-6B89-4B94-8171-D1E9B9B000DC}" destId="{B7B336EF-6076-46AD-8BB6-4096CB4BB440}" srcOrd="3" destOrd="0" presId="urn:microsoft.com/office/officeart/2005/8/layout/venn2"/>
    <dgm:cxn modelId="{52DCE2A0-65A3-4DE2-B3ED-817B51615D92}" type="presParOf" srcId="{B7B336EF-6076-46AD-8BB6-4096CB4BB440}" destId="{85866C03-549C-42F7-A529-725D899B14FB}" srcOrd="0" destOrd="0" presId="urn:microsoft.com/office/officeart/2005/8/layout/venn2"/>
    <dgm:cxn modelId="{E4BCE497-DFF4-46C8-99A0-FF97BE27DBF2}" type="presParOf" srcId="{B7B336EF-6076-46AD-8BB6-4096CB4BB440}" destId="{5C7A501A-4262-4878-8735-027A11DD9B7E}" srcOrd="1" destOrd="0" presId="urn:microsoft.com/office/officeart/2005/8/layout/venn2"/>
    <dgm:cxn modelId="{1B13F361-7CE6-4DF5-AC9B-ABBFB82DB76C}" type="presParOf" srcId="{A08C960A-6B89-4B94-8171-D1E9B9B000DC}" destId="{4C646699-4279-44DC-BEAB-7CC8BD225724}" srcOrd="4" destOrd="0" presId="urn:microsoft.com/office/officeart/2005/8/layout/venn2"/>
    <dgm:cxn modelId="{CAC92F63-0BED-4174-9555-9B73B8286480}" type="presParOf" srcId="{4C646699-4279-44DC-BEAB-7CC8BD225724}" destId="{10C585C8-13B8-4B9E-BCB7-80065EB09E81}" srcOrd="0" destOrd="0" presId="urn:microsoft.com/office/officeart/2005/8/layout/venn2"/>
    <dgm:cxn modelId="{BADE7C17-7DA0-4ACE-AD9A-287D2FEA87A3}" type="presParOf" srcId="{4C646699-4279-44DC-BEAB-7CC8BD225724}" destId="{6733CEB6-89D5-48BB-82DB-8CBEF1AFE6CC}" srcOrd="1" destOrd="0" presId="urn:microsoft.com/office/officeart/2005/8/layout/venn2"/>
    <dgm:cxn modelId="{090F99D8-E89A-4497-BB54-6BAC437C472A}" type="presParOf" srcId="{A08C960A-6B89-4B94-8171-D1E9B9B000DC}" destId="{10CA8D65-8824-4DE1-A7E1-4189C45A7C3B}" srcOrd="5" destOrd="0" presId="urn:microsoft.com/office/officeart/2005/8/layout/venn2"/>
    <dgm:cxn modelId="{1B38751D-2FEC-4221-836B-B8AFB56BE4FA}" type="presParOf" srcId="{10CA8D65-8824-4DE1-A7E1-4189C45A7C3B}" destId="{BC17DF98-2A60-4906-83F7-F189BD9473C9}" srcOrd="0" destOrd="0" presId="urn:microsoft.com/office/officeart/2005/8/layout/venn2"/>
    <dgm:cxn modelId="{96BEA250-700B-43F3-A052-175CDD2E7783}"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4"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a:solidFill>
          <a:srgbClr val="C00000"/>
        </a:solidFill>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3ABA5E0F-F1EF-46C3-B860-E37F7E1A03EC}" type="presOf" srcId="{84C49127-8A2F-420F-80C2-AA4557EBDCEB}" destId="{85866C03-549C-42F7-A529-725D899B14FB}" srcOrd="0" destOrd="0" presId="urn:microsoft.com/office/officeart/2005/8/layout/venn2"/>
    <dgm:cxn modelId="{62BDD927-ACCA-46B3-A02A-180C1506ED6E}" type="presOf" srcId="{CD2BAA1D-E07C-49CF-A9DE-F74674D64B59}" destId="{10789FE2-BFEB-4EC0-B715-9474BE978C90}" srcOrd="1" destOrd="0" presId="urn:microsoft.com/office/officeart/2005/8/layout/venn2"/>
    <dgm:cxn modelId="{5F528561-3184-4387-8069-A7A1432BFC60}" type="presOf" srcId="{FA5B82EC-3F18-4F86-9920-3903C5951E65}" destId="{626636D9-AE8B-40DF-BF81-BEF1EC7792EE}" srcOrd="1" destOrd="0" presId="urn:microsoft.com/office/officeart/2005/8/layout/venn2"/>
    <dgm:cxn modelId="{FC99BB66-876B-412E-80F1-539197D5A685}" type="presOf" srcId="{A803750C-544E-435E-8703-B362D3D8E0FD}" destId="{82A01D2F-D969-4FC3-A697-3D529A50FF5A}" srcOrd="1" destOrd="0" presId="urn:microsoft.com/office/officeart/2005/8/layout/venn2"/>
    <dgm:cxn modelId="{8816E44E-BC52-496A-B1BB-9DE7EEE5F1EF}" type="presOf" srcId="{84C49127-8A2F-420F-80C2-AA4557EBDCEB}" destId="{5C7A501A-4262-4878-8735-027A11DD9B7E}"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A72CA055-2AE1-479B-BBD9-0B89DDB7449C}" type="presOf" srcId="{77D8A858-E317-4CA8-A58B-0232E3F841E9}" destId="{77BFFDEC-B7C2-4987-B476-ABE40431DFD2}" srcOrd="1" destOrd="0" presId="urn:microsoft.com/office/officeart/2005/8/layout/venn2"/>
    <dgm:cxn modelId="{38E99C86-E9AA-4C3A-95C5-E568D4E4573B}" type="presOf" srcId="{2FBC6C48-3DA2-439B-95B0-3241784AEDA6}" destId="{A08C960A-6B89-4B94-8171-D1E9B9B000DC}"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F6A743AE-D4EC-4CFA-8DD1-6AC8761FABDB}" type="presOf" srcId="{DF2F2B4E-E06F-48F9-8D3F-1E6EBE28E98D}" destId="{10C585C8-13B8-4B9E-BCB7-80065EB09E81}" srcOrd="0" destOrd="0" presId="urn:microsoft.com/office/officeart/2005/8/layout/venn2"/>
    <dgm:cxn modelId="{2BB7ACB1-2BF5-448E-BFD7-CB728F701235}" type="presOf" srcId="{FA5B82EC-3F18-4F86-9920-3903C5951E65}" destId="{CC176259-3C76-4F6B-9460-92D093A15E62}" srcOrd="0" destOrd="0" presId="urn:microsoft.com/office/officeart/2005/8/layout/venn2"/>
    <dgm:cxn modelId="{DB6A6FBB-D342-40A4-B1CB-27C497055AC9}" type="presOf" srcId="{A803750C-544E-435E-8703-B362D3D8E0FD}" destId="{BC17DF98-2A60-4906-83F7-F189BD9473C9}" srcOrd="0" destOrd="0" presId="urn:microsoft.com/office/officeart/2005/8/layout/venn2"/>
    <dgm:cxn modelId="{39CC62E2-552F-4004-A3CB-3BB95BE8A5D5}" type="presOf" srcId="{DF2F2B4E-E06F-48F9-8D3F-1E6EBE28E98D}" destId="{6733CEB6-89D5-48BB-82DB-8CBEF1AFE6CC}" srcOrd="1" destOrd="0" presId="urn:microsoft.com/office/officeart/2005/8/layout/venn2"/>
    <dgm:cxn modelId="{A85CDFE5-9B08-45A4-9344-8B6BEC6DB540}" type="presOf" srcId="{CD2BAA1D-E07C-49CF-A9DE-F74674D64B59}" destId="{D4784D3B-5795-4621-8BD9-47853A7C45FC}"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F79BF1EC-77AF-4E47-AD26-01554BCF628E}" type="presOf" srcId="{77D8A858-E317-4CA8-A58B-0232E3F841E9}" destId="{6C971EFC-3701-429E-BE85-13559D94E973}" srcOrd="0" destOrd="0" presId="urn:microsoft.com/office/officeart/2005/8/layout/venn2"/>
    <dgm:cxn modelId="{BEFA1513-AF21-4D1A-BB65-67524D8B2BC0}" type="presParOf" srcId="{A08C960A-6B89-4B94-8171-D1E9B9B000DC}" destId="{1873263B-CEF5-4CA3-AF39-B25C25A2FEBE}" srcOrd="0" destOrd="0" presId="urn:microsoft.com/office/officeart/2005/8/layout/venn2"/>
    <dgm:cxn modelId="{F9411D50-640B-4560-85AD-742531639634}" type="presParOf" srcId="{1873263B-CEF5-4CA3-AF39-B25C25A2FEBE}" destId="{6C971EFC-3701-429E-BE85-13559D94E973}" srcOrd="0" destOrd="0" presId="urn:microsoft.com/office/officeart/2005/8/layout/venn2"/>
    <dgm:cxn modelId="{4054971F-24A0-4638-B005-1E179396D6DA}" type="presParOf" srcId="{1873263B-CEF5-4CA3-AF39-B25C25A2FEBE}" destId="{77BFFDEC-B7C2-4987-B476-ABE40431DFD2}" srcOrd="1" destOrd="0" presId="urn:microsoft.com/office/officeart/2005/8/layout/venn2"/>
    <dgm:cxn modelId="{55974C98-8A65-4BD8-864A-8C743174CF26}" type="presParOf" srcId="{A08C960A-6B89-4B94-8171-D1E9B9B000DC}" destId="{7F790FF9-04F7-4949-AAF5-A5F78FEF1BA3}" srcOrd="1" destOrd="0" presId="urn:microsoft.com/office/officeart/2005/8/layout/venn2"/>
    <dgm:cxn modelId="{25349631-82D4-41FC-AB58-AFA76929E014}" type="presParOf" srcId="{7F790FF9-04F7-4949-AAF5-A5F78FEF1BA3}" destId="{D4784D3B-5795-4621-8BD9-47853A7C45FC}" srcOrd="0" destOrd="0" presId="urn:microsoft.com/office/officeart/2005/8/layout/venn2"/>
    <dgm:cxn modelId="{3D955250-609D-43CE-BD88-4DE160DB6F3C}" type="presParOf" srcId="{7F790FF9-04F7-4949-AAF5-A5F78FEF1BA3}" destId="{10789FE2-BFEB-4EC0-B715-9474BE978C90}" srcOrd="1" destOrd="0" presId="urn:microsoft.com/office/officeart/2005/8/layout/venn2"/>
    <dgm:cxn modelId="{531E89EF-E899-4B92-9C8E-9643B09D98C7}" type="presParOf" srcId="{A08C960A-6B89-4B94-8171-D1E9B9B000DC}" destId="{A9BF71D5-21F7-4E35-ACDC-52E5FBF4F012}" srcOrd="2" destOrd="0" presId="urn:microsoft.com/office/officeart/2005/8/layout/venn2"/>
    <dgm:cxn modelId="{AF511DC4-30B4-4098-87AF-1838E7C9C40D}" type="presParOf" srcId="{A9BF71D5-21F7-4E35-ACDC-52E5FBF4F012}" destId="{CC176259-3C76-4F6B-9460-92D093A15E62}" srcOrd="0" destOrd="0" presId="urn:microsoft.com/office/officeart/2005/8/layout/venn2"/>
    <dgm:cxn modelId="{2D50B69B-4200-4438-8B59-F731440E60DF}" type="presParOf" srcId="{A9BF71D5-21F7-4E35-ACDC-52E5FBF4F012}" destId="{626636D9-AE8B-40DF-BF81-BEF1EC7792EE}" srcOrd="1" destOrd="0" presId="urn:microsoft.com/office/officeart/2005/8/layout/venn2"/>
    <dgm:cxn modelId="{49078406-17C7-48AB-80DF-87AC0AD72B4B}" type="presParOf" srcId="{A08C960A-6B89-4B94-8171-D1E9B9B000DC}" destId="{B7B336EF-6076-46AD-8BB6-4096CB4BB440}" srcOrd="3" destOrd="0" presId="urn:microsoft.com/office/officeart/2005/8/layout/venn2"/>
    <dgm:cxn modelId="{CD492893-2ABC-4EB1-89CD-A53579B5E06D}" type="presParOf" srcId="{B7B336EF-6076-46AD-8BB6-4096CB4BB440}" destId="{85866C03-549C-42F7-A529-725D899B14FB}" srcOrd="0" destOrd="0" presId="urn:microsoft.com/office/officeart/2005/8/layout/venn2"/>
    <dgm:cxn modelId="{543E3B83-EE96-4577-AE6B-0710238A2CF2}" type="presParOf" srcId="{B7B336EF-6076-46AD-8BB6-4096CB4BB440}" destId="{5C7A501A-4262-4878-8735-027A11DD9B7E}" srcOrd="1" destOrd="0" presId="urn:microsoft.com/office/officeart/2005/8/layout/venn2"/>
    <dgm:cxn modelId="{975237AE-B047-4779-A74E-A235CBB27EFB}" type="presParOf" srcId="{A08C960A-6B89-4B94-8171-D1E9B9B000DC}" destId="{4C646699-4279-44DC-BEAB-7CC8BD225724}" srcOrd="4" destOrd="0" presId="urn:microsoft.com/office/officeart/2005/8/layout/venn2"/>
    <dgm:cxn modelId="{9C892E2B-0B87-40E6-B6B7-BB058D74733B}" type="presParOf" srcId="{4C646699-4279-44DC-BEAB-7CC8BD225724}" destId="{10C585C8-13B8-4B9E-BCB7-80065EB09E81}" srcOrd="0" destOrd="0" presId="urn:microsoft.com/office/officeart/2005/8/layout/venn2"/>
    <dgm:cxn modelId="{5B351795-C1C5-4602-B3A4-A3739EAA27E5}" type="presParOf" srcId="{4C646699-4279-44DC-BEAB-7CC8BD225724}" destId="{6733CEB6-89D5-48BB-82DB-8CBEF1AFE6CC}" srcOrd="1" destOrd="0" presId="urn:microsoft.com/office/officeart/2005/8/layout/venn2"/>
    <dgm:cxn modelId="{EE8BD0A1-B7BB-4C07-BBB2-495B87D2BCE5}" type="presParOf" srcId="{A08C960A-6B89-4B94-8171-D1E9B9B000DC}" destId="{10CA8D65-8824-4DE1-A7E1-4189C45A7C3B}" srcOrd="5" destOrd="0" presId="urn:microsoft.com/office/officeart/2005/8/layout/venn2"/>
    <dgm:cxn modelId="{EF3B6831-E672-42FB-9EF8-D69F6A894ECC}" type="presParOf" srcId="{10CA8D65-8824-4DE1-A7E1-4189C45A7C3B}" destId="{BC17DF98-2A60-4906-83F7-F189BD9473C9}" srcOrd="0" destOrd="0" presId="urn:microsoft.com/office/officeart/2005/8/layout/venn2"/>
    <dgm:cxn modelId="{9B1251C2-9D9A-4C7A-A71C-C2618DD993C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5"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a:solidFill>
          <a:srgbClr val="C00000"/>
        </a:solidFill>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A60AE202-66E3-41E9-AD05-C679D10238EF}" type="presOf" srcId="{CD2BAA1D-E07C-49CF-A9DE-F74674D64B59}" destId="{D4784D3B-5795-4621-8BD9-47853A7C45FC}"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417D6327-CD24-4514-8896-CE0314FD9D75}" type="presOf" srcId="{DF2F2B4E-E06F-48F9-8D3F-1E6EBE28E98D}" destId="{10C585C8-13B8-4B9E-BCB7-80065EB09E81}" srcOrd="0" destOrd="0" presId="urn:microsoft.com/office/officeart/2005/8/layout/venn2"/>
    <dgm:cxn modelId="{DCA5765F-42D2-4DA9-88EE-C5B96996D75A}" type="presOf" srcId="{2FBC6C48-3DA2-439B-95B0-3241784AEDA6}" destId="{A08C960A-6B89-4B94-8171-D1E9B9B000DC}" srcOrd="0" destOrd="0" presId="urn:microsoft.com/office/officeart/2005/8/layout/venn2"/>
    <dgm:cxn modelId="{5F8CAA5F-915D-4DE0-8A98-1C2F7BC5F097}" type="presOf" srcId="{CD2BAA1D-E07C-49CF-A9DE-F74674D64B59}" destId="{10789FE2-BFEB-4EC0-B715-9474BE978C90}" srcOrd="1" destOrd="0" presId="urn:microsoft.com/office/officeart/2005/8/layout/venn2"/>
    <dgm:cxn modelId="{C575AC62-3557-4F87-852C-2AC5349CA462}" type="presOf" srcId="{77D8A858-E317-4CA8-A58B-0232E3F841E9}" destId="{6C971EFC-3701-429E-BE85-13559D94E973}" srcOrd="0" destOrd="0" presId="urn:microsoft.com/office/officeart/2005/8/layout/venn2"/>
    <dgm:cxn modelId="{36D7BA64-9805-42F9-8E57-63FD8FD98395}" type="presOf" srcId="{FA5B82EC-3F18-4F86-9920-3903C5951E65}" destId="{CC176259-3C76-4F6B-9460-92D093A15E62}" srcOrd="0" destOrd="0" presId="urn:microsoft.com/office/officeart/2005/8/layout/venn2"/>
    <dgm:cxn modelId="{35E62645-18B5-4359-9C53-E411EEFA8677}" type="presOf" srcId="{84C49127-8A2F-420F-80C2-AA4557EBDCEB}" destId="{5C7A501A-4262-4878-8735-027A11DD9B7E}" srcOrd="1" destOrd="0" presId="urn:microsoft.com/office/officeart/2005/8/layout/venn2"/>
    <dgm:cxn modelId="{AD6FF965-FDEB-4D88-B64C-29301EC9C15D}" type="presOf" srcId="{A803750C-544E-435E-8703-B362D3D8E0FD}" destId="{BC17DF98-2A60-4906-83F7-F189BD9473C9}"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24DE7280-7584-49C5-A895-2F2C286485D5}" type="presOf" srcId="{A803750C-544E-435E-8703-B362D3D8E0FD}" destId="{82A01D2F-D969-4FC3-A697-3D529A50FF5A}" srcOrd="1" destOrd="0" presId="urn:microsoft.com/office/officeart/2005/8/layout/venn2"/>
    <dgm:cxn modelId="{08DF5581-CAB7-4BC0-8C2F-21DB0140C81E}" type="presOf" srcId="{77D8A858-E317-4CA8-A58B-0232E3F841E9}" destId="{77BFFDEC-B7C2-4987-B476-ABE40431DFD2}" srcOrd="1" destOrd="0" presId="urn:microsoft.com/office/officeart/2005/8/layout/venn2"/>
    <dgm:cxn modelId="{9D47FA83-D349-4EF8-B14D-D94E11142872}" type="presOf" srcId="{84C49127-8A2F-420F-80C2-AA4557EBDCEB}" destId="{85866C03-549C-42F7-A529-725D899B14FB}" srcOrd="0" destOrd="0" presId="urn:microsoft.com/office/officeart/2005/8/layout/venn2"/>
    <dgm:cxn modelId="{BCE38686-D484-45D9-B1C2-3E6B31335B49}" type="presOf" srcId="{FA5B82EC-3F18-4F86-9920-3903C5951E65}" destId="{626636D9-AE8B-40DF-BF81-BEF1EC7792E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C3465FE7-62E8-47FB-8F7F-978C24C2BD72}" srcId="{2FBC6C48-3DA2-439B-95B0-3241784AEDA6}" destId="{CD2BAA1D-E07C-49CF-A9DE-F74674D64B59}" srcOrd="1" destOrd="0" parTransId="{B1ACB0B6-F78B-49F4-A6BA-06452EB55923}" sibTransId="{D8DB283C-374E-4000-815C-1569EC817A01}"/>
    <dgm:cxn modelId="{136A2CF4-9B7B-41D6-97FE-9F2CBF00BFA5}" type="presOf" srcId="{DF2F2B4E-E06F-48F9-8D3F-1E6EBE28E98D}" destId="{6733CEB6-89D5-48BB-82DB-8CBEF1AFE6CC}" srcOrd="1" destOrd="0" presId="urn:microsoft.com/office/officeart/2005/8/layout/venn2"/>
    <dgm:cxn modelId="{493DC558-B234-4721-A5E1-9DB6B50FD901}" type="presParOf" srcId="{A08C960A-6B89-4B94-8171-D1E9B9B000DC}" destId="{1873263B-CEF5-4CA3-AF39-B25C25A2FEBE}" srcOrd="0" destOrd="0" presId="urn:microsoft.com/office/officeart/2005/8/layout/venn2"/>
    <dgm:cxn modelId="{FCCE7D93-50B6-47BF-A16F-EB120CDBD09E}" type="presParOf" srcId="{1873263B-CEF5-4CA3-AF39-B25C25A2FEBE}" destId="{6C971EFC-3701-429E-BE85-13559D94E973}" srcOrd="0" destOrd="0" presId="urn:microsoft.com/office/officeart/2005/8/layout/venn2"/>
    <dgm:cxn modelId="{C9DB8079-913D-4FF7-A5B9-6A567B0A2330}" type="presParOf" srcId="{1873263B-CEF5-4CA3-AF39-B25C25A2FEBE}" destId="{77BFFDEC-B7C2-4987-B476-ABE40431DFD2}" srcOrd="1" destOrd="0" presId="urn:microsoft.com/office/officeart/2005/8/layout/venn2"/>
    <dgm:cxn modelId="{B30A162D-2CD1-47CE-BBBE-C4FC56458480}" type="presParOf" srcId="{A08C960A-6B89-4B94-8171-D1E9B9B000DC}" destId="{7F790FF9-04F7-4949-AAF5-A5F78FEF1BA3}" srcOrd="1" destOrd="0" presId="urn:microsoft.com/office/officeart/2005/8/layout/venn2"/>
    <dgm:cxn modelId="{0E7E4BE4-40EB-482D-911D-73DF306634F5}" type="presParOf" srcId="{7F790FF9-04F7-4949-AAF5-A5F78FEF1BA3}" destId="{D4784D3B-5795-4621-8BD9-47853A7C45FC}" srcOrd="0" destOrd="0" presId="urn:microsoft.com/office/officeart/2005/8/layout/venn2"/>
    <dgm:cxn modelId="{F03E0B6F-6976-4360-9C32-13E71130885E}" type="presParOf" srcId="{7F790FF9-04F7-4949-AAF5-A5F78FEF1BA3}" destId="{10789FE2-BFEB-4EC0-B715-9474BE978C90}" srcOrd="1" destOrd="0" presId="urn:microsoft.com/office/officeart/2005/8/layout/venn2"/>
    <dgm:cxn modelId="{DC4A017B-3FCD-4633-8015-2F8B875A60E0}" type="presParOf" srcId="{A08C960A-6B89-4B94-8171-D1E9B9B000DC}" destId="{A9BF71D5-21F7-4E35-ACDC-52E5FBF4F012}" srcOrd="2" destOrd="0" presId="urn:microsoft.com/office/officeart/2005/8/layout/venn2"/>
    <dgm:cxn modelId="{60AD4F63-75EB-4963-8DDE-A21905609399}" type="presParOf" srcId="{A9BF71D5-21F7-4E35-ACDC-52E5FBF4F012}" destId="{CC176259-3C76-4F6B-9460-92D093A15E62}" srcOrd="0" destOrd="0" presId="urn:microsoft.com/office/officeart/2005/8/layout/venn2"/>
    <dgm:cxn modelId="{25353C06-4D05-45FF-A1F3-6F4D73FB47BC}" type="presParOf" srcId="{A9BF71D5-21F7-4E35-ACDC-52E5FBF4F012}" destId="{626636D9-AE8B-40DF-BF81-BEF1EC7792EE}" srcOrd="1" destOrd="0" presId="urn:microsoft.com/office/officeart/2005/8/layout/venn2"/>
    <dgm:cxn modelId="{FF1BDD07-8122-46E4-922A-5443BDDC3E81}" type="presParOf" srcId="{A08C960A-6B89-4B94-8171-D1E9B9B000DC}" destId="{B7B336EF-6076-46AD-8BB6-4096CB4BB440}" srcOrd="3" destOrd="0" presId="urn:microsoft.com/office/officeart/2005/8/layout/venn2"/>
    <dgm:cxn modelId="{E6CB15FD-0B8E-47AD-AE01-76EC172542CF}" type="presParOf" srcId="{B7B336EF-6076-46AD-8BB6-4096CB4BB440}" destId="{85866C03-549C-42F7-A529-725D899B14FB}" srcOrd="0" destOrd="0" presId="urn:microsoft.com/office/officeart/2005/8/layout/venn2"/>
    <dgm:cxn modelId="{D2CDEE7E-0583-4D56-9516-8BEDF869ED26}" type="presParOf" srcId="{B7B336EF-6076-46AD-8BB6-4096CB4BB440}" destId="{5C7A501A-4262-4878-8735-027A11DD9B7E}" srcOrd="1" destOrd="0" presId="urn:microsoft.com/office/officeart/2005/8/layout/venn2"/>
    <dgm:cxn modelId="{8AB7D25B-EEB2-4DFC-9E3E-68826568A756}" type="presParOf" srcId="{A08C960A-6B89-4B94-8171-D1E9B9B000DC}" destId="{4C646699-4279-44DC-BEAB-7CC8BD225724}" srcOrd="4" destOrd="0" presId="urn:microsoft.com/office/officeart/2005/8/layout/venn2"/>
    <dgm:cxn modelId="{F2FCBE17-08E7-4D83-A952-218A7BCE729C}" type="presParOf" srcId="{4C646699-4279-44DC-BEAB-7CC8BD225724}" destId="{10C585C8-13B8-4B9E-BCB7-80065EB09E81}" srcOrd="0" destOrd="0" presId="urn:microsoft.com/office/officeart/2005/8/layout/venn2"/>
    <dgm:cxn modelId="{A26D9DAF-BDA8-4DCF-AC33-F37919238AA9}" type="presParOf" srcId="{4C646699-4279-44DC-BEAB-7CC8BD225724}" destId="{6733CEB6-89D5-48BB-82DB-8CBEF1AFE6CC}" srcOrd="1" destOrd="0" presId="urn:microsoft.com/office/officeart/2005/8/layout/venn2"/>
    <dgm:cxn modelId="{DB41484C-4172-4EA8-8397-6A143AC9F705}" type="presParOf" srcId="{A08C960A-6B89-4B94-8171-D1E9B9B000DC}" destId="{10CA8D65-8824-4DE1-A7E1-4189C45A7C3B}" srcOrd="5" destOrd="0" presId="urn:microsoft.com/office/officeart/2005/8/layout/venn2"/>
    <dgm:cxn modelId="{AF485C16-171B-49AE-98F7-7009897EFD7D}" type="presParOf" srcId="{10CA8D65-8824-4DE1-A7E1-4189C45A7C3B}" destId="{BC17DF98-2A60-4906-83F7-F189BD9473C9}" srcOrd="0" destOrd="0" presId="urn:microsoft.com/office/officeart/2005/8/layout/venn2"/>
    <dgm:cxn modelId="{D8F69B04-009A-48A8-9FEC-5E2D05038FF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6"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a:solidFill>
          <a:srgbClr val="C00000"/>
        </a:solidFill>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D6DC3102-3AEB-413D-9A3C-E4158400A12A}" type="presOf" srcId="{FA5B82EC-3F18-4F86-9920-3903C5951E65}" destId="{626636D9-AE8B-40DF-BF81-BEF1EC7792EE}" srcOrd="1"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8EDB5120-049F-49AC-BE32-2C6147BF937F}" type="presOf" srcId="{DF2F2B4E-E06F-48F9-8D3F-1E6EBE28E98D}" destId="{6733CEB6-89D5-48BB-82DB-8CBEF1AFE6CC}" srcOrd="1" destOrd="0" presId="urn:microsoft.com/office/officeart/2005/8/layout/venn2"/>
    <dgm:cxn modelId="{CB610D67-BD16-464B-A47C-4875808E5842}" type="presOf" srcId="{84C49127-8A2F-420F-80C2-AA4557EBDCEB}" destId="{85866C03-549C-42F7-A529-725D899B14FB}" srcOrd="0" destOrd="0" presId="urn:microsoft.com/office/officeart/2005/8/layout/venn2"/>
    <dgm:cxn modelId="{1947E84A-DF29-4DF3-9048-1AD6D7C6A95E}" type="presOf" srcId="{A803750C-544E-435E-8703-B362D3D8E0FD}" destId="{BC17DF98-2A60-4906-83F7-F189BD9473C9}"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05E53676-80A0-4FAA-AB05-F7B3FE063796}" type="presOf" srcId="{84C49127-8A2F-420F-80C2-AA4557EBDCEB}" destId="{5C7A501A-4262-4878-8735-027A11DD9B7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91D7718D-C0ED-4118-B494-1B85A3B9ECFB}" type="presOf" srcId="{FA5B82EC-3F18-4F86-9920-3903C5951E65}" destId="{CC176259-3C76-4F6B-9460-92D093A15E62}" srcOrd="0" destOrd="0" presId="urn:microsoft.com/office/officeart/2005/8/layout/venn2"/>
    <dgm:cxn modelId="{AF42468F-EC41-4A15-ACC9-6DB3371B16FA}" type="presOf" srcId="{A803750C-544E-435E-8703-B362D3D8E0FD}" destId="{82A01D2F-D969-4FC3-A697-3D529A50FF5A}" srcOrd="1" destOrd="0" presId="urn:microsoft.com/office/officeart/2005/8/layout/venn2"/>
    <dgm:cxn modelId="{B909BB91-1DE8-4650-ADBC-E46247D3E861}" srcId="{2FBC6C48-3DA2-439B-95B0-3241784AEDA6}" destId="{FA5B82EC-3F18-4F86-9920-3903C5951E65}" srcOrd="2" destOrd="0" parTransId="{E7C16B75-BA44-4793-B25C-02902C0AA654}" sibTransId="{E84FDC1B-D59D-43E7-933B-688619F6D921}"/>
    <dgm:cxn modelId="{9AD018B5-EFE9-4106-9222-F0ABD4649064}" type="presOf" srcId="{CD2BAA1D-E07C-49CF-A9DE-F74674D64B59}" destId="{10789FE2-BFEB-4EC0-B715-9474BE978C90}" srcOrd="1" destOrd="0" presId="urn:microsoft.com/office/officeart/2005/8/layout/venn2"/>
    <dgm:cxn modelId="{E6DC03C6-2DD6-4AE5-8F9A-72DC698E1B7B}" type="presOf" srcId="{DF2F2B4E-E06F-48F9-8D3F-1E6EBE28E98D}" destId="{10C585C8-13B8-4B9E-BCB7-80065EB09E81}" srcOrd="0" destOrd="0" presId="urn:microsoft.com/office/officeart/2005/8/layout/venn2"/>
    <dgm:cxn modelId="{E8C16EE0-72D6-4185-B0BB-52C387448AD6}" type="presOf" srcId="{2FBC6C48-3DA2-439B-95B0-3241784AEDA6}" destId="{A08C960A-6B89-4B94-8171-D1E9B9B000DC}"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6A3AC9EB-7364-4EE7-9257-2BC9669C547B}" type="presOf" srcId="{77D8A858-E317-4CA8-A58B-0232E3F841E9}" destId="{77BFFDEC-B7C2-4987-B476-ABE40431DFD2}" srcOrd="1" destOrd="0" presId="urn:microsoft.com/office/officeart/2005/8/layout/venn2"/>
    <dgm:cxn modelId="{4C6D1DF5-C4AC-4F36-8819-98E12387647F}" type="presOf" srcId="{CD2BAA1D-E07C-49CF-A9DE-F74674D64B59}" destId="{D4784D3B-5795-4621-8BD9-47853A7C45FC}" srcOrd="0" destOrd="0" presId="urn:microsoft.com/office/officeart/2005/8/layout/venn2"/>
    <dgm:cxn modelId="{E689CDFC-8B82-4A27-B87A-2DB831650EB6}" type="presOf" srcId="{77D8A858-E317-4CA8-A58B-0232E3F841E9}" destId="{6C971EFC-3701-429E-BE85-13559D94E973}" srcOrd="0" destOrd="0" presId="urn:microsoft.com/office/officeart/2005/8/layout/venn2"/>
    <dgm:cxn modelId="{22F39DB2-6FC2-44D4-9068-4048B52D4B82}" type="presParOf" srcId="{A08C960A-6B89-4B94-8171-D1E9B9B000DC}" destId="{1873263B-CEF5-4CA3-AF39-B25C25A2FEBE}" srcOrd="0" destOrd="0" presId="urn:microsoft.com/office/officeart/2005/8/layout/venn2"/>
    <dgm:cxn modelId="{623629E7-ACCD-4CFA-A3FC-FF832DEB4185}" type="presParOf" srcId="{1873263B-CEF5-4CA3-AF39-B25C25A2FEBE}" destId="{6C971EFC-3701-429E-BE85-13559D94E973}" srcOrd="0" destOrd="0" presId="urn:microsoft.com/office/officeart/2005/8/layout/venn2"/>
    <dgm:cxn modelId="{637E61EE-D169-4D14-B6FE-1328C568DDCC}" type="presParOf" srcId="{1873263B-CEF5-4CA3-AF39-B25C25A2FEBE}" destId="{77BFFDEC-B7C2-4987-B476-ABE40431DFD2}" srcOrd="1" destOrd="0" presId="urn:microsoft.com/office/officeart/2005/8/layout/venn2"/>
    <dgm:cxn modelId="{2FD79B26-9098-4E8B-997F-E7E3984CD6DC}" type="presParOf" srcId="{A08C960A-6B89-4B94-8171-D1E9B9B000DC}" destId="{7F790FF9-04F7-4949-AAF5-A5F78FEF1BA3}" srcOrd="1" destOrd="0" presId="urn:microsoft.com/office/officeart/2005/8/layout/venn2"/>
    <dgm:cxn modelId="{07D6D1F8-B9C1-44E0-B571-FAC5DB35CCE6}" type="presParOf" srcId="{7F790FF9-04F7-4949-AAF5-A5F78FEF1BA3}" destId="{D4784D3B-5795-4621-8BD9-47853A7C45FC}" srcOrd="0" destOrd="0" presId="urn:microsoft.com/office/officeart/2005/8/layout/venn2"/>
    <dgm:cxn modelId="{1F7148FD-DA11-4AA1-9BFE-4342AE8270FD}" type="presParOf" srcId="{7F790FF9-04F7-4949-AAF5-A5F78FEF1BA3}" destId="{10789FE2-BFEB-4EC0-B715-9474BE978C90}" srcOrd="1" destOrd="0" presId="urn:microsoft.com/office/officeart/2005/8/layout/venn2"/>
    <dgm:cxn modelId="{DFA436E2-D9B7-4FDD-92ED-62DC244C891E}" type="presParOf" srcId="{A08C960A-6B89-4B94-8171-D1E9B9B000DC}" destId="{A9BF71D5-21F7-4E35-ACDC-52E5FBF4F012}" srcOrd="2" destOrd="0" presId="urn:microsoft.com/office/officeart/2005/8/layout/venn2"/>
    <dgm:cxn modelId="{78B329C0-B910-4ABF-8074-825564EC78FF}" type="presParOf" srcId="{A9BF71D5-21F7-4E35-ACDC-52E5FBF4F012}" destId="{CC176259-3C76-4F6B-9460-92D093A15E62}" srcOrd="0" destOrd="0" presId="urn:microsoft.com/office/officeart/2005/8/layout/venn2"/>
    <dgm:cxn modelId="{B1AC386C-9E48-4576-AC38-21D47DA84615}" type="presParOf" srcId="{A9BF71D5-21F7-4E35-ACDC-52E5FBF4F012}" destId="{626636D9-AE8B-40DF-BF81-BEF1EC7792EE}" srcOrd="1" destOrd="0" presId="urn:microsoft.com/office/officeart/2005/8/layout/venn2"/>
    <dgm:cxn modelId="{A2CB86A2-042D-4422-8B04-47E053D8F1AF}" type="presParOf" srcId="{A08C960A-6B89-4B94-8171-D1E9B9B000DC}" destId="{B7B336EF-6076-46AD-8BB6-4096CB4BB440}" srcOrd="3" destOrd="0" presId="urn:microsoft.com/office/officeart/2005/8/layout/venn2"/>
    <dgm:cxn modelId="{FD9AFA6B-10F2-4ECB-8580-A5EDBA89207F}" type="presParOf" srcId="{B7B336EF-6076-46AD-8BB6-4096CB4BB440}" destId="{85866C03-549C-42F7-A529-725D899B14FB}" srcOrd="0" destOrd="0" presId="urn:microsoft.com/office/officeart/2005/8/layout/venn2"/>
    <dgm:cxn modelId="{60FD986E-5A51-4AC1-9BDD-75C1A1B9536C}" type="presParOf" srcId="{B7B336EF-6076-46AD-8BB6-4096CB4BB440}" destId="{5C7A501A-4262-4878-8735-027A11DD9B7E}" srcOrd="1" destOrd="0" presId="urn:microsoft.com/office/officeart/2005/8/layout/venn2"/>
    <dgm:cxn modelId="{4F3E4196-7926-4128-BA8A-ACF0245E876F}" type="presParOf" srcId="{A08C960A-6B89-4B94-8171-D1E9B9B000DC}" destId="{4C646699-4279-44DC-BEAB-7CC8BD225724}" srcOrd="4" destOrd="0" presId="urn:microsoft.com/office/officeart/2005/8/layout/venn2"/>
    <dgm:cxn modelId="{DC5373C5-C4C6-4D09-920F-238930D231DB}" type="presParOf" srcId="{4C646699-4279-44DC-BEAB-7CC8BD225724}" destId="{10C585C8-13B8-4B9E-BCB7-80065EB09E81}" srcOrd="0" destOrd="0" presId="urn:microsoft.com/office/officeart/2005/8/layout/venn2"/>
    <dgm:cxn modelId="{67E66469-E460-4F1C-8C94-E8918AFFFACA}" type="presParOf" srcId="{4C646699-4279-44DC-BEAB-7CC8BD225724}" destId="{6733CEB6-89D5-48BB-82DB-8CBEF1AFE6CC}" srcOrd="1" destOrd="0" presId="urn:microsoft.com/office/officeart/2005/8/layout/venn2"/>
    <dgm:cxn modelId="{022ECB92-10E8-4423-918E-618B3322DB1D}" type="presParOf" srcId="{A08C960A-6B89-4B94-8171-D1E9B9B000DC}" destId="{10CA8D65-8824-4DE1-A7E1-4189C45A7C3B}" srcOrd="5" destOrd="0" presId="urn:microsoft.com/office/officeart/2005/8/layout/venn2"/>
    <dgm:cxn modelId="{ACA8D6FF-74FC-4EF1-957E-62ED013551BE}" type="presParOf" srcId="{10CA8D65-8824-4DE1-A7E1-4189C45A7C3B}" destId="{BC17DF98-2A60-4906-83F7-F189BD9473C9}" srcOrd="0" destOrd="0" presId="urn:microsoft.com/office/officeart/2005/8/layout/venn2"/>
    <dgm:cxn modelId="{7D042670-86EF-4570-BD39-2F85BEE6E05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3/10/2018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3/10/2018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03/10/2018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03/10/2018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03/10/2018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03/10/2018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03/10/2018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10/3/2018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Pasos</a:t>
            </a:r>
          </a:p>
        </p:txBody>
      </p:sp>
      <p:sp>
        <p:nvSpPr>
          <p:cNvPr id="3" name="2 Marcador de contenido"/>
          <p:cNvSpPr>
            <a:spLocks noGrp="1"/>
          </p:cNvSpPr>
          <p:nvPr>
            <p:ph idx="1"/>
          </p:nvPr>
        </p:nvSpPr>
        <p:spPr/>
        <p:txBody>
          <a:bodyPr>
            <a:normAutofit/>
          </a:bodyPr>
          <a:lstStyle/>
          <a:p>
            <a:r>
              <a:rPr lang="es-ES" dirty="0"/>
              <a:t>El proceso de normalización consiste en:</a:t>
            </a:r>
          </a:p>
          <a:p>
            <a:pPr lvl="1"/>
            <a:r>
              <a:rPr lang="es-ES" dirty="0"/>
              <a:t>Comprobar que cada tabla tiene un número fijo de columnas y las variables son sencillas o simples (atómicas)</a:t>
            </a:r>
          </a:p>
          <a:p>
            <a:pPr lvl="1"/>
            <a:r>
              <a:rPr lang="es-CR" dirty="0"/>
              <a:t>Identificar la clave primaria</a:t>
            </a:r>
          </a:p>
          <a:p>
            <a:pPr lvl="1"/>
            <a:r>
              <a:rPr lang="es-ES" dirty="0"/>
              <a:t>Comprobar que todos los atributos (menos la clave primaria) depende de TODA la clave no de PARTE de ella.</a:t>
            </a:r>
          </a:p>
          <a:p>
            <a:pPr lvl="1"/>
            <a:r>
              <a:rPr lang="es-ES" dirty="0"/>
              <a:t>Si existe dependencia parcial rompe la relación en varias </a:t>
            </a:r>
            <a:r>
              <a:rPr lang="es-CR" dirty="0" err="1"/>
              <a:t>subrelaciones</a:t>
            </a:r>
            <a:r>
              <a:rPr lang="es-CR" dirty="0"/>
              <a:t>.</a:t>
            </a:r>
          </a:p>
          <a:p>
            <a:pPr lvl="1"/>
            <a:r>
              <a:rPr lang="es-ES" dirty="0"/>
              <a:t>Comprobar que todos los atributos dependen de la clave y no </a:t>
            </a:r>
            <a:r>
              <a:rPr lang="es-CR" dirty="0"/>
              <a:t>de otros atributos (dependencias transitivas)</a:t>
            </a:r>
          </a:p>
          <a:p>
            <a:pPr lvl="1"/>
            <a:r>
              <a:rPr lang="es-ES" dirty="0"/>
              <a:t>Si existe dependencias no relacionadas con la clave primaria </a:t>
            </a:r>
            <a:r>
              <a:rPr lang="es-CR" dirty="0"/>
              <a:t>subdivide las tablas</a:t>
            </a:r>
          </a:p>
        </p:txBody>
      </p:sp>
    </p:spTree>
    <p:extLst>
      <p:ext uri="{BB962C8B-B14F-4D97-AF65-F5344CB8AC3E}">
        <p14:creationId xmlns:p14="http://schemas.microsoft.com/office/powerpoint/2010/main" val="110328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Definición</a:t>
            </a:r>
          </a:p>
        </p:txBody>
      </p:sp>
      <p:sp>
        <p:nvSpPr>
          <p:cNvPr id="3" name="2 Marcador de contenido"/>
          <p:cNvSpPr>
            <a:spLocks noGrp="1"/>
          </p:cNvSpPr>
          <p:nvPr>
            <p:ph idx="1"/>
          </p:nvPr>
        </p:nvSpPr>
        <p:spPr/>
        <p:txBody>
          <a:bodyPr>
            <a:normAutofit/>
          </a:bodyPr>
          <a:lstStyle/>
          <a:p>
            <a:endParaRPr lang="es-ES" dirty="0"/>
          </a:p>
          <a:p>
            <a:r>
              <a:rPr lang="es-ES" dirty="0"/>
              <a:t>La </a:t>
            </a:r>
            <a:r>
              <a:rPr lang="es-ES" b="1" dirty="0"/>
              <a:t>normalización </a:t>
            </a:r>
            <a:r>
              <a:rPr lang="es-ES" dirty="0"/>
              <a:t>es una técnica, desarrollada inicialmente por E.F. </a:t>
            </a:r>
            <a:r>
              <a:rPr lang="es-ES" dirty="0" err="1"/>
              <a:t>Codd</a:t>
            </a:r>
            <a:r>
              <a:rPr lang="es-ES" dirty="0"/>
              <a:t> en 1972, para </a:t>
            </a:r>
            <a:r>
              <a:rPr lang="es-ES" b="1" dirty="0"/>
              <a:t>diseñar la estructura lógica </a:t>
            </a:r>
            <a:r>
              <a:rPr lang="es-ES" dirty="0"/>
              <a:t>de una base de datos en el modelo relacional</a:t>
            </a:r>
          </a:p>
          <a:p>
            <a:endParaRPr lang="es-ES" dirty="0"/>
          </a:p>
          <a:p>
            <a:r>
              <a:rPr lang="es-ES" dirty="0"/>
              <a:t>La normalización es un proceso en el cual se va comprobando el cumplimiento de una </a:t>
            </a:r>
            <a:r>
              <a:rPr lang="es-ES" b="1" dirty="0"/>
              <a:t>serie de reglas</a:t>
            </a:r>
            <a:r>
              <a:rPr lang="es-ES" dirty="0"/>
              <a:t>, o restricciones, por parte de un esquema de relación; </a:t>
            </a:r>
            <a:r>
              <a:rPr lang="es-ES" dirty="0">
                <a:solidFill>
                  <a:srgbClr val="7030A0"/>
                </a:solidFill>
              </a:rPr>
              <a:t>cada regla que se cumple aumenta el grado de normalización </a:t>
            </a:r>
            <a:r>
              <a:rPr lang="es-ES" dirty="0"/>
              <a:t>del esquema de relación; si una regla no se cumple, el esquema de relación se debe descomponer en varios esquemas de relación que sí la cumplan por separado</a:t>
            </a:r>
            <a:endParaRPr lang="es-CR" dirty="0"/>
          </a:p>
        </p:txBody>
      </p:sp>
    </p:spTree>
    <p:extLst>
      <p:ext uri="{BB962C8B-B14F-4D97-AF65-F5344CB8AC3E}">
        <p14:creationId xmlns:p14="http://schemas.microsoft.com/office/powerpoint/2010/main" val="46950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81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Cumplimiento</a:t>
            </a:r>
          </a:p>
        </p:txBody>
      </p:sp>
      <p:sp>
        <p:nvSpPr>
          <p:cNvPr id="3" name="2 Marcador de contenido"/>
          <p:cNvSpPr>
            <a:spLocks noGrp="1"/>
          </p:cNvSpPr>
          <p:nvPr>
            <p:ph idx="1"/>
          </p:nvPr>
        </p:nvSpPr>
        <p:spPr/>
        <p:txBody>
          <a:bodyPr/>
          <a:lstStyle/>
          <a:p>
            <a:endParaRPr lang="es-ES" dirty="0"/>
          </a:p>
          <a:p>
            <a:endParaRPr lang="es-ES" dirty="0"/>
          </a:p>
          <a:p>
            <a:r>
              <a:rPr lang="es-ES" dirty="0"/>
              <a:t>El modelo relacional </a:t>
            </a:r>
            <a:r>
              <a:rPr lang="es-ES" b="1" dirty="0"/>
              <a:t>sólo requiere </a:t>
            </a:r>
            <a:r>
              <a:rPr lang="es-ES" dirty="0"/>
              <a:t>un conjunto de esquemas de relación en </a:t>
            </a:r>
            <a:r>
              <a:rPr lang="es-ES" b="1" dirty="0"/>
              <a:t>primera forma normal </a:t>
            </a:r>
            <a:r>
              <a:rPr lang="es-ES" dirty="0"/>
              <a:t>Las restantes formas normales son opcionales</a:t>
            </a:r>
          </a:p>
          <a:p>
            <a:endParaRPr lang="es-ES" dirty="0"/>
          </a:p>
          <a:p>
            <a:r>
              <a:rPr lang="es-ES" dirty="0"/>
              <a:t>Para evitar anomalías de actualización, es </a:t>
            </a:r>
            <a:r>
              <a:rPr lang="es-ES" b="1" dirty="0"/>
              <a:t>recomendable </a:t>
            </a:r>
            <a:r>
              <a:rPr lang="es-ES" dirty="0"/>
              <a:t>llegar al menos hasta la </a:t>
            </a:r>
            <a:r>
              <a:rPr lang="es-ES" b="1" dirty="0"/>
              <a:t>tercera forma normal </a:t>
            </a:r>
            <a:r>
              <a:rPr lang="es-ES" dirty="0"/>
              <a:t>o, mejor aún, hasta la </a:t>
            </a:r>
            <a:r>
              <a:rPr lang="es-ES" b="1" dirty="0"/>
              <a:t>cuarta forma normal de </a:t>
            </a:r>
            <a:r>
              <a:rPr lang="es-ES" b="1" dirty="0" err="1"/>
              <a:t>Boyce-Codd</a:t>
            </a:r>
            <a:endParaRPr lang="es-CR" dirty="0"/>
          </a:p>
        </p:txBody>
      </p:sp>
    </p:spTree>
    <p:extLst>
      <p:ext uri="{BB962C8B-B14F-4D97-AF65-F5344CB8AC3E}">
        <p14:creationId xmlns:p14="http://schemas.microsoft.com/office/powerpoint/2010/main" val="15536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Un esquema de relación está en primera forma normal (1FN) si, y sólo si, los dominios de todos los atributos de la relación </a:t>
            </a:r>
            <a:r>
              <a:rPr lang="es-CR" dirty="0"/>
              <a:t>son </a:t>
            </a:r>
            <a:r>
              <a:rPr lang="es-CR" b="1" dirty="0"/>
              <a:t>atómicos.</a:t>
            </a:r>
          </a:p>
          <a:p>
            <a:r>
              <a:rPr lang="es-ES" dirty="0"/>
              <a:t>Un </a:t>
            </a:r>
            <a:r>
              <a:rPr lang="es-ES" b="1" dirty="0"/>
              <a:t>dominio es atómico </a:t>
            </a:r>
            <a:r>
              <a:rPr lang="es-ES" dirty="0"/>
              <a:t>si se considera que los elementos del dominio son unidades </a:t>
            </a:r>
            <a:r>
              <a:rPr lang="es-ES" dirty="0">
                <a:solidFill>
                  <a:srgbClr val="7030A0"/>
                </a:solidFill>
              </a:rPr>
              <a:t>indivisibles.</a:t>
            </a:r>
          </a:p>
          <a:p>
            <a:r>
              <a:rPr lang="es-ES" dirty="0"/>
              <a:t>En muchos dominios en los que las entidades tienen una estructura compleja, la imposición de la representación en primera forma normal representa una carga innecesaria para el programador de las aplicaciones, que tiene que escribir código para convertir los datos a su forma atómica.</a:t>
            </a:r>
          </a:p>
          <a:p>
            <a:r>
              <a:rPr lang="es-CR" dirty="0"/>
              <a:t>Los sistemas modernos de bases de datos soportan </a:t>
            </a:r>
            <a:r>
              <a:rPr lang="es-ES" dirty="0"/>
              <a:t>muchos tipos de valores no atómicos.</a:t>
            </a:r>
            <a:endParaRPr lang="es-CR" b="1" dirty="0"/>
          </a:p>
        </p:txBody>
      </p:sp>
    </p:spTree>
    <p:extLst>
      <p:ext uri="{BB962C8B-B14F-4D97-AF65-F5344CB8AC3E}">
        <p14:creationId xmlns:p14="http://schemas.microsoft.com/office/powerpoint/2010/main" val="159826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La primera formal normal se definió para </a:t>
            </a:r>
            <a:r>
              <a:rPr lang="es-ES" b="1" dirty="0"/>
              <a:t>prohibir </a:t>
            </a:r>
            <a:r>
              <a:rPr lang="es-ES" dirty="0"/>
              <a:t>los </a:t>
            </a:r>
            <a:r>
              <a:rPr lang="es-ES" b="1" dirty="0"/>
              <a:t>atributos </a:t>
            </a:r>
            <a:r>
              <a:rPr lang="es-ES" b="1" dirty="0" err="1"/>
              <a:t>multivalorados</a:t>
            </a:r>
            <a:r>
              <a:rPr lang="es-ES" dirty="0"/>
              <a:t>, los </a:t>
            </a:r>
            <a:r>
              <a:rPr lang="es-ES" b="1" dirty="0"/>
              <a:t>atributos </a:t>
            </a:r>
            <a:r>
              <a:rPr lang="es-CR" b="1" dirty="0"/>
              <a:t>compuestos </a:t>
            </a:r>
            <a:r>
              <a:rPr lang="es-CR" dirty="0"/>
              <a:t>y sus combinaciones.</a:t>
            </a:r>
          </a:p>
          <a:p>
            <a:r>
              <a:rPr lang="es-ES" dirty="0"/>
              <a:t>Cuando un esquema de relación </a:t>
            </a:r>
            <a:r>
              <a:rPr lang="es-ES" b="1" dirty="0"/>
              <a:t>no está en primera forma normal</a:t>
            </a:r>
            <a:r>
              <a:rPr lang="es-ES" dirty="0"/>
              <a:t>, se deben seguir los siguientes </a:t>
            </a:r>
            <a:r>
              <a:rPr lang="es-ES" b="1" dirty="0"/>
              <a:t>pasos para convertir una relación en 1NF</a:t>
            </a:r>
            <a:r>
              <a:rPr lang="es-ES" dirty="0"/>
              <a:t>:</a:t>
            </a:r>
          </a:p>
          <a:p>
            <a:pPr lvl="1"/>
            <a:r>
              <a:rPr lang="es-ES" dirty="0"/>
              <a:t>Crea una nueva relación con el grupo que se repite</a:t>
            </a:r>
          </a:p>
          <a:p>
            <a:pPr lvl="1"/>
            <a:r>
              <a:rPr lang="es-ES" dirty="0"/>
              <a:t>Añade a esta nueva relación la clave primaria de la relación que </a:t>
            </a:r>
            <a:r>
              <a:rPr lang="es-CR" dirty="0"/>
              <a:t>originalmente la contenía</a:t>
            </a:r>
          </a:p>
          <a:p>
            <a:pPr lvl="1"/>
            <a:r>
              <a:rPr lang="es-ES" dirty="0"/>
              <a:t>Darle un nombre a la nueva entidad</a:t>
            </a:r>
          </a:p>
          <a:p>
            <a:pPr lvl="1"/>
            <a:r>
              <a:rPr lang="es-ES" dirty="0"/>
              <a:t>Determina la clave primaria de la nueva entidad</a:t>
            </a:r>
          </a:p>
          <a:p>
            <a:pPr lvl="1"/>
            <a:r>
              <a:rPr lang="es-ES" dirty="0"/>
              <a:t>Repetir hasta que no queden más atributos no atómicos</a:t>
            </a:r>
            <a:endParaRPr lang="es-CR" b="1" dirty="0"/>
          </a:p>
        </p:txBody>
      </p:sp>
    </p:spTree>
    <p:extLst>
      <p:ext uri="{BB962C8B-B14F-4D97-AF65-F5344CB8AC3E}">
        <p14:creationId xmlns:p14="http://schemas.microsoft.com/office/powerpoint/2010/main" val="69834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Tree>
    <p:extLst>
      <p:ext uri="{BB962C8B-B14F-4D97-AF65-F5344CB8AC3E}">
        <p14:creationId xmlns:p14="http://schemas.microsoft.com/office/powerpoint/2010/main" val="88688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384995"/>
          </a:xfrm>
          <a:prstGeom prst="rect">
            <a:avLst/>
          </a:prstGeom>
        </p:spPr>
        <p:txBody>
          <a:bodyPr wrap="square">
            <a:spAutoFit/>
          </a:bodyPr>
          <a:lstStyle/>
          <a:p>
            <a:pPr marL="228600" lvl="1" indent="-228600">
              <a:buFont typeface="+mj-lt"/>
              <a:buAutoNum type="arabicPeriod"/>
            </a:pPr>
            <a:r>
              <a:rPr lang="es-ES" sz="1200"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spTree>
    <p:extLst>
      <p:ext uri="{BB962C8B-B14F-4D97-AF65-F5344CB8AC3E}">
        <p14:creationId xmlns:p14="http://schemas.microsoft.com/office/powerpoint/2010/main" val="306823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812360" y="4285838"/>
          <a:ext cx="1053910" cy="2448272"/>
        </p:xfrm>
        <a:graphic>
          <a:graphicData uri="http://schemas.openxmlformats.org/drawingml/2006/table">
            <a:tbl>
              <a:tblPr firstRow="1" bandRow="1">
                <a:tableStyleId>{5C22544A-7EE6-4342-B048-85BDC9FD1C3A}</a:tableStyleId>
              </a:tblPr>
              <a:tblGrid>
                <a:gridCol w="1053910">
                  <a:extLst>
                    <a:ext uri="{9D8B030D-6E8A-4147-A177-3AD203B41FA5}">
                      <a16:colId xmlns:a16="http://schemas.microsoft.com/office/drawing/2014/main" val="20000"/>
                    </a:ext>
                  </a:extLst>
                </a:gridCol>
              </a:tblGrid>
              <a:tr h="306034">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29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2018</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070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340032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b="1"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6516216" y="4285838"/>
          <a:ext cx="2380058" cy="2448272"/>
        </p:xfrm>
        <a:graphic>
          <a:graphicData uri="http://schemas.openxmlformats.org/drawingml/2006/table">
            <a:tbl>
              <a:tblPr firstRow="1" bandRow="1">
                <a:tableStyleId>{5C22544A-7EE6-4342-B048-85BDC9FD1C3A}</a:tableStyleId>
              </a:tblPr>
              <a:tblGrid>
                <a:gridCol w="582880">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955485">
                  <a:extLst>
                    <a:ext uri="{9D8B030D-6E8A-4147-A177-3AD203B41FA5}">
                      <a16:colId xmlns:a16="http://schemas.microsoft.com/office/drawing/2014/main" val="20002"/>
                    </a:ext>
                  </a:extLst>
                </a:gridCol>
              </a:tblGrid>
              <a:tr h="306034">
                <a:tc>
                  <a:txBody>
                    <a:bodyPr/>
                    <a:lstStyle/>
                    <a:p>
                      <a:r>
                        <a:rPr lang="es-CR" sz="1400" dirty="0"/>
                        <a:t>ID</a:t>
                      </a:r>
                    </a:p>
                  </a:txBody>
                  <a:tcPr/>
                </a:tc>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1</a:t>
                      </a:r>
                    </a:p>
                  </a:txBody>
                  <a:tcPr/>
                </a:tc>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2</a:t>
                      </a:r>
                    </a:p>
                  </a:txBody>
                  <a:tcPr/>
                </a:tc>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3</a:t>
                      </a:r>
                    </a:p>
                  </a:txBody>
                  <a:tcPr/>
                </a:tc>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4</a:t>
                      </a:r>
                    </a:p>
                  </a:txBody>
                  <a:tcPr/>
                </a:tc>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5</a:t>
                      </a:r>
                    </a:p>
                  </a:txBody>
                  <a:tcPr/>
                </a:tc>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a:t>
                      </a:r>
                    </a:p>
                  </a:txBody>
                  <a:tcPr/>
                </a:tc>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7</a:t>
                      </a:r>
                    </a:p>
                  </a:txBody>
                  <a:tcPr/>
                </a:tc>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70289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76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ES" dirty="0"/>
              <a:t>Un esquema de relación está en segunda forma normal (2FN) si, y sólo si, está en </a:t>
            </a:r>
            <a:r>
              <a:rPr lang="es-ES" b="1" dirty="0"/>
              <a:t>primera forma normal (1FN)</a:t>
            </a:r>
            <a:r>
              <a:rPr lang="es-ES" dirty="0"/>
              <a:t> y, además </a:t>
            </a:r>
            <a:r>
              <a:rPr lang="es-ES" b="1" dirty="0"/>
              <a:t>cada atributo del esquema de relación que no está en la clave primaria </a:t>
            </a:r>
            <a:r>
              <a:rPr lang="es-ES" b="1" dirty="0">
                <a:solidFill>
                  <a:srgbClr val="FF0000"/>
                </a:solidFill>
              </a:rPr>
              <a:t>depende funcionalmente </a:t>
            </a:r>
            <a:r>
              <a:rPr lang="es-ES" b="1" dirty="0"/>
              <a:t>de la clave primaria completa</a:t>
            </a:r>
            <a:r>
              <a:rPr lang="es-ES" dirty="0"/>
              <a:t> y no sólo de una parte de esta.</a:t>
            </a:r>
          </a:p>
          <a:p>
            <a:r>
              <a:rPr lang="es-ES" dirty="0"/>
              <a:t>La segunda forma normal (2FN) </a:t>
            </a:r>
            <a:r>
              <a:rPr lang="es-ES" b="1" dirty="0"/>
              <a:t>sólo se aplica a los esquemas de relación que tienen claves </a:t>
            </a:r>
            <a:r>
              <a:rPr lang="es-CR" b="1" dirty="0"/>
              <a:t>primarias compuestas </a:t>
            </a:r>
            <a:r>
              <a:rPr lang="es-CR" dirty="0"/>
              <a:t>por dos o más atributos.</a:t>
            </a:r>
          </a:p>
          <a:p>
            <a:r>
              <a:rPr lang="es-ES" dirty="0"/>
              <a:t>Si un esquema de relación está en primera forma normal (1FN) y su clave primaria es simple (un solo </a:t>
            </a:r>
            <a:r>
              <a:rPr lang="es-CR" dirty="0"/>
              <a:t>atributo) entonces está en segunda forma normal (2FN).</a:t>
            </a:r>
          </a:p>
        </p:txBody>
      </p:sp>
    </p:spTree>
    <p:extLst>
      <p:ext uri="{BB962C8B-B14F-4D97-AF65-F5344CB8AC3E}">
        <p14:creationId xmlns:p14="http://schemas.microsoft.com/office/powerpoint/2010/main" val="91618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endParaRPr lang="es-ES" b="1" dirty="0"/>
          </a:p>
          <a:p>
            <a:endParaRPr lang="es-ES" b="1" dirty="0"/>
          </a:p>
          <a:p>
            <a:r>
              <a:rPr lang="es-ES" b="1" dirty="0"/>
              <a:t>Pasos para convertir una relación 1NF a 2NF</a:t>
            </a:r>
            <a:r>
              <a:rPr lang="es-ES" dirty="0"/>
              <a:t>:</a:t>
            </a:r>
          </a:p>
          <a:p>
            <a:pPr lvl="1"/>
            <a:r>
              <a:rPr lang="es-ES" dirty="0"/>
              <a:t>Elimina los atributos que dependen parcialmente de la clave primaria y crea con ellos </a:t>
            </a:r>
            <a:r>
              <a:rPr lang="es-CR" dirty="0"/>
              <a:t>una nueva relación.</a:t>
            </a:r>
          </a:p>
          <a:p>
            <a:pPr lvl="1"/>
            <a:r>
              <a:rPr lang="es-ES" dirty="0"/>
              <a:t>Añade a esta relación una copia del atributo/s del cual dependen (será la clave primaria de la nueva relación)</a:t>
            </a:r>
          </a:p>
          <a:p>
            <a:pPr lvl="1"/>
            <a:r>
              <a:rPr lang="es-ES" dirty="0"/>
              <a:t>Nombra a la nueva entidad </a:t>
            </a:r>
            <a:r>
              <a:rPr lang="es-ES" i="1" dirty="0"/>
              <a:t>(añade un 2 para indicar 2NF)</a:t>
            </a:r>
          </a:p>
          <a:p>
            <a:pPr lvl="1"/>
            <a:r>
              <a:rPr lang="es-ES" dirty="0"/>
              <a:t>Renombra a la entidad original </a:t>
            </a:r>
            <a:r>
              <a:rPr lang="es-ES" i="1" dirty="0"/>
              <a:t>(añade un 2 para indicar2NF)</a:t>
            </a:r>
            <a:endParaRPr lang="es-CR" dirty="0"/>
          </a:p>
        </p:txBody>
      </p:sp>
    </p:spTree>
    <p:extLst>
      <p:ext uri="{BB962C8B-B14F-4D97-AF65-F5344CB8AC3E}">
        <p14:creationId xmlns:p14="http://schemas.microsoft.com/office/powerpoint/2010/main" val="420477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Tree>
    <p:extLst>
      <p:ext uri="{BB962C8B-B14F-4D97-AF65-F5344CB8AC3E}">
        <p14:creationId xmlns:p14="http://schemas.microsoft.com/office/powerpoint/2010/main" val="184780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Abrir llave"/>
          <p:cNvSpPr/>
          <p:nvPr/>
        </p:nvSpPr>
        <p:spPr>
          <a:xfrm rot="16200000">
            <a:off x="2267744" y="548680"/>
            <a:ext cx="360040" cy="4248472"/>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7" name="6 Rectángulo"/>
          <p:cNvSpPr/>
          <p:nvPr/>
        </p:nvSpPr>
        <p:spPr>
          <a:xfrm>
            <a:off x="64488" y="2924944"/>
            <a:ext cx="4795544" cy="461665"/>
          </a:xfrm>
          <a:prstGeom prst="rect">
            <a:avLst/>
          </a:prstGeom>
          <a:noFill/>
        </p:spPr>
        <p:txBody>
          <a:bodyPr wrap="none" lIns="91440" tIns="45720" rIns="91440" bIns="45720">
            <a:spAutoFit/>
          </a:bodyPr>
          <a:lstStyle/>
          <a:p>
            <a:pPr algn="ctr"/>
            <a:r>
              <a:rPr lang="es-ES" sz="24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Llave primaria compuesta</a:t>
            </a:r>
          </a:p>
        </p:txBody>
      </p:sp>
    </p:spTree>
    <p:extLst>
      <p:ext uri="{BB962C8B-B14F-4D97-AF65-F5344CB8AC3E}">
        <p14:creationId xmlns:p14="http://schemas.microsoft.com/office/powerpoint/2010/main" val="40948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dirty="0"/>
              <a:t>Elimina los atributos que dependen parcialmente de la clave primaria y crea con ellos </a:t>
            </a:r>
            <a:r>
              <a:rPr lang="es-CR" sz="1200"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121120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65223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t="48800" b="37247"/>
          <a:stretch/>
        </p:blipFill>
        <p:spPr>
          <a:xfrm>
            <a:off x="1" y="-27644"/>
            <a:ext cx="9144000" cy="966355"/>
          </a:xfrm>
          <a:prstGeom prst="rect">
            <a:avLst/>
          </a:prstGeom>
        </p:spPr>
      </p:pic>
      <p:sp>
        <p:nvSpPr>
          <p:cNvPr id="19" name="Marcador de contenido 18"/>
          <p:cNvSpPr>
            <a:spLocks noGrp="1"/>
          </p:cNvSpPr>
          <p:nvPr>
            <p:ph idx="1"/>
          </p:nvPr>
        </p:nvSpPr>
        <p:spPr/>
        <p:txBody>
          <a:bodyPr>
            <a:normAutofit/>
          </a:bodyPr>
          <a:lstStyle/>
          <a:p>
            <a:r>
              <a:rPr lang="es-CR" sz="2800" dirty="0"/>
              <a:t>Dependencia funcional</a:t>
            </a:r>
          </a:p>
          <a:p>
            <a:r>
              <a:rPr lang="es-CR" sz="2800" dirty="0"/>
              <a:t>Normalización</a:t>
            </a:r>
          </a:p>
          <a:p>
            <a:pPr marL="0" indent="0">
              <a:buNone/>
            </a:pPr>
            <a:endParaRPr lang="es-CR" sz="2800" dirty="0"/>
          </a:p>
        </p:txBody>
      </p:sp>
      <p:sp>
        <p:nvSpPr>
          <p:cNvPr id="2" name="Título 1"/>
          <p:cNvSpPr>
            <a:spLocks noGrp="1"/>
          </p:cNvSpPr>
          <p:nvPr>
            <p:ph type="title"/>
          </p:nvPr>
        </p:nvSpPr>
        <p:spPr>
          <a:xfrm>
            <a:off x="1" y="-1"/>
            <a:ext cx="9143996" cy="938711"/>
          </a:xfrm>
          <a:noFill/>
        </p:spPr>
        <p:txBody>
          <a:bodyPr>
            <a:normAutofit/>
          </a:bodyPr>
          <a:lstStyle/>
          <a:p>
            <a:pPr algn="ctr"/>
            <a:r>
              <a:rPr lang="es-CR" b="1" dirty="0">
                <a:solidFill>
                  <a:schemeClr val="bg1"/>
                </a:solidFill>
                <a:latin typeface="Century Gothic" panose="020B0502020202020204" pitchFamily="34" charset="0"/>
              </a:rPr>
              <a:t>Agenda</a:t>
            </a:r>
          </a:p>
        </p:txBody>
      </p:sp>
      <p:sp>
        <p:nvSpPr>
          <p:cNvPr id="17" name="CuadroTexto 1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18" name="CuadroTexto 1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72042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parcial?</a:t>
            </a:r>
            <a:endParaRPr lang="es-ES" sz="1600" b="1" i="1" dirty="0">
              <a:cs typeface="Arial"/>
            </a:endParaRPr>
          </a:p>
        </p:txBody>
      </p:sp>
    </p:spTree>
    <p:extLst>
      <p:ext uri="{BB962C8B-B14F-4D97-AF65-F5344CB8AC3E}">
        <p14:creationId xmlns:p14="http://schemas.microsoft.com/office/powerpoint/2010/main" val="124563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4716016" y="5013176"/>
            <a:ext cx="3960440" cy="584775"/>
          </a:xfrm>
          <a:prstGeom prst="rect">
            <a:avLst/>
          </a:prstGeom>
        </p:spPr>
        <p:txBody>
          <a:bodyPr wrap="square">
            <a:spAutoFit/>
          </a:bodyPr>
          <a:lstStyle/>
          <a:p>
            <a:r>
              <a:rPr lang="es-ES" sz="1600" b="1" i="1" dirty="0"/>
              <a:t>Número de producto </a:t>
            </a:r>
            <a:r>
              <a:rPr lang="es-ES" sz="1600" b="1" i="1" dirty="0">
                <a:cs typeface="Arial"/>
              </a:rPr>
              <a:t>→ Descripción</a:t>
            </a:r>
          </a:p>
          <a:p>
            <a:r>
              <a:rPr lang="es-ES" sz="1600" b="1" i="1" dirty="0"/>
              <a:t>Número de producto </a:t>
            </a:r>
            <a:r>
              <a:rPr lang="es-ES" sz="1600" b="1" i="1" dirty="0">
                <a:cs typeface="Arial"/>
              </a:rPr>
              <a:t>→ Precio Unitario</a:t>
            </a:r>
          </a:p>
        </p:txBody>
      </p:sp>
    </p:spTree>
    <p:extLst>
      <p:ext uri="{BB962C8B-B14F-4D97-AF65-F5344CB8AC3E}">
        <p14:creationId xmlns:p14="http://schemas.microsoft.com/office/powerpoint/2010/main" val="2569885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3450273"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tblGrid>
              <a:tr h="370840">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31716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165602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275739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b="1" dirty="0"/>
              <a:t>Renombra a la entidad original (añade un 2 para indicar2NF)</a:t>
            </a:r>
            <a:endParaRPr lang="es-CR" sz="1200" b="1"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Detalle2</a:t>
            </a:r>
          </a:p>
        </p:txBody>
      </p:sp>
    </p:spTree>
    <p:extLst>
      <p:ext uri="{BB962C8B-B14F-4D97-AF65-F5344CB8AC3E}">
        <p14:creationId xmlns:p14="http://schemas.microsoft.com/office/powerpoint/2010/main" val="241875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184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endParaRPr lang="es-ES" dirty="0"/>
          </a:p>
          <a:p>
            <a:endParaRPr lang="es-ES" dirty="0"/>
          </a:p>
          <a:p>
            <a:endParaRPr lang="es-ES" dirty="0"/>
          </a:p>
          <a:p>
            <a:r>
              <a:rPr lang="es-ES" dirty="0"/>
              <a:t>Un esquema de relación está en tercera forma normal (3FN) si, y sólo si, está en </a:t>
            </a:r>
            <a:r>
              <a:rPr lang="es-ES" b="1" dirty="0"/>
              <a:t>segunda forma normal (2FN)</a:t>
            </a:r>
            <a:r>
              <a:rPr lang="es-ES" dirty="0"/>
              <a:t> y, además </a:t>
            </a:r>
            <a:r>
              <a:rPr lang="es-ES" b="1" dirty="0"/>
              <a:t>cada atributo del esquema de relación que no está en la clave primaria sólo depende funcionalmente de la clave primaria, y no de ningún otro atributo</a:t>
            </a:r>
            <a:endParaRPr lang="es-CR" b="1" dirty="0"/>
          </a:p>
        </p:txBody>
      </p:sp>
    </p:spTree>
    <p:extLst>
      <p:ext uri="{BB962C8B-B14F-4D97-AF65-F5344CB8AC3E}">
        <p14:creationId xmlns:p14="http://schemas.microsoft.com/office/powerpoint/2010/main" val="3185866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r>
              <a:rPr lang="es-ES" dirty="0"/>
              <a:t>Se basa en el concepto de dependencia transitiva. </a:t>
            </a:r>
          </a:p>
          <a:p>
            <a:pPr lvl="1"/>
            <a:r>
              <a:rPr lang="es-ES" dirty="0"/>
              <a:t>Una dependencia funcional es transitiva si al tener tres atributos en una relación A, B y C, si B depende funcionalmente de A, C depende funcionalmente de B, pero A no depende funcionalmente de B, entonces se dice que C depende transitivamente de A.</a:t>
            </a:r>
          </a:p>
          <a:p>
            <a:pPr lvl="1"/>
            <a:endParaRPr lang="es-ES" dirty="0"/>
          </a:p>
          <a:p>
            <a:pPr marL="274320" lvl="1" indent="0">
              <a:buNone/>
            </a:pPr>
            <a:r>
              <a:rPr lang="es-ES" dirty="0"/>
              <a:t>                                     A        B      C</a:t>
            </a:r>
          </a:p>
          <a:p>
            <a:pPr lvl="1"/>
            <a:r>
              <a:rPr lang="es-CR" dirty="0"/>
              <a:t>Ejemplo 1: LIBRO(ID, autor, país)</a:t>
            </a:r>
          </a:p>
          <a:p>
            <a:pPr lvl="1"/>
            <a:r>
              <a:rPr lang="es-CR" dirty="0"/>
              <a:t>país depende transitivamente de ID a través de autor, pues:</a:t>
            </a:r>
          </a:p>
          <a:p>
            <a:pPr lvl="1"/>
            <a:r>
              <a:rPr lang="es-CR" dirty="0"/>
              <a:t>ID </a:t>
            </a:r>
            <a:r>
              <a:rPr lang="es-CR" dirty="0">
                <a:latin typeface="Arial"/>
                <a:cs typeface="Arial"/>
              </a:rPr>
              <a:t>→</a:t>
            </a:r>
            <a:r>
              <a:rPr lang="es-CR" dirty="0"/>
              <a:t> autor, </a:t>
            </a:r>
          </a:p>
          <a:p>
            <a:pPr lvl="1"/>
            <a:r>
              <a:rPr lang="es-CR" dirty="0"/>
              <a:t>autor </a:t>
            </a:r>
            <a:r>
              <a:rPr lang="es-CR" dirty="0">
                <a:cs typeface="Arial"/>
              </a:rPr>
              <a:t>→</a:t>
            </a:r>
            <a:r>
              <a:rPr lang="es-CR" dirty="0"/>
              <a:t> país, y</a:t>
            </a:r>
          </a:p>
          <a:p>
            <a:pPr lvl="1"/>
            <a:r>
              <a:rPr lang="es-CR" dirty="0"/>
              <a:t>País </a:t>
            </a:r>
            <a:r>
              <a:rPr lang="es-CR" dirty="0">
                <a:cs typeface="Arial"/>
              </a:rPr>
              <a:t>→</a:t>
            </a:r>
            <a:r>
              <a:rPr lang="es-CR" dirty="0"/>
              <a:t> ID</a:t>
            </a:r>
          </a:p>
          <a:p>
            <a:pPr lvl="1"/>
            <a:endParaRPr lang="es-CR" dirty="0"/>
          </a:p>
        </p:txBody>
      </p:sp>
      <p:cxnSp>
        <p:nvCxnSpPr>
          <p:cNvPr id="7" name="6 Conector recto"/>
          <p:cNvCxnSpPr>
            <a:cxnSpLocks/>
          </p:cNvCxnSpPr>
          <p:nvPr/>
        </p:nvCxnSpPr>
        <p:spPr>
          <a:xfrm flipV="1">
            <a:off x="1652812" y="4997282"/>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1795425" y="5724868"/>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06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a:t>Pasos para convertir 2NF en 3NF:</a:t>
            </a:r>
          </a:p>
          <a:p>
            <a:pPr lvl="1"/>
            <a:r>
              <a:rPr lang="es-ES" dirty="0"/>
              <a:t>Elimina los atributos que presentan dependencias transitivas y crea una nueva relación </a:t>
            </a:r>
            <a:r>
              <a:rPr lang="es-CR" dirty="0"/>
              <a:t>con ellos</a:t>
            </a:r>
          </a:p>
          <a:p>
            <a:pPr lvl="1"/>
            <a:r>
              <a:rPr lang="es-ES" dirty="0"/>
              <a:t>Añade a esta nueva relación una copia de los atributos con los que están relacionados (son determinantes) los atributos eliminados. Estos atributos serán la clave primaria de </a:t>
            </a:r>
            <a:r>
              <a:rPr lang="es-CR" dirty="0"/>
              <a:t>a nueva relación.</a:t>
            </a:r>
          </a:p>
          <a:p>
            <a:pPr lvl="1"/>
            <a:r>
              <a:rPr lang="es-ES" dirty="0"/>
              <a:t>Nombra a la nueva entidad </a:t>
            </a:r>
            <a:r>
              <a:rPr lang="es-ES" i="1" dirty="0"/>
              <a:t>(añade un 3 para indicar 3NF)</a:t>
            </a:r>
          </a:p>
          <a:p>
            <a:pPr lvl="1"/>
            <a:r>
              <a:rPr lang="es-ES" dirty="0"/>
              <a:t>Renombra a la entidad original </a:t>
            </a:r>
            <a:r>
              <a:rPr lang="es-ES" i="1" dirty="0"/>
              <a:t>(añade un 3 para indicar 3NF)</a:t>
            </a:r>
            <a:endParaRPr lang="es-CR" dirty="0"/>
          </a:p>
        </p:txBody>
      </p:sp>
    </p:spTree>
    <p:extLst>
      <p:ext uri="{BB962C8B-B14F-4D97-AF65-F5344CB8AC3E}">
        <p14:creationId xmlns:p14="http://schemas.microsoft.com/office/powerpoint/2010/main" val="64732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Dependencia Funcional</a:t>
            </a:r>
          </a:p>
        </p:txBody>
      </p:sp>
      <p:sp>
        <p:nvSpPr>
          <p:cNvPr id="3" name="2 Marcador de contenido"/>
          <p:cNvSpPr>
            <a:spLocks noGrp="1"/>
          </p:cNvSpPr>
          <p:nvPr>
            <p:ph idx="1"/>
          </p:nvPr>
        </p:nvSpPr>
        <p:spPr/>
        <p:txBody>
          <a:bodyPr>
            <a:normAutofit lnSpcReduction="10000"/>
          </a:bodyPr>
          <a:lstStyle/>
          <a:p>
            <a:r>
              <a:rPr lang="es-CR" sz="2200" dirty="0"/>
              <a:t>Dependencia funcional</a:t>
            </a:r>
          </a:p>
          <a:p>
            <a:pPr lvl="1"/>
            <a:r>
              <a:rPr lang="es-ES" sz="2200" dirty="0"/>
              <a:t>Son </a:t>
            </a:r>
            <a:r>
              <a:rPr lang="es-ES" sz="2200" b="1" dirty="0"/>
              <a:t>restricciones</a:t>
            </a:r>
            <a:r>
              <a:rPr lang="es-ES" sz="2200" dirty="0"/>
              <a:t> que se aplican sobre el conjunto de relaciones legales de un modelo relacional (una relación es legal si satisface las </a:t>
            </a:r>
            <a:r>
              <a:rPr lang="es-CR" sz="2200" dirty="0"/>
              <a:t>restricciones impuestas)</a:t>
            </a:r>
          </a:p>
          <a:p>
            <a:pPr lvl="1">
              <a:buNone/>
            </a:pPr>
            <a:endParaRPr lang="es-CR" sz="2200" dirty="0"/>
          </a:p>
          <a:p>
            <a:r>
              <a:rPr lang="es-ES" sz="2200" dirty="0"/>
              <a:t>Una dependencia funcional es una conexión entre uno o más atributos. Por ejemplo si se conoce el valor de </a:t>
            </a:r>
            <a:r>
              <a:rPr lang="es-ES" sz="2200" i="1" dirty="0"/>
              <a:t>DNI</a:t>
            </a:r>
            <a:r>
              <a:rPr lang="es-ES" sz="2200" dirty="0"/>
              <a:t> tiene una conexión con </a:t>
            </a:r>
            <a:r>
              <a:rPr lang="es-ES" sz="2200" i="1" dirty="0"/>
              <a:t>Apellido</a:t>
            </a:r>
            <a:r>
              <a:rPr lang="es-ES" sz="2200" dirty="0"/>
              <a:t> o </a:t>
            </a:r>
            <a:r>
              <a:rPr lang="es-ES" sz="2200" i="1" dirty="0"/>
              <a:t>Nombre</a:t>
            </a:r>
            <a:r>
              <a:rPr lang="es-ES" sz="2200" dirty="0"/>
              <a:t> .</a:t>
            </a:r>
          </a:p>
          <a:p>
            <a:endParaRPr lang="es-ES" sz="2200" dirty="0"/>
          </a:p>
          <a:p>
            <a:pPr lvl="1"/>
            <a:r>
              <a:rPr lang="es-ES" sz="1800" dirty="0"/>
              <a:t>Las dependencias funcionales del sistema se escriben:</a:t>
            </a:r>
          </a:p>
          <a:p>
            <a:pPr lvl="3"/>
            <a:r>
              <a:rPr lang="es-ES" sz="1400" i="1" dirty="0" err="1"/>
              <a:t>FechaDeNacimiento</a:t>
            </a:r>
            <a:r>
              <a:rPr lang="es-ES" sz="1400" i="1" dirty="0"/>
              <a:t>       </a:t>
            </a:r>
            <a:r>
              <a:rPr lang="es-ES" sz="1400" dirty="0"/>
              <a:t>  </a:t>
            </a:r>
            <a:r>
              <a:rPr lang="es-ES" sz="1400" i="1" dirty="0"/>
              <a:t>Edad</a:t>
            </a:r>
          </a:p>
          <a:p>
            <a:pPr lvl="3">
              <a:buNone/>
            </a:pPr>
            <a:endParaRPr lang="es-ES" sz="1400" dirty="0"/>
          </a:p>
          <a:p>
            <a:r>
              <a:rPr lang="es-ES" sz="2200" dirty="0"/>
              <a:t>De la normalización (lógica) a la implementación (física o real) puede ser </a:t>
            </a:r>
            <a:r>
              <a:rPr lang="es-ES" sz="2200" dirty="0" err="1"/>
              <a:t>sugerible</a:t>
            </a:r>
            <a:r>
              <a:rPr lang="es-ES" sz="2200" dirty="0"/>
              <a:t> tener éstas dependencias funcionales para lograr la eficiencia en las tablas.</a:t>
            </a:r>
          </a:p>
          <a:p>
            <a:pPr lvl="1"/>
            <a:endParaRPr lang="es-CR" sz="2800" dirty="0"/>
          </a:p>
        </p:txBody>
      </p:sp>
      <p:cxnSp>
        <p:nvCxnSpPr>
          <p:cNvPr id="5" name="4 Conector recto de flecha"/>
          <p:cNvCxnSpPr/>
          <p:nvPr/>
        </p:nvCxnSpPr>
        <p:spPr>
          <a:xfrm>
            <a:off x="3276600" y="504561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96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778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7699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8" name="7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transitiva?</a:t>
            </a:r>
            <a:endParaRPr lang="es-ES" sz="1600" b="1" i="1" dirty="0">
              <a:cs typeface="Arial"/>
            </a:endParaRPr>
          </a:p>
        </p:txBody>
      </p:sp>
      <p:graphicFrame>
        <p:nvGraphicFramePr>
          <p:cNvPr id="9" name="8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397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9" name="8 Rectángulo"/>
          <p:cNvSpPr/>
          <p:nvPr/>
        </p:nvSpPr>
        <p:spPr>
          <a:xfrm>
            <a:off x="4499992" y="5013176"/>
            <a:ext cx="4608512" cy="1077218"/>
          </a:xfrm>
          <a:prstGeom prst="rect">
            <a:avLst/>
          </a:prstGeom>
        </p:spPr>
        <p:txBody>
          <a:bodyPr wrap="square">
            <a:spAutoFit/>
          </a:bodyPr>
          <a:lstStyle/>
          <a:p>
            <a:r>
              <a:rPr lang="es-ES" sz="1600" b="1" i="1" dirty="0"/>
              <a:t>Cédula </a:t>
            </a:r>
            <a:r>
              <a:rPr lang="es-ES" sz="1600" b="1" i="1" dirty="0">
                <a:cs typeface="Arial"/>
              </a:rPr>
              <a:t>→ Código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 Gerente, Nombre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a:t>
            </a:r>
          </a:p>
          <a:p>
            <a:endParaRPr lang="es-ES" sz="1600" b="1" i="1" dirty="0">
              <a:cs typeface="Arial"/>
            </a:endParaRPr>
          </a:p>
        </p:txBody>
      </p:sp>
      <p:cxnSp>
        <p:nvCxnSpPr>
          <p:cNvPr id="10" name="9 Conector recto"/>
          <p:cNvCxnSpPr/>
          <p:nvPr/>
        </p:nvCxnSpPr>
        <p:spPr>
          <a:xfrm flipV="1">
            <a:off x="5904148" y="5605000"/>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082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3825159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863412" y="4221088"/>
          <a:ext cx="2101076" cy="5181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tblGrid>
              <a:tr h="370840">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3977551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76057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101444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b="1" dirty="0"/>
              <a:t>Renombra a la entidad original (añade un 3 para indicar 3NF)</a:t>
            </a:r>
            <a:endParaRPr lang="es-CR" sz="1200" b="1"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Departamento3</a:t>
            </a:r>
          </a:p>
        </p:txBody>
      </p:sp>
    </p:spTree>
    <p:extLst>
      <p:ext uri="{BB962C8B-B14F-4D97-AF65-F5344CB8AC3E}">
        <p14:creationId xmlns:p14="http://schemas.microsoft.com/office/powerpoint/2010/main" val="293653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49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666404" cy="3657600"/>
        </p:xfrm>
        <a:graphic>
          <a:graphicData uri="http://schemas.openxmlformats.org/drawingml/2006/table">
            <a:tbl>
              <a:tblPr firstRow="1" bandRow="1">
                <a:tableStyleId>{5C22544A-7EE6-4342-B048-85BDC9FD1C3A}</a:tableStyleId>
              </a:tblPr>
              <a:tblGrid>
                <a:gridCol w="1601716">
                  <a:extLst>
                    <a:ext uri="{9D8B030D-6E8A-4147-A177-3AD203B41FA5}">
                      <a16:colId xmlns:a16="http://schemas.microsoft.com/office/drawing/2014/main" val="20000"/>
                    </a:ext>
                  </a:extLst>
                </a:gridCol>
                <a:gridCol w="1925212">
                  <a:extLst>
                    <a:ext uri="{9D8B030D-6E8A-4147-A177-3AD203B41FA5}">
                      <a16:colId xmlns:a16="http://schemas.microsoft.com/office/drawing/2014/main" val="20001"/>
                    </a:ext>
                  </a:extLst>
                </a:gridCol>
                <a:gridCol w="672326">
                  <a:extLst>
                    <a:ext uri="{9D8B030D-6E8A-4147-A177-3AD203B41FA5}">
                      <a16:colId xmlns:a16="http://schemas.microsoft.com/office/drawing/2014/main" val="20002"/>
                    </a:ext>
                  </a:extLst>
                </a:gridCol>
                <a:gridCol w="865434">
                  <a:extLst>
                    <a:ext uri="{9D8B030D-6E8A-4147-A177-3AD203B41FA5}">
                      <a16:colId xmlns:a16="http://schemas.microsoft.com/office/drawing/2014/main" val="20003"/>
                    </a:ext>
                  </a:extLst>
                </a:gridCol>
                <a:gridCol w="1601716">
                  <a:extLst>
                    <a:ext uri="{9D8B030D-6E8A-4147-A177-3AD203B41FA5}">
                      <a16:colId xmlns:a16="http://schemas.microsoft.com/office/drawing/2014/main" val="20004"/>
                    </a:ext>
                  </a:extLst>
                </a:gridCol>
              </a:tblGrid>
              <a:tr h="253713">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53713">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53713">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53713">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53713">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53713">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53713">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53713">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5756101"/>
            <a:ext cx="76866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946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Cuarta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 esquema de relación está en cuarto forma normal de </a:t>
            </a:r>
            <a:r>
              <a:rPr lang="es-ES" dirty="0" err="1"/>
              <a:t>Boyce-Codd</a:t>
            </a:r>
            <a:r>
              <a:rPr lang="es-ES" dirty="0"/>
              <a:t> (FNBC) si, y sólo si, </a:t>
            </a:r>
            <a:r>
              <a:rPr lang="es-ES" b="1" dirty="0"/>
              <a:t>está en tercera forma normal (3FN) </a:t>
            </a:r>
            <a:r>
              <a:rPr lang="es-ES" dirty="0"/>
              <a:t>y, además </a:t>
            </a:r>
            <a:r>
              <a:rPr lang="es-ES" b="1" dirty="0"/>
              <a:t>cada atributo del esquema de relación que determine otros atributos está en una </a:t>
            </a:r>
            <a:r>
              <a:rPr lang="es-ES" b="1" dirty="0" err="1"/>
              <a:t>superclave</a:t>
            </a:r>
            <a:endParaRPr lang="es-ES" b="1" dirty="0"/>
          </a:p>
          <a:p>
            <a:endParaRPr lang="es-ES" b="1" dirty="0"/>
          </a:p>
          <a:p>
            <a:pPr lvl="1"/>
            <a:r>
              <a:rPr lang="es-ES" dirty="0"/>
              <a:t>Si X → Y entonces X es llave</a:t>
            </a:r>
            <a:endParaRPr lang="es-CR" b="1" dirty="0"/>
          </a:p>
        </p:txBody>
      </p:sp>
    </p:spTree>
    <p:extLst>
      <p:ext uri="{BB962C8B-B14F-4D97-AF65-F5344CB8AC3E}">
        <p14:creationId xmlns:p14="http://schemas.microsoft.com/office/powerpoint/2010/main" val="229436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5" name="4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536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sp>
        <p:nvSpPr>
          <p:cNvPr id="6" name="5 Rectángulo"/>
          <p:cNvSpPr/>
          <p:nvPr/>
        </p:nvSpPr>
        <p:spPr>
          <a:xfrm>
            <a:off x="1403648" y="2992884"/>
            <a:ext cx="6624736" cy="2031325"/>
          </a:xfrm>
          <a:prstGeom prst="rect">
            <a:avLst/>
          </a:prstGeom>
        </p:spPr>
        <p:txBody>
          <a:bodyPr wrap="square">
            <a:spAutoFit/>
          </a:bodyPr>
          <a:lstStyle/>
          <a:p>
            <a:r>
              <a:rPr lang="es-ES" dirty="0"/>
              <a:t>Si cada profesor dicta una única materia, entonces se cumple:</a:t>
            </a:r>
          </a:p>
          <a:p>
            <a:endParaRPr lang="es-ES" dirty="0"/>
          </a:p>
          <a:p>
            <a:r>
              <a:rPr lang="es-ES" dirty="0"/>
              <a:t>cédula estudiante, código curso </a:t>
            </a:r>
            <a:r>
              <a:rPr lang="es-ES" dirty="0">
                <a:cs typeface="Arial"/>
              </a:rPr>
              <a:t>→</a:t>
            </a:r>
            <a:r>
              <a:rPr lang="es-ES" dirty="0"/>
              <a:t> cédula profesor</a:t>
            </a:r>
          </a:p>
          <a:p>
            <a:r>
              <a:rPr lang="es-ES" dirty="0"/>
              <a:t>cédula estudiante, código curso </a:t>
            </a:r>
            <a:r>
              <a:rPr lang="es-ES" dirty="0">
                <a:cs typeface="Arial"/>
              </a:rPr>
              <a:t>→ </a:t>
            </a:r>
            <a:r>
              <a:rPr lang="es-ES" dirty="0"/>
              <a:t>nota</a:t>
            </a:r>
          </a:p>
          <a:p>
            <a:r>
              <a:rPr lang="es-ES" dirty="0"/>
              <a:t>cédula profesor </a:t>
            </a:r>
            <a:r>
              <a:rPr lang="es-ES" dirty="0">
                <a:latin typeface="Arial"/>
                <a:cs typeface="Arial"/>
              </a:rPr>
              <a:t>→ </a:t>
            </a:r>
            <a:r>
              <a:rPr lang="es-ES" dirty="0"/>
              <a:t>código curso</a:t>
            </a:r>
          </a:p>
          <a:p>
            <a:endParaRPr lang="es-ES" dirty="0"/>
          </a:p>
          <a:p>
            <a:r>
              <a:rPr lang="es-ES" dirty="0"/>
              <a:t>Entonces la relación está en 3FN pero no en FNBC</a:t>
            </a:r>
            <a:endParaRPr lang="es-CR" dirty="0"/>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949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problemas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630787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2" name="11 Tabla"/>
          <p:cNvGraphicFramePr>
            <a:graphicFrameLocks noGrp="1"/>
          </p:cNvGraphicFramePr>
          <p:nvPr>
            <p:extLst/>
          </p:nvPr>
        </p:nvGraphicFramePr>
        <p:xfrm>
          <a:off x="7063809" y="4498320"/>
          <a:ext cx="1684655" cy="370840"/>
        </p:xfrm>
        <a:graphic>
          <a:graphicData uri="http://schemas.openxmlformats.org/drawingml/2006/table">
            <a:tbl>
              <a:tblPr firstRow="1" bandRow="1">
                <a:tableStyleId>{5C22544A-7EE6-4342-B048-85BDC9FD1C3A}</a:tableStyleId>
              </a:tblPr>
              <a:tblGrid>
                <a:gridCol w="1684655">
                  <a:extLst>
                    <a:ext uri="{9D8B030D-6E8A-4147-A177-3AD203B41FA5}">
                      <a16:colId xmlns:a16="http://schemas.microsoft.com/office/drawing/2014/main" val="20000"/>
                    </a:ext>
                  </a:extLst>
                </a:gridCol>
              </a:tblGrid>
              <a:tr h="370840">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13614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919250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2572642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Examen4</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
            </a:r>
            <a:r>
              <a:rPr lang="es-ES" sz="1200" dirty="0"/>
              <a:t>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3263994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523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Una relación está en quinta forma normal (5FN) </a:t>
            </a:r>
            <a:r>
              <a:rPr lang="es-ES" b="1" dirty="0"/>
              <a:t>si y sólo si está en 4FN</a:t>
            </a:r>
            <a:r>
              <a:rPr lang="es-ES" dirty="0"/>
              <a:t> y el </a:t>
            </a:r>
            <a:r>
              <a:rPr lang="es-ES" b="1" dirty="0"/>
              <a:t>contenido de su información no puede ser reconstruido con varias relaciones menores</a:t>
            </a:r>
            <a:r>
              <a:rPr lang="es-ES" dirty="0"/>
              <a:t>.</a:t>
            </a:r>
          </a:p>
          <a:p>
            <a:endParaRPr lang="es-ES" dirty="0"/>
          </a:p>
          <a:p>
            <a:r>
              <a:rPr lang="es-ES" dirty="0"/>
              <a:t>Si una relación sólo puede ser descompuesta en relaciones menores, todas ellas con la misma clave, entonces ya está en quinta forma normal.</a:t>
            </a:r>
            <a:endParaRPr lang="es-CR" dirty="0"/>
          </a:p>
        </p:txBody>
      </p:sp>
    </p:spTree>
    <p:extLst>
      <p:ext uri="{BB962C8B-B14F-4D97-AF65-F5344CB8AC3E}">
        <p14:creationId xmlns:p14="http://schemas.microsoft.com/office/powerpoint/2010/main" val="22666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los atributos Fecha Nacimiento y Sexo con  respecto a la cédula?</a:t>
            </a:r>
            <a:endParaRPr lang="es-CR" b="1" i="1" dirty="0"/>
          </a:p>
        </p:txBody>
      </p:sp>
    </p:spTree>
    <p:extLst>
      <p:ext uri="{BB962C8B-B14F-4D97-AF65-F5344CB8AC3E}">
        <p14:creationId xmlns:p14="http://schemas.microsoft.com/office/powerpoint/2010/main" val="409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199"/>
            <a:ext cx="8229600" cy="4892879"/>
          </a:xfrm>
        </p:spPr>
        <p:txBody>
          <a:bodyPr>
            <a:normAutofit/>
          </a:bodyPr>
          <a:lstStyle/>
          <a:p>
            <a:r>
              <a:rPr lang="es-CR" dirty="0"/>
              <a:t>Ejemplo</a:t>
            </a:r>
          </a:p>
          <a:p>
            <a:pPr lvl="1"/>
            <a:endParaRPr lang="es-ES" dirty="0"/>
          </a:p>
          <a:p>
            <a:pPr lvl="1"/>
            <a:r>
              <a:rPr lang="es-ES" dirty="0"/>
              <a:t>Considérese el caso de unos vendedores que venden ciertos productos de distintas compañías. Los vendedores representan compañías, las compañías fabrican productos y los vendedores venden productos.</a:t>
            </a:r>
          </a:p>
          <a:p>
            <a:pPr marL="342900" lvl="1" indent="0">
              <a:buNone/>
            </a:pPr>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spTree>
    <p:extLst>
      <p:ext uri="{BB962C8B-B14F-4D97-AF65-F5344CB8AC3E}">
        <p14:creationId xmlns:p14="http://schemas.microsoft.com/office/powerpoint/2010/main" val="253967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339119"/>
            <a:ext cx="8229600" cy="2260848"/>
          </a:xfrm>
        </p:spPr>
        <p:txBody>
          <a:bodyPr>
            <a:normAutofit fontScale="85000" lnSpcReduction="1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graphicFrame>
        <p:nvGraphicFramePr>
          <p:cNvPr id="4" name="3 Tabla"/>
          <p:cNvGraphicFramePr>
            <a:graphicFrameLocks noGrp="1"/>
          </p:cNvGraphicFramePr>
          <p:nvPr>
            <p:extLst>
              <p:ext uri="{D42A27DB-BD31-4B8C-83A1-F6EECF244321}">
                <p14:modId xmlns:p14="http://schemas.microsoft.com/office/powerpoint/2010/main" val="2190283705"/>
              </p:ext>
            </p:extLst>
          </p:nvPr>
        </p:nvGraphicFramePr>
        <p:xfrm>
          <a:off x="1524000" y="3937458"/>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s-CR" dirty="0"/>
                        <a:t>Vendedor</a:t>
                      </a:r>
                    </a:p>
                  </a:txBody>
                  <a:tcPr/>
                </a:tc>
                <a:tc>
                  <a:txBody>
                    <a:bodyPr/>
                    <a:lstStyle/>
                    <a:p>
                      <a:r>
                        <a:rPr lang="es-CR" dirty="0"/>
                        <a:t>Compañía</a:t>
                      </a:r>
                    </a:p>
                  </a:txBody>
                  <a:tcPr/>
                </a:tc>
                <a:tc>
                  <a:txBody>
                    <a:bodyPr/>
                    <a:lstStyle/>
                    <a:p>
                      <a:r>
                        <a:rPr lang="es-CR" dirty="0"/>
                        <a:t>Producto</a:t>
                      </a:r>
                    </a:p>
                  </a:txBody>
                  <a:tcPr/>
                </a:tc>
                <a:extLst>
                  <a:ext uri="{0D108BD9-81ED-4DB2-BD59-A6C34878D82A}">
                    <a16:rowId xmlns:a16="http://schemas.microsoft.com/office/drawing/2014/main" val="10000"/>
                  </a:ext>
                </a:extLst>
              </a:tr>
              <a:tr h="370840">
                <a:tc>
                  <a:txBody>
                    <a:bodyPr/>
                    <a:lstStyle/>
                    <a:p>
                      <a:r>
                        <a:rPr lang="es-CR" dirty="0"/>
                        <a:t>V1</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1"/>
                  </a:ext>
                </a:extLst>
              </a:tr>
              <a:tr h="370840">
                <a:tc>
                  <a:txBody>
                    <a:bodyPr/>
                    <a:lstStyle/>
                    <a:p>
                      <a:r>
                        <a:rPr lang="es-CR" dirty="0"/>
                        <a:t>V1</a:t>
                      </a:r>
                    </a:p>
                  </a:txBody>
                  <a:tcPr/>
                </a:tc>
                <a:tc>
                  <a:txBody>
                    <a:bodyPr/>
                    <a:lstStyle/>
                    <a:p>
                      <a:r>
                        <a:rPr lang="es-CR"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P1</a:t>
                      </a:r>
                    </a:p>
                  </a:txBody>
                  <a:tcPr/>
                </a:tc>
                <a:extLst>
                  <a:ext uri="{0D108BD9-81ED-4DB2-BD59-A6C34878D82A}">
                    <a16:rowId xmlns:a16="http://schemas.microsoft.com/office/drawing/2014/main" val="10002"/>
                  </a:ext>
                </a:extLst>
              </a:tr>
              <a:tr h="370840">
                <a:tc>
                  <a:txBody>
                    <a:bodyPr/>
                    <a:lstStyle/>
                    <a:p>
                      <a:r>
                        <a:rPr lang="es-CR" dirty="0"/>
                        <a:t>V2</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3"/>
                  </a:ext>
                </a:extLst>
              </a:tr>
              <a:tr h="370840">
                <a:tc>
                  <a:txBody>
                    <a:bodyPr/>
                    <a:lstStyle/>
                    <a:p>
                      <a:r>
                        <a:rPr lang="es-CR" dirty="0"/>
                        <a:t>V2</a:t>
                      </a:r>
                    </a:p>
                  </a:txBody>
                  <a:tcPr/>
                </a:tc>
                <a:tc>
                  <a:txBody>
                    <a:bodyPr/>
                    <a:lstStyle/>
                    <a:p>
                      <a:r>
                        <a:rPr lang="es-CR" dirty="0"/>
                        <a:t>C1</a:t>
                      </a:r>
                    </a:p>
                  </a:txBody>
                  <a:tcPr/>
                </a:tc>
                <a:tc>
                  <a:txBody>
                    <a:bodyPr/>
                    <a:lstStyle/>
                    <a:p>
                      <a:r>
                        <a:rPr lang="es-CR" dirty="0"/>
                        <a:t>P2</a:t>
                      </a:r>
                    </a:p>
                  </a:txBody>
                  <a:tcPr/>
                </a:tc>
                <a:extLst>
                  <a:ext uri="{0D108BD9-81ED-4DB2-BD59-A6C34878D82A}">
                    <a16:rowId xmlns:a16="http://schemas.microsoft.com/office/drawing/2014/main" val="10004"/>
                  </a:ext>
                </a:extLst>
              </a:tr>
              <a:tr h="370840">
                <a:tc>
                  <a:txBody>
                    <a:bodyPr/>
                    <a:lstStyle/>
                    <a:p>
                      <a:r>
                        <a:rPr lang="es-CR" dirty="0"/>
                        <a:t>V2</a:t>
                      </a:r>
                    </a:p>
                  </a:txBody>
                  <a:tcPr/>
                </a:tc>
                <a:tc>
                  <a:txBody>
                    <a:bodyPr/>
                    <a:lstStyle/>
                    <a:p>
                      <a:r>
                        <a:rPr lang="es-CR" dirty="0"/>
                        <a:t>C2</a:t>
                      </a:r>
                    </a:p>
                  </a:txBody>
                  <a:tcPr/>
                </a:tc>
                <a:tc>
                  <a:txBody>
                    <a:bodyPr/>
                    <a:lstStyle/>
                    <a:p>
                      <a:r>
                        <a:rPr lang="es-CR" dirty="0"/>
                        <a:t>P1</a:t>
                      </a:r>
                    </a:p>
                  </a:txBody>
                  <a:tcPr/>
                </a:tc>
                <a:extLst>
                  <a:ext uri="{0D108BD9-81ED-4DB2-BD59-A6C34878D82A}">
                    <a16:rowId xmlns:a16="http://schemas.microsoft.com/office/drawing/2014/main" val="10005"/>
                  </a:ext>
                </a:extLst>
              </a:tr>
              <a:tr h="370840">
                <a:tc>
                  <a:txBody>
                    <a:bodyPr/>
                    <a:lstStyle/>
                    <a:p>
                      <a:r>
                        <a:rPr lang="es-CR" dirty="0"/>
                        <a:t>V2</a:t>
                      </a:r>
                    </a:p>
                  </a:txBody>
                  <a:tcPr/>
                </a:tc>
                <a:tc>
                  <a:txBody>
                    <a:bodyPr/>
                    <a:lstStyle/>
                    <a:p>
                      <a:r>
                        <a:rPr lang="es-CR" dirty="0"/>
                        <a:t>C2</a:t>
                      </a:r>
                    </a:p>
                  </a:txBody>
                  <a:tcPr/>
                </a:tc>
                <a:tc>
                  <a:txBody>
                    <a:bodyPr/>
                    <a:lstStyle/>
                    <a:p>
                      <a:r>
                        <a:rPr lang="es-CR" dirty="0"/>
                        <a:t>P2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35750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4104314"/>
          </a:xfrm>
        </p:spPr>
        <p:txBody>
          <a:bodyPr>
            <a:normAutofit fontScale="925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b="1" dirty="0"/>
          </a:p>
        </p:txBody>
      </p:sp>
    </p:spTree>
    <p:extLst>
      <p:ext uri="{BB962C8B-B14F-4D97-AF65-F5344CB8AC3E}">
        <p14:creationId xmlns:p14="http://schemas.microsoft.com/office/powerpoint/2010/main" val="3117312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2260848"/>
          </a:xfrm>
        </p:spPr>
        <p:txBody>
          <a:bodyPr>
            <a:normAutofit fontScale="70000" lnSpcReduction="2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dirty="0"/>
          </a:p>
        </p:txBody>
      </p:sp>
      <p:graphicFrame>
        <p:nvGraphicFramePr>
          <p:cNvPr id="4" name="3 Tabla"/>
          <p:cNvGraphicFramePr>
            <a:graphicFrameLocks noGrp="1"/>
          </p:cNvGraphicFramePr>
          <p:nvPr>
            <p:extLst/>
          </p:nvPr>
        </p:nvGraphicFramePr>
        <p:xfrm>
          <a:off x="1043608" y="4103712"/>
          <a:ext cx="2129219"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89343">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Compañía</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C1</a:t>
                      </a:r>
                    </a:p>
                  </a:txBody>
                  <a:tcPr/>
                </a:tc>
                <a:extLst>
                  <a:ext uri="{0D108BD9-81ED-4DB2-BD59-A6C34878D82A}">
                    <a16:rowId xmlns:a16="http://schemas.microsoft.com/office/drawing/2014/main" val="10001"/>
                  </a:ext>
                </a:extLst>
              </a:tr>
              <a:tr h="225281">
                <a:tc>
                  <a:txBody>
                    <a:bodyPr/>
                    <a:lstStyle/>
                    <a:p>
                      <a:r>
                        <a:rPr lang="es-CR" sz="1400" dirty="0"/>
                        <a:t>V1</a:t>
                      </a:r>
                    </a:p>
                  </a:txBody>
                  <a:tcPr/>
                </a:tc>
                <a:tc>
                  <a:txBody>
                    <a:bodyPr/>
                    <a:lstStyle/>
                    <a:p>
                      <a:r>
                        <a:rPr lang="es-CR" sz="1400" dirty="0"/>
                        <a:t>C2</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C1</a:t>
                      </a:r>
                    </a:p>
                  </a:txBody>
                  <a:tcPr/>
                </a:tc>
                <a:extLst>
                  <a:ext uri="{0D108BD9-81ED-4DB2-BD59-A6C34878D82A}">
                    <a16:rowId xmlns:a16="http://schemas.microsoft.com/office/drawing/2014/main" val="10003"/>
                  </a:ext>
                </a:extLst>
              </a:tr>
              <a:tr h="225281">
                <a:tc>
                  <a:txBody>
                    <a:bodyPr/>
                    <a:lstStyle/>
                    <a:p>
                      <a:r>
                        <a:rPr lang="es-CR" sz="1400" dirty="0"/>
                        <a:t>V2</a:t>
                      </a:r>
                    </a:p>
                  </a:txBody>
                  <a:tcPr/>
                </a:tc>
                <a:tc>
                  <a:txBody>
                    <a:bodyPr/>
                    <a:lstStyle/>
                    <a:p>
                      <a:r>
                        <a:rPr lang="es-CR" sz="1400" dirty="0"/>
                        <a:t>C2</a:t>
                      </a:r>
                    </a:p>
                  </a:txBody>
                  <a:tcP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nvPr>
        </p:nvGraphicFramePr>
        <p:xfrm>
          <a:off x="3491880" y="4103712"/>
          <a:ext cx="2099311" cy="1524000"/>
        </p:xfrm>
        <a:graphic>
          <a:graphicData uri="http://schemas.openxmlformats.org/drawingml/2006/table">
            <a:tbl>
              <a:tblPr firstRow="1" bandRow="1">
                <a:tableStyleId>{5C22544A-7EE6-4342-B048-85BDC9FD1C3A}</a:tableStyleId>
              </a:tblPr>
              <a:tblGrid>
                <a:gridCol w="1089343">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Compañía</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C1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P1</a:t>
                      </a:r>
                    </a:p>
                  </a:txBody>
                  <a:tcPr/>
                </a:tc>
                <a:extLst>
                  <a:ext uri="{0D108BD9-81ED-4DB2-BD59-A6C34878D82A}">
                    <a16:rowId xmlns:a16="http://schemas.microsoft.com/office/drawing/2014/main" val="10002"/>
                  </a:ext>
                </a:extLst>
              </a:tr>
              <a:tr h="225281">
                <a:tc>
                  <a:txBody>
                    <a:bodyPr/>
                    <a:lstStyle/>
                    <a:p>
                      <a:r>
                        <a:rPr lang="es-CR" sz="1400" dirty="0"/>
                        <a:t>C1</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C2</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graphicFrame>
        <p:nvGraphicFramePr>
          <p:cNvPr id="6" name="5 Tabla"/>
          <p:cNvGraphicFramePr>
            <a:graphicFrameLocks noGrp="1"/>
          </p:cNvGraphicFramePr>
          <p:nvPr>
            <p:extLst/>
          </p:nvPr>
        </p:nvGraphicFramePr>
        <p:xfrm>
          <a:off x="5906532" y="4103712"/>
          <a:ext cx="2049844"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V2</a:t>
                      </a:r>
                    </a:p>
                  </a:txBody>
                  <a:tcPr/>
                </a:tc>
                <a:tc>
                  <a:txBody>
                    <a:bodyPr/>
                    <a:lstStyle/>
                    <a:p>
                      <a:r>
                        <a:rPr lang="es-CR" sz="1400" dirty="0"/>
                        <a:t>P1</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V1</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6795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endParaRPr lang="es-ES" dirty="0"/>
          </a:p>
          <a:p>
            <a:r>
              <a:rPr lang="es-ES" sz="3600" dirty="0" err="1"/>
              <a:t>vacacion</a:t>
            </a:r>
            <a:r>
              <a:rPr lang="es-ES" sz="3600" dirty="0"/>
              <a:t>(</a:t>
            </a:r>
            <a:r>
              <a:rPr lang="es-ES" sz="3600" dirty="0" err="1"/>
              <a:t>Lugar_id</a:t>
            </a:r>
            <a:r>
              <a:rPr lang="es-ES" sz="3600" dirty="0"/>
              <a:t>, Lugar_Nombre, cliente_id, cliente_Nombre, fecha)</a:t>
            </a:r>
          </a:p>
        </p:txBody>
      </p:sp>
    </p:spTree>
    <p:extLst>
      <p:ext uri="{BB962C8B-B14F-4D97-AF65-F5344CB8AC3E}">
        <p14:creationId xmlns:p14="http://schemas.microsoft.com/office/powerpoint/2010/main" val="19637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p:txBody>
      </p:sp>
    </p:spTree>
    <p:extLst>
      <p:ext uri="{BB962C8B-B14F-4D97-AF65-F5344CB8AC3E}">
        <p14:creationId xmlns:p14="http://schemas.microsoft.com/office/powerpoint/2010/main" val="129612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u="sng" dirty="0" err="1"/>
              <a:t>Lugar_id</a:t>
            </a:r>
            <a:r>
              <a:rPr lang="es-ES" dirty="0"/>
              <a:t>, Lugar_Nombre, </a:t>
            </a:r>
            <a:r>
              <a:rPr lang="es-ES" u="sng" dirty="0"/>
              <a:t>cliente_id</a:t>
            </a:r>
            <a:r>
              <a:rPr lang="es-ES" dirty="0"/>
              <a:t>, cliente_Nombre, </a:t>
            </a:r>
            <a:r>
              <a:rPr lang="es-ES" u="sng" dirty="0"/>
              <a:t>fecha</a:t>
            </a:r>
            <a:r>
              <a:rPr lang="es-ES" dirty="0"/>
              <a:t>)</a:t>
            </a:r>
          </a:p>
        </p:txBody>
      </p:sp>
    </p:spTree>
    <p:extLst>
      <p:ext uri="{BB962C8B-B14F-4D97-AF65-F5344CB8AC3E}">
        <p14:creationId xmlns:p14="http://schemas.microsoft.com/office/powerpoint/2010/main" val="3184447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85000" lnSpcReduction="1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p:txBody>
      </p:sp>
    </p:spTree>
    <p:extLst>
      <p:ext uri="{BB962C8B-B14F-4D97-AF65-F5344CB8AC3E}">
        <p14:creationId xmlns:p14="http://schemas.microsoft.com/office/powerpoint/2010/main" val="2533308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77500" lnSpcReduction="2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a:p>
            <a:pPr lvl="1"/>
            <a:endParaRPr lang="es-ES" dirty="0"/>
          </a:p>
          <a:p>
            <a:r>
              <a:rPr lang="es-CR" dirty="0"/>
              <a:t>¿Hay dependencia Transitivas?</a:t>
            </a:r>
          </a:p>
          <a:p>
            <a:pPr lvl="1"/>
            <a:r>
              <a:rPr lang="es-ES" dirty="0"/>
              <a:t>No hay dependencia transitivas así que satisface 3FN</a:t>
            </a:r>
            <a:endParaRPr lang="es-CR" dirty="0"/>
          </a:p>
        </p:txBody>
      </p:sp>
    </p:spTree>
    <p:extLst>
      <p:ext uri="{BB962C8B-B14F-4D97-AF65-F5344CB8AC3E}">
        <p14:creationId xmlns:p14="http://schemas.microsoft.com/office/powerpoint/2010/main" val="3284111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p>
        </p:txBody>
      </p:sp>
      <p:sp>
        <p:nvSpPr>
          <p:cNvPr id="3" name="2 Marcador de contenido"/>
          <p:cNvSpPr>
            <a:spLocks noGrp="1"/>
          </p:cNvSpPr>
          <p:nvPr>
            <p:ph idx="1"/>
          </p:nvPr>
        </p:nvSpPr>
        <p:spPr/>
        <p:txBody>
          <a:bodyPr/>
          <a:lstStyle/>
          <a:p>
            <a:pPr>
              <a:buNone/>
            </a:pPr>
            <a:r>
              <a:rPr lang="es-CR" dirty="0"/>
              <a:t>Práctica </a:t>
            </a:r>
          </a:p>
          <a:p>
            <a:pPr>
              <a:buNone/>
            </a:pPr>
            <a:endParaRPr lang="es-CR" dirty="0"/>
          </a:p>
          <a:p>
            <a:pPr lvl="1"/>
            <a:r>
              <a:rPr lang="es-CR" dirty="0"/>
              <a:t>reserva(</a:t>
            </a:r>
            <a:r>
              <a:rPr lang="es-CR" u="sng" dirty="0" err="1"/>
              <a:t>habitacion_id</a:t>
            </a:r>
            <a:r>
              <a:rPr lang="es-CR" dirty="0" err="1"/>
              <a:t>,</a:t>
            </a:r>
            <a:r>
              <a:rPr lang="es-CR" u="sng" dirty="0" err="1"/>
              <a:t>fecha</a:t>
            </a:r>
            <a:r>
              <a:rPr lang="es-CR" dirty="0" err="1"/>
              <a:t>,</a:t>
            </a:r>
            <a:r>
              <a:rPr lang="es-CR" u="sng" dirty="0" err="1"/>
              <a:t>cliente_id</a:t>
            </a:r>
            <a:r>
              <a:rPr lang="es-CR" dirty="0" err="1"/>
              <a:t>,cliente_Nombre</a:t>
            </a:r>
            <a:r>
              <a:rPr lang="es-CR" dirty="0"/>
              <a:t>)</a:t>
            </a:r>
          </a:p>
          <a:p>
            <a:pPr lvl="1">
              <a:buNone/>
            </a:pPr>
            <a:endParaRPr lang="es-CR" dirty="0"/>
          </a:p>
          <a:p>
            <a:pPr lvl="1"/>
            <a:r>
              <a:rPr lang="es-CR" dirty="0"/>
              <a:t>receta(</a:t>
            </a:r>
            <a:r>
              <a:rPr lang="es-CR" u="sng" dirty="0" err="1"/>
              <a:t>receta_ID</a:t>
            </a:r>
            <a:r>
              <a:rPr lang="es-CR" dirty="0" err="1"/>
              <a:t>,medicina,cantidad,cliente_id,cliente_Nombre</a:t>
            </a:r>
            <a:r>
              <a:rPr lang="es-CR" dirty="0"/>
              <a:t>)</a:t>
            </a:r>
          </a:p>
          <a:p>
            <a:pPr lvl="1">
              <a:buNone/>
            </a:pPr>
            <a:endParaRPr lang="en-US" dirty="0"/>
          </a:p>
          <a:p>
            <a:pPr lvl="1"/>
            <a:r>
              <a:rPr lang="es-CR" dirty="0" err="1"/>
              <a:t>detallepedido</a:t>
            </a:r>
            <a:r>
              <a:rPr lang="es-CR" dirty="0"/>
              <a:t> (</a:t>
            </a:r>
            <a:r>
              <a:rPr lang="es-CR" u="sng" dirty="0" err="1"/>
              <a:t>pedido_ID</a:t>
            </a:r>
            <a:r>
              <a:rPr lang="es-CR" dirty="0"/>
              <a:t>, </a:t>
            </a:r>
            <a:r>
              <a:rPr lang="es-CR" u="sng" dirty="0" err="1"/>
              <a:t>linea_ID</a:t>
            </a:r>
            <a:r>
              <a:rPr lang="es-CR" dirty="0" err="1"/>
              <a:t>,producto_ID</a:t>
            </a:r>
            <a:r>
              <a:rPr lang="es-CR" dirty="0"/>
              <a:t>, </a:t>
            </a:r>
            <a:r>
              <a:rPr lang="es-CR" dirty="0" err="1"/>
              <a:t>productoNombre</a:t>
            </a:r>
            <a:r>
              <a:rPr lang="es-CR" dirty="0"/>
              <a:t>, </a:t>
            </a:r>
            <a:r>
              <a:rPr lang="es-CR" dirty="0" err="1"/>
              <a:t>cantidad,cliente_id,cliente_Nombre</a:t>
            </a:r>
            <a:r>
              <a:rPr lang="es-CR" dirty="0"/>
              <a:t>)</a:t>
            </a:r>
            <a:endParaRPr lang="en-US" dirty="0"/>
          </a:p>
          <a:p>
            <a:pPr lvl="1"/>
            <a:endParaRPr lang="en-US" dirty="0"/>
          </a:p>
          <a:p>
            <a:endParaRPr lang="es-CR" dirty="0"/>
          </a:p>
        </p:txBody>
      </p:sp>
    </p:spTree>
    <p:extLst>
      <p:ext uri="{BB962C8B-B14F-4D97-AF65-F5344CB8AC3E}">
        <p14:creationId xmlns:p14="http://schemas.microsoft.com/office/powerpoint/2010/main" val="38198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solidFill>
                            <a:schemeClr val="tx1"/>
                          </a:solidFill>
                        </a:rPr>
                        <a:t>9.980.623</a:t>
                      </a:r>
                    </a:p>
                  </a:txBody>
                  <a:tcPr/>
                </a:tc>
                <a:tc>
                  <a:txBody>
                    <a:bodyPr/>
                    <a:lstStyle/>
                    <a:p>
                      <a:r>
                        <a:rPr lang="es-CR" sz="1400" dirty="0">
                          <a:solidFill>
                            <a:schemeClr val="tx1"/>
                          </a:solidFill>
                        </a:rPr>
                        <a:t>06/01/73</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chemeClr val="tx1"/>
                          </a:solidFill>
                        </a:rPr>
                        <a:t>10.334.890</a:t>
                      </a:r>
                    </a:p>
                  </a:txBody>
                  <a:tcPr/>
                </a:tc>
                <a:tc>
                  <a:txBody>
                    <a:bodyPr/>
                    <a:lstStyle/>
                    <a:p>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chemeClr val="tx1"/>
                          </a:solidFill>
                        </a:rPr>
                        <a:t>17.544.672</a:t>
                      </a:r>
                    </a:p>
                  </a:txBody>
                  <a:tcPr/>
                </a:tc>
                <a:tc>
                  <a:txBody>
                    <a:bodyPr/>
                    <a:lstStyle/>
                    <a:p>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chemeClr val="tx1"/>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solidFill>
                            <a:schemeClr val="tx1"/>
                          </a:solidFill>
                        </a:rPr>
                        <a:t>13.434.122</a:t>
                      </a:r>
                    </a:p>
                  </a:txBody>
                  <a:tcPr/>
                </a:tc>
                <a:tc>
                  <a:txBody>
                    <a:bodyPr/>
                    <a:lstStyle/>
                    <a:p>
                      <a:r>
                        <a:rPr lang="es-CR" sz="1400" dirty="0">
                          <a:solidFill>
                            <a:schemeClr val="tx1"/>
                          </a:solidFill>
                        </a:rPr>
                        <a:t>06/01/78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chemeClr val="tx1"/>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solidFill>
                            <a:schemeClr val="tx1"/>
                          </a:solidFill>
                        </a:rPr>
                        <a:t>18.244.670</a:t>
                      </a:r>
                    </a:p>
                  </a:txBody>
                  <a:tcPr/>
                </a:tc>
                <a:tc>
                  <a:txBody>
                    <a:bodyPr/>
                    <a:lstStyle/>
                    <a:p>
                      <a:r>
                        <a:rPr lang="es-CR" sz="1400" dirty="0">
                          <a:solidFill>
                            <a:schemeClr val="tx1"/>
                          </a:solidFill>
                        </a:rPr>
                        <a:t>06/01/85</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el atributo Departamento respecto al código?</a:t>
            </a:r>
            <a:endParaRPr lang="es-CR" b="1" i="1" dirty="0"/>
          </a:p>
        </p:txBody>
      </p:sp>
    </p:spTree>
    <p:extLst>
      <p:ext uri="{BB962C8B-B14F-4D97-AF65-F5344CB8AC3E}">
        <p14:creationId xmlns:p14="http://schemas.microsoft.com/office/powerpoint/2010/main" val="1104647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981200"/>
            <a:ext cx="8376718" cy="3438525"/>
          </a:xfrm>
          <a:prstGeom prst="rect">
            <a:avLst/>
          </a:prstGeom>
          <a:noFill/>
          <a:ln w="9525">
            <a:noFill/>
            <a:miter lim="800000"/>
            <a:headEnd/>
            <a:tailEnd/>
          </a:ln>
          <a:effectLst/>
        </p:spPr>
      </p:pic>
    </p:spTree>
    <p:extLst>
      <p:ext uri="{BB962C8B-B14F-4D97-AF65-F5344CB8AC3E}">
        <p14:creationId xmlns:p14="http://schemas.microsoft.com/office/powerpoint/2010/main" val="20783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5818038"/>
            <a:ext cx="5238328" cy="923330"/>
          </a:xfrm>
          <a:prstGeom prst="rect">
            <a:avLst/>
          </a:prstGeom>
        </p:spPr>
        <p:txBody>
          <a:bodyPr wrap="square">
            <a:spAutoFit/>
          </a:bodyPr>
          <a:lstStyle/>
          <a:p>
            <a:r>
              <a:rPr lang="es-ES" b="1" i="1" dirty="0"/>
              <a:t>Cédula </a:t>
            </a:r>
            <a:r>
              <a:rPr lang="es-ES" b="1" i="1" dirty="0">
                <a:latin typeface="Arial"/>
                <a:cs typeface="Arial"/>
              </a:rPr>
              <a:t>→ Fecha Nacimiento</a:t>
            </a:r>
          </a:p>
          <a:p>
            <a:r>
              <a:rPr lang="es-ES" b="1" i="1" dirty="0"/>
              <a:t>Cédula </a:t>
            </a:r>
            <a:r>
              <a:rPr lang="es-ES" b="1" i="1" dirty="0">
                <a:cs typeface="Arial"/>
              </a:rPr>
              <a:t>→ Sexo</a:t>
            </a:r>
          </a:p>
          <a:p>
            <a:r>
              <a:rPr lang="es-CR" b="1" i="1" dirty="0"/>
              <a:t>Código</a:t>
            </a:r>
            <a:r>
              <a:rPr lang="es-ES" b="1" i="1" dirty="0"/>
              <a:t> </a:t>
            </a:r>
            <a:r>
              <a:rPr lang="es-ES" b="1" i="1" dirty="0">
                <a:cs typeface="Arial"/>
              </a:rPr>
              <a:t>→ Departamento</a:t>
            </a:r>
            <a:endParaRPr lang="es-CR" b="1" i="1" dirty="0"/>
          </a:p>
        </p:txBody>
      </p:sp>
    </p:spTree>
    <p:extLst>
      <p:ext uri="{BB962C8B-B14F-4D97-AF65-F5344CB8AC3E}">
        <p14:creationId xmlns:p14="http://schemas.microsoft.com/office/powerpoint/2010/main" val="20544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Importancia</a:t>
            </a:r>
          </a:p>
        </p:txBody>
      </p:sp>
      <p:sp>
        <p:nvSpPr>
          <p:cNvPr id="3" name="2 Marcador de contenido"/>
          <p:cNvSpPr>
            <a:spLocks noGrp="1"/>
          </p:cNvSpPr>
          <p:nvPr>
            <p:ph idx="1"/>
          </p:nvPr>
        </p:nvSpPr>
        <p:spPr/>
        <p:txBody>
          <a:bodyPr/>
          <a:lstStyle/>
          <a:p>
            <a:r>
              <a:rPr lang="es-ES" dirty="0"/>
              <a:t>Las bases de datos mal diseñadas tienen problemas de:</a:t>
            </a:r>
          </a:p>
          <a:p>
            <a:endParaRPr lang="es-ES" dirty="0"/>
          </a:p>
          <a:p>
            <a:pPr lvl="1"/>
            <a:r>
              <a:rPr lang="es-ES" sz="2800" dirty="0"/>
              <a:t>Almacenamiento redundante (varias copias de la misma </a:t>
            </a:r>
            <a:r>
              <a:rPr lang="es-CR" sz="2800" dirty="0"/>
              <a:t>información)</a:t>
            </a:r>
          </a:p>
          <a:p>
            <a:pPr lvl="1"/>
            <a:r>
              <a:rPr lang="es-ES" sz="2800" dirty="0"/>
              <a:t>Pérdidas no deseadas de información al modificar Registros.</a:t>
            </a:r>
          </a:p>
          <a:p>
            <a:pPr lvl="1"/>
            <a:r>
              <a:rPr lang="es-ES" sz="2800" dirty="0"/>
              <a:t>La base entra en un estado no consistente al borrar un Registro.</a:t>
            </a:r>
          </a:p>
          <a:p>
            <a:pPr lvl="1"/>
            <a:r>
              <a:rPr lang="es-ES" sz="2800" dirty="0"/>
              <a:t>Imposibilidad de almacenar cierta información.</a:t>
            </a:r>
          </a:p>
        </p:txBody>
      </p:sp>
    </p:spTree>
    <p:extLst>
      <p:ext uri="{BB962C8B-B14F-4D97-AF65-F5344CB8AC3E}">
        <p14:creationId xmlns:p14="http://schemas.microsoft.com/office/powerpoint/2010/main" val="11562213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5458</Words>
  <Application>Microsoft Office PowerPoint</Application>
  <PresentationFormat>Presentación en pantalla (4:3)</PresentationFormat>
  <Paragraphs>1382</Paragraphs>
  <Slides>70</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70</vt:i4>
      </vt:variant>
    </vt:vector>
  </HeadingPairs>
  <TitlesOfParts>
    <vt:vector size="79" baseType="lpstr">
      <vt:lpstr>Arial</vt:lpstr>
      <vt:lpstr>Calibri</vt:lpstr>
      <vt:lpstr>Calibri Light</vt:lpstr>
      <vt:lpstr>Century Gothic</vt:lpstr>
      <vt:lpstr>Wingdings 2</vt:lpstr>
      <vt:lpstr>HDOfficeLightV0</vt:lpstr>
      <vt:lpstr>1_HDOfficeLightV0</vt:lpstr>
      <vt:lpstr>Blank</vt:lpstr>
      <vt:lpstr>Storyboard Layouts</vt:lpstr>
      <vt:lpstr>Presentación de PowerPoint</vt:lpstr>
      <vt:lpstr>Fundamentos de bases de datos ISW­-312 </vt:lpstr>
      <vt:lpstr>Agenda</vt:lpstr>
      <vt:lpstr>Dependencia Funcional</vt:lpstr>
      <vt:lpstr>Dependencia Funcional</vt:lpstr>
      <vt:lpstr>Dependencia Funcional</vt:lpstr>
      <vt:lpstr>Dependencia Funcional</vt:lpstr>
      <vt:lpstr>Dependencia Funcional</vt:lpstr>
      <vt:lpstr>Normalización: Importancia</vt:lpstr>
      <vt:lpstr>Normalización: Pasos</vt:lpstr>
      <vt:lpstr>Normalización: Definición</vt:lpstr>
      <vt:lpstr>Normalización: Formas Normales </vt:lpstr>
      <vt:lpstr>Normalización: Cumplimiento</vt:lpstr>
      <vt:lpstr>Normalización: Formas Normales </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Formas Normales </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Formas Normales </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Formas Normales </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Formas Normales </vt:lpstr>
      <vt:lpstr>Normalización: Quinta Forma Normal</vt:lpstr>
      <vt:lpstr>Normalización: Quinta Forma Normal</vt:lpstr>
      <vt:lpstr>Normalización: Quinta Forma Normal</vt:lpstr>
      <vt:lpstr>Normalización: Quinta Forma Normal</vt:lpstr>
      <vt:lpstr>Normalización: Quinta Forma Normal</vt:lpstr>
      <vt:lpstr>Normalización: Ejemplos</vt:lpstr>
      <vt:lpstr>Normalización: Ejemplos</vt:lpstr>
      <vt:lpstr>Normalización: Ejemplos</vt:lpstr>
      <vt:lpstr>Normalización: Ejemplos</vt:lpstr>
      <vt:lpstr>Normalización: Ejemplos</vt:lpstr>
      <vt:lpstr>Normalización</vt:lpstr>
      <vt:lpstr>Normalización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17</cp:revision>
  <dcterms:created xsi:type="dcterms:W3CDTF">2016-01-04T17:43:21Z</dcterms:created>
  <dcterms:modified xsi:type="dcterms:W3CDTF">2018-10-04T00:16:16Z</dcterms:modified>
</cp:coreProperties>
</file>