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31/10/2018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31/10/2018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31/10/2018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1" y="1604962"/>
            <a:ext cx="3977300" cy="3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40</cp:revision>
  <dcterms:created xsi:type="dcterms:W3CDTF">2016-01-04T17:43:21Z</dcterms:created>
  <dcterms:modified xsi:type="dcterms:W3CDTF">2018-10-31T22:30:18Z</dcterms:modified>
</cp:coreProperties>
</file>