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9"/>
  </p:notesMasterIdLst>
  <p:handoutMasterIdLst>
    <p:handoutMasterId r:id="rId30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4" r:id="rId26"/>
    <p:sldId id="353" r:id="rId27"/>
    <p:sldId id="352" r:id="rId2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7/11/2018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7/11/2018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.asp" TargetMode="External"/><Relationship Id="rId2" Type="http://schemas.openxmlformats.org/officeDocument/2006/relationships/hyperlink" Target="http://www.tutorialesprogramacionya.com/postgresqlya/index.php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3498" y="2474381"/>
            <a:ext cx="6596999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CR" altLang="es-CR" sz="1800" dirty="0"/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3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6" y="2365011"/>
            <a:ext cx="4112403" cy="250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37" y="2365011"/>
            <a:ext cx="4121554" cy="25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0" y="1904612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0" y="4872680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296" y="1825045"/>
            <a:ext cx="4315054" cy="30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882" y="2381243"/>
            <a:ext cx="8116234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OUTER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s-CR" altLang="es-CR" sz="1800" dirty="0"/>
              <a:t> 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7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28" y="2634297"/>
            <a:ext cx="3603173" cy="227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5" y="2634297"/>
            <a:ext cx="3616157" cy="2273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28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4" y="2396546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5" y="4705836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2396545"/>
            <a:ext cx="4048536" cy="34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4034" y="2249357"/>
            <a:ext cx="8301366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FULL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 err="1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FULL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 err="1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s-CR" altLang="es-CR" sz="1800" dirty="0"/>
              <a:t> 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" y="2523965"/>
            <a:ext cx="3964499" cy="246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60" y="2523965"/>
            <a:ext cx="3921239" cy="2467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32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34" y="2523965"/>
            <a:ext cx="7553182" cy="29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3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16896" y="2803690"/>
            <a:ext cx="6482505" cy="151195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foods.item_name, </a:t>
            </a:r>
            <a:r>
              <a:rPr lang="en-US" altLang="es-CR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foods.item_unit,company.company_name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altLang="es-CR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company.company_cities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foods </a:t>
            </a: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CROSS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company;</a:t>
            </a:r>
            <a:r>
              <a:rPr lang="es-CR" altLang="es-CR" dirty="0"/>
              <a:t> </a:t>
            </a:r>
            <a:endParaRPr lang="es-CR" altLang="es-C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/>
              <a:t>2018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87" y="2457439"/>
            <a:ext cx="5078186" cy="2699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64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4" y="2100433"/>
            <a:ext cx="5814050" cy="37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8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Resumen</a:t>
            </a:r>
          </a:p>
        </p:txBody>
      </p:sp>
      <p:pic>
        <p:nvPicPr>
          <p:cNvPr id="2050" name="Picture 2" descr="http://i.imgur.com/v23nUw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" y="1397346"/>
            <a:ext cx="9149458" cy="515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6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endParaRPr lang="es-CR" sz="5400" dirty="0"/>
          </a:p>
          <a:p>
            <a:endParaRPr lang="es-CR" sz="5400" dirty="0"/>
          </a:p>
          <a:p>
            <a:pPr lvl="1"/>
            <a:r>
              <a:rPr lang="es-CR" sz="5100" dirty="0"/>
              <a:t>Practica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1026" name="Picture 2" descr="https://media.licdn.com/mpr/mpr/shrinknp_400_400/AAEAAQAAAAAAAAgdAAAAJGVjOWJkZTFjLTA1ZDItNGI3NC05MDVmLTI0NTlmNzNmZDlhZ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62" y="165588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http://www.tutorialesprogramacionya.com/postgresqlya/index.php</a:t>
            </a:r>
            <a:endParaRPr lang="es-CR" dirty="0"/>
          </a:p>
          <a:p>
            <a:r>
              <a:rPr lang="es-CR" dirty="0">
                <a:hlinkClick r:id="rId3"/>
              </a:rPr>
              <a:t>https://www.w3schools.com/sql/sql_join.asp</a:t>
            </a:r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73859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Joins</a:t>
            </a:r>
          </a:p>
          <a:p>
            <a:pPr lvl="1"/>
            <a:r>
              <a:rPr lang="es-ES" dirty="0"/>
              <a:t>JOIN </a:t>
            </a:r>
            <a:r>
              <a:rPr lang="es-ES" dirty="0" err="1"/>
              <a:t>or</a:t>
            </a:r>
            <a:r>
              <a:rPr lang="es-ES" dirty="0"/>
              <a:t> INNER JOIN</a:t>
            </a:r>
          </a:p>
          <a:p>
            <a:pPr lvl="1"/>
            <a:r>
              <a:rPr lang="es-ES" dirty="0"/>
              <a:t>OUTER JOIN</a:t>
            </a:r>
          </a:p>
          <a:p>
            <a:pPr lvl="1"/>
            <a:r>
              <a:rPr lang="es-ES" dirty="0"/>
              <a:t>CROSS JOIN</a:t>
            </a:r>
          </a:p>
          <a:p>
            <a:pPr lvl="1"/>
            <a:r>
              <a:rPr lang="es-ES" dirty="0"/>
              <a:t>SELF JOIN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SQL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347" y="2861503"/>
            <a:ext cx="6065062" cy="2727383"/>
          </a:xfrm>
        </p:spPr>
        <p:txBody>
          <a:bodyPr/>
          <a:lstStyle/>
          <a:p>
            <a:r>
              <a:rPr lang="en-US" sz="2700" dirty="0"/>
              <a:t>Is a method to recover data from two or more database tables.</a:t>
            </a:r>
            <a:endParaRPr lang="es-CR" sz="2700" dirty="0"/>
          </a:p>
          <a:p>
            <a:endParaRPr lang="es-CR" dirty="0"/>
          </a:p>
        </p:txBody>
      </p:sp>
      <p:pic>
        <p:nvPicPr>
          <p:cNvPr id="1026" name="Picture 2" descr="http://www.quickanddirtytips.com/sites/default/files/images/1098/question%20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5" y="2578985"/>
            <a:ext cx="236890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TYPES OF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95" y="2533905"/>
            <a:ext cx="7915931" cy="2727383"/>
          </a:xfrm>
        </p:spPr>
        <p:txBody>
          <a:bodyPr>
            <a:noAutofit/>
          </a:bodyPr>
          <a:lstStyle/>
          <a:p>
            <a:r>
              <a:rPr lang="es-CR" sz="2100" dirty="0" err="1"/>
              <a:t>There</a:t>
            </a:r>
            <a:r>
              <a:rPr lang="es-CR" sz="2100" dirty="0"/>
              <a:t> are 4 </a:t>
            </a:r>
            <a:r>
              <a:rPr lang="es-CR" sz="2100" dirty="0" err="1"/>
              <a:t>types</a:t>
            </a:r>
            <a:r>
              <a:rPr lang="es-CR" sz="2100" dirty="0"/>
              <a:t> of JOIN </a:t>
            </a:r>
            <a:r>
              <a:rPr lang="es-CR" sz="2100" dirty="0" err="1"/>
              <a:t>that</a:t>
            </a:r>
            <a:r>
              <a:rPr lang="es-CR" sz="2100" dirty="0"/>
              <a:t> can be </a:t>
            </a:r>
            <a:r>
              <a:rPr lang="es-CR" sz="2100" dirty="0" err="1"/>
              <a:t>implemented</a:t>
            </a:r>
            <a:r>
              <a:rPr lang="es-CR" sz="2100" dirty="0"/>
              <a:t> in a SQL </a:t>
            </a:r>
            <a:r>
              <a:rPr lang="es-CR" sz="2100" dirty="0" err="1"/>
              <a:t>Database</a:t>
            </a:r>
            <a:r>
              <a:rPr lang="es-CR" sz="2100" dirty="0"/>
              <a:t>.</a:t>
            </a:r>
          </a:p>
          <a:p>
            <a:pPr marL="0" indent="0">
              <a:buNone/>
            </a:pPr>
            <a:endParaRPr lang="es-CR" sz="2100" dirty="0"/>
          </a:p>
          <a:p>
            <a:r>
              <a:rPr lang="es-CR" sz="2100" dirty="0"/>
              <a:t>JOIN </a:t>
            </a:r>
            <a:r>
              <a:rPr lang="es-CR" sz="2100" dirty="0" err="1"/>
              <a:t>or</a:t>
            </a:r>
            <a:r>
              <a:rPr lang="es-CR" sz="2100" dirty="0"/>
              <a:t> INNER JOIN</a:t>
            </a:r>
          </a:p>
          <a:p>
            <a:r>
              <a:rPr lang="es-CR" sz="2100" dirty="0"/>
              <a:t>OUTER JOIN</a:t>
            </a:r>
          </a:p>
          <a:p>
            <a:r>
              <a:rPr lang="es-CR" sz="2100" dirty="0"/>
              <a:t>CROSS JOIN</a:t>
            </a:r>
          </a:p>
          <a:p>
            <a:r>
              <a:rPr lang="es-CR" sz="2100" dirty="0"/>
              <a:t>SELF JOIN</a:t>
            </a:r>
          </a:p>
        </p:txBody>
      </p:sp>
      <p:pic>
        <p:nvPicPr>
          <p:cNvPr id="2050" name="Picture 2" descr="https://userscontent2.emaze.com/images/c82c885c-a90b-4d6c-be27-1df7816c8efc/700c6d054653221e65f67dbb16a4ef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35" y="3349433"/>
            <a:ext cx="4618619" cy="23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4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4" y="1503052"/>
            <a:ext cx="4130740" cy="2739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71" y="4763810"/>
            <a:ext cx="4542353" cy="1531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35" y="1756095"/>
            <a:ext cx="3911339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4034" y="2276967"/>
            <a:ext cx="8116728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INNER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CR" altLang="es-CR" sz="1800" dirty="0"/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42" y="2523965"/>
            <a:ext cx="4451972" cy="2753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95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89513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3" y="4239844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860215"/>
            <a:ext cx="3696295" cy="31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98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351</Words>
  <Application>Microsoft Office PowerPoint</Application>
  <PresentationFormat>Presentación en pantalla (4:3)</PresentationFormat>
  <Paragraphs>79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What is an SQL JOIN?</vt:lpstr>
      <vt:lpstr>TYPES OF JOIN?</vt:lpstr>
      <vt:lpstr>JOIN OR INNER JOIN</vt:lpstr>
      <vt:lpstr>JOIN OR INNER JOIN</vt:lpstr>
      <vt:lpstr>JOIN OR INNER JOIN</vt:lpstr>
      <vt:lpstr>LEFT JOIN or LEFT OUTER JOIN</vt:lpstr>
      <vt:lpstr>LEFT JOIN or LEFT OUTER JOIN</vt:lpstr>
      <vt:lpstr>LEFT JOIN or LEFT OUTER JOIN</vt:lpstr>
      <vt:lpstr>RIGHT JOIN or RIGHT OUTER JOIN</vt:lpstr>
      <vt:lpstr>RIGHT JOIN or RIGHT OUTER JOIN</vt:lpstr>
      <vt:lpstr>RIGHT JOIN or RIGHT OUTER JOIN</vt:lpstr>
      <vt:lpstr>FULL JOIN OR FULL OUTER JOIN</vt:lpstr>
      <vt:lpstr>FULL JOIN OR FULL OUTER JOIN</vt:lpstr>
      <vt:lpstr>FULL JOIN OR FULL OUTER JOIN</vt:lpstr>
      <vt:lpstr>CROSS JOIN</vt:lpstr>
      <vt:lpstr>CROSS JOIN</vt:lpstr>
      <vt:lpstr>CROSS JOIN</vt:lpstr>
      <vt:lpstr>CROSS JOIN</vt:lpstr>
      <vt:lpstr>Resumen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43</cp:revision>
  <dcterms:created xsi:type="dcterms:W3CDTF">2016-01-04T17:43:21Z</dcterms:created>
  <dcterms:modified xsi:type="dcterms:W3CDTF">2018-11-08T00:13:48Z</dcterms:modified>
</cp:coreProperties>
</file>