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12/9/2018</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12/9/2018</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extLst/>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dirty="0"/>
              <a:t>9</a:t>
            </a:r>
            <a:r>
              <a:rPr lang="es-CR" sz="2400"/>
              <a:t> </a:t>
            </a:r>
            <a:r>
              <a:rPr lang="es-CR" sz="2400" dirty="0"/>
              <a:t>años de experiencia como ingeniero en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extLst/>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TotalTime>
  <Words>3951</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43</cp:revision>
  <dcterms:created xsi:type="dcterms:W3CDTF">2016-01-04T17:43:21Z</dcterms:created>
  <dcterms:modified xsi:type="dcterms:W3CDTF">2018-09-12T15:16:41Z</dcterms:modified>
</cp:coreProperties>
</file>