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108" d="100"/>
          <a:sy n="108" d="100"/>
        </p:scale>
        <p:origin x="17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19</a:t>
            </a:fld>
            <a:endParaRPr lang="es-CR"/>
          </a:p>
        </p:txBody>
      </p:sp>
    </p:spTree>
    <p:extLst>
      <p:ext uri="{BB962C8B-B14F-4D97-AF65-F5344CB8AC3E}">
        <p14:creationId xmlns:p14="http://schemas.microsoft.com/office/powerpoint/2010/main" val="22552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07/02/2017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612648" y="1600200"/>
            <a:ext cx="8153400" cy="449580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extLst>
      <p:ext uri="{BB962C8B-B14F-4D97-AF65-F5344CB8AC3E}">
        <p14:creationId xmlns:p14="http://schemas.microsoft.com/office/powerpoint/2010/main" val="349035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pPr/>
              <a:t>07/02/2017</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extLst>
      <p:ext uri="{BB962C8B-B14F-4D97-AF65-F5344CB8AC3E}">
        <p14:creationId xmlns:p14="http://schemas.microsoft.com/office/powerpoint/2010/main" val="389019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Fundamentos de bases de datos</a:t>
            </a:r>
            <a:br>
              <a:rPr lang="es-MX" b="1" dirty="0"/>
            </a:br>
            <a:r>
              <a:rPr lang="es-ES" dirty="0"/>
              <a:t>ISW­-312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276872"/>
            <a:ext cx="9172972"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480814" y="98140"/>
            <a:ext cx="8153400" cy="990600"/>
          </a:xfrm>
        </p:spPr>
        <p:txBody>
          <a:bodyPr>
            <a:noAutofit/>
          </a:bodyPr>
          <a:lstStyle/>
          <a:p>
            <a:r>
              <a:rPr lang="es-ES" sz="3200" dirty="0"/>
              <a:t>Transformación de Entidades </a:t>
            </a:r>
            <a:br>
              <a:rPr lang="es-ES" sz="3200" dirty="0"/>
            </a:br>
            <a:r>
              <a:rPr lang="es-ES" sz="3200" dirty="0"/>
              <a:t>(Paso 1)</a:t>
            </a:r>
          </a:p>
        </p:txBody>
      </p:sp>
      <p:sp>
        <p:nvSpPr>
          <p:cNvPr id="3" name="2 Marcador de contenido"/>
          <p:cNvSpPr>
            <a:spLocks noGrp="1"/>
          </p:cNvSpPr>
          <p:nvPr>
            <p:ph sz="quarter" idx="1"/>
          </p:nvPr>
        </p:nvSpPr>
        <p:spPr>
          <a:xfrm>
            <a:off x="480814" y="1484784"/>
            <a:ext cx="8153400" cy="964704"/>
          </a:xfrm>
        </p:spPr>
        <p:txBody>
          <a:bodyPr>
            <a:normAutofit fontScale="92500" lnSpcReduction="20000"/>
          </a:bodyPr>
          <a:lstStyle/>
          <a:p>
            <a:pPr marL="0" indent="0">
              <a:buNone/>
            </a:pPr>
            <a:r>
              <a:rPr lang="es-ES" dirty="0"/>
              <a:t>En caso de que más de un atributo sea parte de la clave primaria:</a:t>
            </a:r>
          </a:p>
        </p:txBody>
      </p:sp>
    </p:spTree>
    <p:extLst>
      <p:ext uri="{BB962C8B-B14F-4D97-AF65-F5344CB8AC3E}">
        <p14:creationId xmlns:p14="http://schemas.microsoft.com/office/powerpoint/2010/main" val="92766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44194"/>
            <a:ext cx="8153400" cy="990600"/>
          </a:xfrm>
        </p:spPr>
        <p:txBody>
          <a:bodyPr>
            <a:noAutofit/>
          </a:bodyPr>
          <a:lstStyle/>
          <a:p>
            <a:r>
              <a:rPr lang="es-ES" sz="2800" dirty="0"/>
              <a:t>Transformación de Relaciones 1:N</a:t>
            </a:r>
            <a:br>
              <a:rPr lang="es-ES" sz="2800" dirty="0"/>
            </a:br>
            <a:r>
              <a:rPr lang="es-ES" sz="2800" dirty="0"/>
              <a:t>(Paso 2)</a:t>
            </a:r>
          </a:p>
        </p:txBody>
      </p:sp>
      <p:sp>
        <p:nvSpPr>
          <p:cNvPr id="3" name="2 Marcador de contenido"/>
          <p:cNvSpPr>
            <a:spLocks noGrp="1"/>
          </p:cNvSpPr>
          <p:nvPr>
            <p:ph sz="quarter" idx="1"/>
          </p:nvPr>
        </p:nvSpPr>
        <p:spPr>
          <a:xfrm>
            <a:off x="612648" y="1600200"/>
            <a:ext cx="8153400" cy="2908920"/>
          </a:xfrm>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Tree>
    <p:extLst>
      <p:ext uri="{BB962C8B-B14F-4D97-AF65-F5344CB8AC3E}">
        <p14:creationId xmlns:p14="http://schemas.microsoft.com/office/powerpoint/2010/main" val="150101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4985" y="214532"/>
            <a:ext cx="8153400" cy="990600"/>
          </a:xfrm>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2" y="1484784"/>
            <a:ext cx="9124627"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
        <p:nvSpPr>
          <p:cNvPr id="3" name="2 Marcador de contenido"/>
          <p:cNvSpPr>
            <a:spLocks noGrp="1"/>
          </p:cNvSpPr>
          <p:nvPr>
            <p:ph sz="quarter" idx="1"/>
          </p:nvPr>
        </p:nvSpPr>
        <p:spPr/>
        <p:txBody>
          <a:bodyPr>
            <a:normAutofit fontScale="92500" lnSpcReduction="10000"/>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Tree>
    <p:extLst>
      <p:ext uri="{BB962C8B-B14F-4D97-AF65-F5344CB8AC3E}">
        <p14:creationId xmlns:p14="http://schemas.microsoft.com/office/powerpoint/2010/main" val="274428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8482" y="172329"/>
            <a:ext cx="8153400" cy="990600"/>
          </a:xfrm>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8" y="1516122"/>
            <a:ext cx="9144000" cy="534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16059"/>
            <a:ext cx="8153400" cy="990600"/>
          </a:xfrm>
        </p:spPr>
        <p:txBody>
          <a:bodyPr>
            <a:noAutofit/>
          </a:bodyPr>
          <a:lstStyle/>
          <a:p>
            <a:r>
              <a:rPr lang="es-ES" sz="2800" dirty="0"/>
              <a:t>Transformación de Relaciones 1:1</a:t>
            </a:r>
            <a:br>
              <a:rPr lang="es-ES" sz="2800" dirty="0"/>
            </a:br>
            <a:r>
              <a:rPr lang="es-ES" sz="2800" dirty="0"/>
              <a:t>(Paso 4)</a:t>
            </a:r>
          </a:p>
        </p:txBody>
      </p:sp>
      <p:sp>
        <p:nvSpPr>
          <p:cNvPr id="3" name="2 Marcador de contenido"/>
          <p:cNvSpPr>
            <a:spLocks noGrp="1"/>
          </p:cNvSpPr>
          <p:nvPr>
            <p:ph sz="quarter"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Tree>
    <p:extLst>
      <p:ext uri="{BB962C8B-B14F-4D97-AF65-F5344CB8AC3E}">
        <p14:creationId xmlns:p14="http://schemas.microsoft.com/office/powerpoint/2010/main" val="360547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116059"/>
            <a:ext cx="8153400" cy="990600"/>
          </a:xfrm>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6566"/>
            <a:ext cx="9144000" cy="536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72330"/>
            <a:ext cx="8153400" cy="990600"/>
          </a:xfrm>
        </p:spPr>
        <p:txBody>
          <a:bodyPr>
            <a:noAutofit/>
          </a:bodyPr>
          <a:lstStyle/>
          <a:p>
            <a:r>
              <a:rPr lang="es-ES" sz="2400" dirty="0"/>
              <a:t>Transformación de Relaciones N:M</a:t>
            </a:r>
            <a:br>
              <a:rPr lang="es-ES" sz="2400" dirty="0"/>
            </a:br>
            <a:r>
              <a:rPr lang="es-ES" sz="2400" dirty="0"/>
              <a:t>(Paso 5)</a:t>
            </a:r>
          </a:p>
        </p:txBody>
      </p:sp>
      <p:sp>
        <p:nvSpPr>
          <p:cNvPr id="3" name="2 Marcador de contenido"/>
          <p:cNvSpPr>
            <a:spLocks noGrp="1"/>
          </p:cNvSpPr>
          <p:nvPr>
            <p:ph sz="quarter"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Tree>
    <p:extLst>
      <p:ext uri="{BB962C8B-B14F-4D97-AF65-F5344CB8AC3E}">
        <p14:creationId xmlns:p14="http://schemas.microsoft.com/office/powerpoint/2010/main" val="172802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657036" y="97655"/>
            <a:ext cx="8153400" cy="990600"/>
          </a:xfrm>
        </p:spPr>
        <p:txBody>
          <a:bodyPr>
            <a:noAutofit/>
          </a:bodyPr>
          <a:lstStyle/>
          <a:p>
            <a:r>
              <a:rPr lang="es-ES" sz="2800" dirty="0"/>
              <a:t>Transformación de Relaciones N:M</a:t>
            </a:r>
            <a:br>
              <a:rPr lang="es-ES" sz="2800" dirty="0"/>
            </a:br>
            <a:r>
              <a:rPr lang="es-ES" sz="2800" dirty="0"/>
              <a:t>(Paso 5)</a:t>
            </a:r>
          </a:p>
        </p:txBody>
      </p:sp>
      <p:sp>
        <p:nvSpPr>
          <p:cNvPr id="3" name="2 Marcador de contenido"/>
          <p:cNvSpPr>
            <a:spLocks noGrp="1"/>
          </p:cNvSpPr>
          <p:nvPr>
            <p:ph sz="quarter" idx="1"/>
          </p:nvPr>
        </p:nvSpPr>
        <p:spPr>
          <a:xfrm>
            <a:off x="-32703" y="4293096"/>
            <a:ext cx="2203354" cy="2592288"/>
          </a:xfrm>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Tree>
    <p:extLst>
      <p:ext uri="{BB962C8B-B14F-4D97-AF65-F5344CB8AC3E}">
        <p14:creationId xmlns:p14="http://schemas.microsoft.com/office/powerpoint/2010/main" val="131657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503362"/>
            <a:ext cx="9180512" cy="536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495300" y="144194"/>
            <a:ext cx="8153400" cy="990600"/>
          </a:xfrm>
        </p:spPr>
        <p:txBody>
          <a:bodyPr>
            <a:noAutofit/>
          </a:bodyPr>
          <a:lstStyle/>
          <a:p>
            <a:r>
              <a:rPr lang="es-ES" sz="2800" dirty="0"/>
              <a:t>Transformación de Relaciones N:M</a:t>
            </a:r>
            <a:br>
              <a:rPr lang="es-ES" sz="2800" dirty="0"/>
            </a:br>
            <a:r>
              <a:rPr lang="es-ES" sz="2800" dirty="0"/>
              <a:t>(Paso 5)</a:t>
            </a:r>
          </a:p>
        </p:txBody>
      </p:sp>
      <p:sp>
        <p:nvSpPr>
          <p:cNvPr id="3" name="2 Marcador de contenido"/>
          <p:cNvSpPr>
            <a:spLocks noGrp="1"/>
          </p:cNvSpPr>
          <p:nvPr>
            <p:ph sz="quarter" idx="1"/>
          </p:nvPr>
        </p:nvSpPr>
        <p:spPr>
          <a:xfrm>
            <a:off x="495300" y="4869160"/>
            <a:ext cx="8153400" cy="964704"/>
          </a:xfrm>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Tree>
    <p:extLst>
      <p:ext uri="{BB962C8B-B14F-4D97-AF65-F5344CB8AC3E}">
        <p14:creationId xmlns:p14="http://schemas.microsoft.com/office/powerpoint/2010/main" val="145503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ES" dirty="0"/>
              <a:t>Entidades</a:t>
            </a:r>
          </a:p>
          <a:p>
            <a:r>
              <a:rPr lang="es-ES" dirty="0"/>
              <a:t>Del diagrama E-R </a:t>
            </a:r>
            <a:r>
              <a:rPr lang="es-ES" dirty="0">
                <a:sym typeface="Wingdings" pitchFamily="2" charset="2"/>
              </a:rPr>
              <a:t> Modelo Relacional</a:t>
            </a:r>
          </a:p>
        </p:txBody>
      </p:sp>
    </p:spTree>
    <p:extLst>
      <p:ext uri="{BB962C8B-B14F-4D97-AF65-F5344CB8AC3E}">
        <p14:creationId xmlns:p14="http://schemas.microsoft.com/office/powerpoint/2010/main" val="2544573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85000" lnSpcReduction="20000"/>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xfrm>
            <a:off x="514174" y="158262"/>
            <a:ext cx="8153400" cy="990600"/>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000" dirty="0"/>
              <a:t>Transformación de Atributos </a:t>
            </a:r>
            <a:r>
              <a:rPr lang="es-ES" sz="2000" dirty="0" err="1"/>
              <a:t>Multivalorados</a:t>
            </a:r>
            <a:br>
              <a:rPr lang="es-ES" sz="2000" dirty="0"/>
            </a:br>
            <a:r>
              <a:rPr lang="es-ES" sz="2000" dirty="0"/>
              <a:t>(Paso 6)</a:t>
            </a:r>
          </a:p>
        </p:txBody>
      </p:sp>
    </p:spTree>
    <p:extLst>
      <p:ext uri="{BB962C8B-B14F-4D97-AF65-F5344CB8AC3E}">
        <p14:creationId xmlns:p14="http://schemas.microsoft.com/office/powerpoint/2010/main" val="353940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200464"/>
            <a:ext cx="8153400" cy="990600"/>
          </a:xfrm>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84784"/>
            <a:ext cx="9180512"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a:off x="495300" y="188640"/>
            <a:ext cx="8153400" cy="990600"/>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000" dirty="0"/>
              <a:t>Transformación de Atributos </a:t>
            </a:r>
            <a:r>
              <a:rPr lang="es-ES" sz="2000" dirty="0" err="1"/>
              <a:t>Multivalorados</a:t>
            </a:r>
            <a:br>
              <a:rPr lang="es-ES" sz="2000" dirty="0"/>
            </a:br>
            <a:r>
              <a:rPr lang="es-ES" sz="2000" dirty="0"/>
              <a:t>(Paso 6)</a:t>
            </a:r>
          </a:p>
        </p:txBody>
      </p:sp>
    </p:spTree>
    <p:extLst>
      <p:ext uri="{BB962C8B-B14F-4D97-AF65-F5344CB8AC3E}">
        <p14:creationId xmlns:p14="http://schemas.microsoft.com/office/powerpoint/2010/main" val="478078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lnSpcReduction="20000"/>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a:xfrm>
            <a:off x="612648" y="172329"/>
            <a:ext cx="8153400" cy="990600"/>
          </a:xfrm>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89648" y="228600"/>
            <a:ext cx="6049109" cy="990600"/>
          </a:xfrm>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84784"/>
            <a:ext cx="9237650"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3" name="2 Marcador de contenido"/>
          <p:cNvSpPr>
            <a:spLocks noGrp="1"/>
          </p:cNvSpPr>
          <p:nvPr>
            <p:ph sz="quarter" idx="1"/>
          </p:nvPr>
        </p:nvSpPr>
        <p:spPr/>
        <p:txBody>
          <a:bodyPr/>
          <a:lstStyle/>
          <a:p>
            <a:r>
              <a:rPr lang="es-CR" dirty="0"/>
              <a:t>Modelo Entidad Relación (</a:t>
            </a:r>
            <a:r>
              <a:rPr lang="es-CR" b="1" i="1" dirty="0"/>
              <a:t>Extendido</a:t>
            </a:r>
            <a:r>
              <a:rPr lang="es-CR" dirty="0"/>
              <a:t>), transformación al modelo Relacional de:</a:t>
            </a:r>
          </a:p>
          <a:p>
            <a:pPr lvl="1"/>
            <a:r>
              <a:rPr lang="es-CR" dirty="0"/>
              <a:t>Generalización o Especialización</a:t>
            </a:r>
          </a:p>
        </p:txBody>
      </p:sp>
      <p:sp>
        <p:nvSpPr>
          <p:cNvPr id="4" name="3 Cerrar llave"/>
          <p:cNvSpPr/>
          <p:nvPr/>
        </p:nvSpPr>
        <p:spPr>
          <a:xfrm rot="5400000">
            <a:off x="3419872" y="1336262"/>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5" name="4 CuadroTexto"/>
          <p:cNvSpPr txBox="1"/>
          <p:nvPr/>
        </p:nvSpPr>
        <p:spPr>
          <a:xfrm>
            <a:off x="2033718" y="4365104"/>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9680"/>
            <a:ext cx="9143999" cy="5328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
        <p:nvSpPr>
          <p:cNvPr id="3" name="2 Marcador de contenido"/>
          <p:cNvSpPr>
            <a:spLocks noGrp="1"/>
          </p:cNvSpPr>
          <p:nvPr>
            <p:ph sz="quarter" idx="1"/>
          </p:nvPr>
        </p:nvSpPr>
        <p:spPr>
          <a:xfrm>
            <a:off x="611560" y="2060848"/>
            <a:ext cx="8153400" cy="1612776"/>
          </a:xfrm>
        </p:spPr>
        <p:txBody>
          <a:bodyPr/>
          <a:lstStyle/>
          <a:p>
            <a:r>
              <a:rPr lang="es-CR" dirty="0"/>
              <a:t>Existen cuatro estrategias para transformar una entidad de generalización o especialización al modelo Relacional</a:t>
            </a:r>
          </a:p>
        </p:txBody>
      </p:sp>
    </p:spTree>
    <p:extLst>
      <p:ext uri="{BB962C8B-B14F-4D97-AF65-F5344CB8AC3E}">
        <p14:creationId xmlns:p14="http://schemas.microsoft.com/office/powerpoint/2010/main" val="274768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9079" y="200464"/>
            <a:ext cx="8153400" cy="990600"/>
          </a:xfrm>
        </p:spPr>
        <p:txBody>
          <a:bodyPr>
            <a:noAutofit/>
          </a:bodyPr>
          <a:lstStyle/>
          <a:p>
            <a:r>
              <a:rPr lang="es-CR" sz="2400" dirty="0"/>
              <a:t>Generalización o Especialización</a:t>
            </a:r>
            <a:br>
              <a:rPr lang="es-CR" sz="2400" dirty="0"/>
            </a:br>
            <a:r>
              <a:rPr lang="es-CR" sz="2400" dirty="0"/>
              <a:t>(Paso 8 / Estrategia 1)</a:t>
            </a:r>
          </a:p>
        </p:txBody>
      </p:sp>
      <p:sp>
        <p:nvSpPr>
          <p:cNvPr id="3" name="2 Marcador de contenido"/>
          <p:cNvSpPr>
            <a:spLocks noGrp="1"/>
          </p:cNvSpPr>
          <p:nvPr>
            <p:ph sz="quarter" idx="1"/>
          </p:nvPr>
        </p:nvSpPr>
        <p:spPr>
          <a:xfrm>
            <a:off x="511086" y="1628800"/>
            <a:ext cx="8309386" cy="4495800"/>
          </a:xfrm>
        </p:spPr>
        <p:txBody>
          <a:bodyPr>
            <a:normAutofit lnSpcReduction="10000"/>
          </a:bodyPr>
          <a:lstStyle/>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Tree>
    <p:extLst>
      <p:ext uri="{BB962C8B-B14F-4D97-AF65-F5344CB8AC3E}">
        <p14:creationId xmlns:p14="http://schemas.microsoft.com/office/powerpoint/2010/main" val="287637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22299" y="130127"/>
            <a:ext cx="8153400" cy="990600"/>
          </a:xfrm>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2760"/>
            <a:ext cx="9143999" cy="5335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736599" y="4504267"/>
            <a:ext cx="792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Entidades</a:t>
            </a:r>
          </a:p>
        </p:txBody>
      </p:sp>
      <p:sp>
        <p:nvSpPr>
          <p:cNvPr id="3" name="2 Marcador de contenido"/>
          <p:cNvSpPr>
            <a:spLocks noGrp="1"/>
          </p:cNvSpPr>
          <p:nvPr>
            <p:ph sz="quarter" idx="1"/>
          </p:nvPr>
        </p:nvSpPr>
        <p:spPr>
          <a:xfrm>
            <a:off x="381000" y="1600200"/>
            <a:ext cx="8385048" cy="4876800"/>
          </a:xfrm>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a:xfrm>
            <a:off x="612648" y="130127"/>
            <a:ext cx="8153400" cy="990600"/>
          </a:xfrm>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484784"/>
            <a:ext cx="9141048"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496776" y="101991"/>
            <a:ext cx="8153400" cy="990600"/>
          </a:xfrm>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fontScale="92500"/>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a:xfrm>
            <a:off x="612648" y="130127"/>
            <a:ext cx="8153400" cy="990600"/>
          </a:xfrm>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640784" y="130126"/>
            <a:ext cx="8153400" cy="990600"/>
          </a:xfrm>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a:xfrm>
            <a:off x="612648" y="116059"/>
            <a:ext cx="8153400" cy="990600"/>
          </a:xfrm>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484785"/>
            <a:ext cx="9146547" cy="537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a:spLocks noGrp="1"/>
          </p:cNvSpPr>
          <p:nvPr>
            <p:ph type="title"/>
          </p:nvPr>
        </p:nvSpPr>
        <p:spPr>
          <a:xfrm>
            <a:off x="612648" y="116058"/>
            <a:ext cx="8153400" cy="990600"/>
          </a:xfrm>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74054" y="228600"/>
            <a:ext cx="5880297" cy="990600"/>
          </a:xfrm>
        </p:spPr>
        <p:txBody>
          <a:bodyPr>
            <a:noAutofit/>
          </a:bodyPr>
          <a:lstStyle/>
          <a:p>
            <a:r>
              <a:rPr lang="es-ES" sz="2000" dirty="0"/>
              <a:t>Transformación del Modelo ER al Modelo Relacional</a:t>
            </a:r>
            <a:endParaRPr lang="es-CR" sz="2000" dirty="0"/>
          </a:p>
        </p:txBody>
      </p:sp>
      <p:sp>
        <p:nvSpPr>
          <p:cNvPr id="3" name="2 Marcador de contenido"/>
          <p:cNvSpPr>
            <a:spLocks noGrp="1"/>
          </p:cNvSpPr>
          <p:nvPr>
            <p:ph sz="quarter"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Tree>
    <p:extLst>
      <p:ext uri="{BB962C8B-B14F-4D97-AF65-F5344CB8AC3E}">
        <p14:creationId xmlns:p14="http://schemas.microsoft.com/office/powerpoint/2010/main" val="1997886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44394" y="274645"/>
            <a:ext cx="5674606" cy="694200"/>
          </a:xfrm>
        </p:spPr>
        <p:txBody>
          <a:bodyPr>
            <a:noAutofit/>
          </a:bodyPr>
          <a:lstStyle/>
          <a:p>
            <a:r>
              <a:rPr lang="es-ES" sz="2000" dirty="0"/>
              <a:t>Transformación del Modelo ER al Modelo Relacional</a:t>
            </a:r>
            <a:endParaRPr lang="es-CR" sz="2000" dirty="0"/>
          </a:p>
        </p:txBody>
      </p:sp>
      <p:sp>
        <p:nvSpPr>
          <p:cNvPr id="3" name="2 Marcador de contenido"/>
          <p:cNvSpPr>
            <a:spLocks noGrp="1"/>
          </p:cNvSpPr>
          <p:nvPr>
            <p:ph sz="quarter" idx="1"/>
          </p:nvPr>
        </p:nvSpPr>
        <p:spPr>
          <a:xfrm>
            <a:off x="37728" y="1589566"/>
            <a:ext cx="3940742" cy="4935777"/>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92" name="91 Marcador de contenido"/>
          <p:cNvSpPr>
            <a:spLocks noGrp="1"/>
          </p:cNvSpPr>
          <p:nvPr>
            <p:ph sz="quarter" idx="2"/>
          </p:nvPr>
        </p:nvSpPr>
        <p:spPr/>
        <p:txBody>
          <a:bodyPr/>
          <a:lstStyle/>
          <a:p>
            <a:endParaRPr lang="es-CR"/>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688121" y="158261"/>
            <a:ext cx="5767755" cy="990600"/>
          </a:xfrm>
        </p:spPr>
        <p:txBody>
          <a:bodyPr>
            <a:noAutofit/>
          </a:bodyPr>
          <a:lstStyle/>
          <a:p>
            <a:r>
              <a:rPr lang="es-ES" sz="2000" dirty="0"/>
              <a:t>Transformación del Modelo ER al Modelo Relacional</a:t>
            </a:r>
            <a:endParaRPr lang="es-CR" sz="2000" dirty="0"/>
          </a:p>
        </p:txBody>
      </p:sp>
      <p:sp>
        <p:nvSpPr>
          <p:cNvPr id="6" name="5 Marcador de contenido"/>
          <p:cNvSpPr>
            <a:spLocks noGrp="1"/>
          </p:cNvSpPr>
          <p:nvPr>
            <p:ph sz="quarter" idx="1"/>
          </p:nvPr>
        </p:nvSpPr>
        <p:spPr>
          <a:xfrm>
            <a:off x="215515" y="1501726"/>
            <a:ext cx="8712968" cy="5141168"/>
          </a:xfrm>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Tree>
    <p:extLst>
      <p:ext uri="{BB962C8B-B14F-4D97-AF65-F5344CB8AC3E}">
        <p14:creationId xmlns:p14="http://schemas.microsoft.com/office/powerpoint/2010/main" val="3682169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674055" y="228600"/>
            <a:ext cx="5894364" cy="990600"/>
          </a:xfrm>
        </p:spPr>
        <p:txBody>
          <a:bodyPr>
            <a:noAutofit/>
          </a:bodyPr>
          <a:lstStyle/>
          <a:p>
            <a:r>
              <a:rPr lang="es-ES" sz="2000" dirty="0"/>
              <a:t>Transformación del Modelo ER al Modelo Relacional</a:t>
            </a:r>
            <a:endParaRPr lang="es-CR" sz="2000" dirty="0"/>
          </a:p>
        </p:txBody>
      </p:sp>
      <p:sp>
        <p:nvSpPr>
          <p:cNvPr id="8" name="2 Marcador de contenido"/>
          <p:cNvSpPr>
            <a:spLocks noGrp="1"/>
          </p:cNvSpPr>
          <p:nvPr>
            <p:ph sz="quarter" idx="1"/>
          </p:nvPr>
        </p:nvSpPr>
        <p:spPr>
          <a:xfrm>
            <a:off x="251520" y="1600200"/>
            <a:ext cx="8712968" cy="4997152"/>
          </a:xfrm>
        </p:spPr>
        <p:txBody>
          <a:bodyPr>
            <a:normAutofit fontScale="6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Tree>
    <p:extLst>
      <p:ext uri="{BB962C8B-B14F-4D97-AF65-F5344CB8AC3E}">
        <p14:creationId xmlns:p14="http://schemas.microsoft.com/office/powerpoint/2010/main" val="202050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1 Título"/>
          <p:cNvSpPr>
            <a:spLocks noGrp="1"/>
          </p:cNvSpPr>
          <p:nvPr>
            <p:ph type="title"/>
          </p:nvPr>
        </p:nvSpPr>
        <p:spPr/>
        <p:txBody>
          <a:bodyPr/>
          <a:lstStyle/>
          <a:p>
            <a:r>
              <a:rPr lang="es-CR" dirty="0"/>
              <a:t>Entidades</a:t>
            </a:r>
          </a:p>
        </p:txBody>
      </p:sp>
      <p:sp>
        <p:nvSpPr>
          <p:cNvPr id="3" name="2 Marcador de contenido"/>
          <p:cNvSpPr>
            <a:spLocks noGrp="1"/>
          </p:cNvSpPr>
          <p:nvPr>
            <p:ph sz="quarter" idx="1"/>
          </p:nvPr>
        </p:nvSpPr>
        <p:spPr>
          <a:xfrm>
            <a:off x="304800" y="1616676"/>
            <a:ext cx="8461248" cy="1227668"/>
          </a:xfrm>
        </p:spPr>
        <p:txBody>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4" name="3 Rectángulo"/>
          <p:cNvSpPr/>
          <p:nvPr/>
        </p:nvSpPr>
        <p:spPr>
          <a:xfrm>
            <a:off x="1126069" y="276859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76859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76859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307339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307339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36019"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58462" y="228600"/>
            <a:ext cx="5809956" cy="990600"/>
          </a:xfrm>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1175"/>
            <a:ext cx="9135157" cy="53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58462" y="228600"/>
            <a:ext cx="5809956" cy="990600"/>
          </a:xfrm>
        </p:spPr>
        <p:txBody>
          <a:bodyPr>
            <a:noAutofit/>
          </a:bodyPr>
          <a:lstStyle/>
          <a:p>
            <a:r>
              <a:rPr lang="es-ES" sz="2400" dirty="0"/>
              <a:t>¿Por qué es necesaria la transformación?</a:t>
            </a:r>
          </a:p>
        </p:txBody>
      </p:sp>
      <p:sp>
        <p:nvSpPr>
          <p:cNvPr id="5" name="4 Marcador de contenido"/>
          <p:cNvSpPr>
            <a:spLocks noGrp="1"/>
          </p:cNvSpPr>
          <p:nvPr>
            <p:ph sz="quarter"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Tree>
    <p:extLst>
      <p:ext uri="{BB962C8B-B14F-4D97-AF65-F5344CB8AC3E}">
        <p14:creationId xmlns:p14="http://schemas.microsoft.com/office/powerpoint/2010/main" val="39694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85070" y="228600"/>
            <a:ext cx="5711483" cy="770206"/>
          </a:xfrm>
        </p:spPr>
        <p:txBody>
          <a:bodyPr>
            <a:noAutofit/>
          </a:bodyPr>
          <a:lstStyle/>
          <a:p>
            <a:r>
              <a:rPr lang="es-ES" sz="2000" dirty="0"/>
              <a:t>Transformación del Modelo ER al Modelo Relacional</a:t>
            </a:r>
          </a:p>
        </p:txBody>
      </p:sp>
      <p:sp>
        <p:nvSpPr>
          <p:cNvPr id="3" name="2 Marcador de contenido"/>
          <p:cNvSpPr>
            <a:spLocks noGrp="1"/>
          </p:cNvSpPr>
          <p:nvPr>
            <p:ph sz="quarter" idx="1"/>
          </p:nvPr>
        </p:nvSpPr>
        <p:spPr>
          <a:xfrm>
            <a:off x="179512" y="1484784"/>
            <a:ext cx="8964488" cy="5373216"/>
          </a:xfrm>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58262"/>
            <a:ext cx="8153400" cy="990600"/>
          </a:xfrm>
        </p:spPr>
        <p:txBody>
          <a:bodyPr>
            <a:noAutofit/>
          </a:bodyPr>
          <a:lstStyle/>
          <a:p>
            <a:r>
              <a:rPr lang="es-ES" sz="2800" dirty="0"/>
              <a:t>Transformación de Entidades </a:t>
            </a:r>
            <a:br>
              <a:rPr lang="es-ES" sz="2800" dirty="0"/>
            </a:br>
            <a:r>
              <a:rPr lang="es-ES" sz="2800" dirty="0"/>
              <a:t>(Paso 1)</a:t>
            </a:r>
            <a:endParaRPr lang="es-CR" sz="2800" dirty="0"/>
          </a:p>
        </p:txBody>
      </p:sp>
      <p:sp>
        <p:nvSpPr>
          <p:cNvPr id="3" name="2 Marcador de contenido"/>
          <p:cNvSpPr>
            <a:spLocks noGrp="1"/>
          </p:cNvSpPr>
          <p:nvPr>
            <p:ph sz="quarter" idx="1"/>
          </p:nvPr>
        </p:nvSpPr>
        <p:spPr/>
        <p:txBody>
          <a:bodyPr>
            <a:normAutofit fontScale="92500" lnSpcReduction="20000"/>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Tree>
    <p:extLst>
      <p:ext uri="{BB962C8B-B14F-4D97-AF65-F5344CB8AC3E}">
        <p14:creationId xmlns:p14="http://schemas.microsoft.com/office/powerpoint/2010/main" val="9819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116058"/>
            <a:ext cx="8153400" cy="990600"/>
          </a:xfrm>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5"/>
            <a:ext cx="9144000" cy="5373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1783</Words>
  <Application>Microsoft Office PowerPoint</Application>
  <PresentationFormat>Presentación en pantalla (4:3)</PresentationFormat>
  <Paragraphs>151</Paragraphs>
  <Slides>39</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Calibri</vt:lpstr>
      <vt:lpstr>Wingdings</vt:lpstr>
      <vt:lpstr>Tema de Office</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Presentación de PowerPoint</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76</cp:revision>
  <dcterms:modified xsi:type="dcterms:W3CDTF">2017-02-07T22:09:49Z</dcterms:modified>
</cp:coreProperties>
</file>