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72" d="100"/>
          <a:sy n="72" d="100"/>
        </p:scale>
        <p:origin x="12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14/3/2017</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14/3/2017</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14/03/2017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14/03/2017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14/03/2017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14/03/2017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14/03/2017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3/14/2017</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eaLnBrk="1" hangingPunct="1">
              <a:buFont typeface="Wingdings 3" pitchFamily="18" charset="2"/>
              <a:buNone/>
            </a:pPr>
            <a:r>
              <a:rPr lang="en-US" altLang="es-CR" dirty="0"/>
              <a:t>UPDATE VEHICULO SET ID_MODELO = 3</a:t>
            </a:r>
          </a:p>
          <a:p>
            <a:pPr eaLnBrk="1" hangingPunct="1">
              <a:buFont typeface="Wingdings 3" pitchFamily="18" charset="2"/>
              <a:buNone/>
            </a:pPr>
            <a:r>
              <a:rPr lang="en-US" altLang="es-CR" dirty="0"/>
              <a:t>WHERE ID_MARCA = 1 </a:t>
            </a:r>
            <a:r>
              <a:rPr lang="en-US" altLang="es-CR"/>
              <a:t>AND ANO </a:t>
            </a:r>
            <a:r>
              <a:rPr lang="en-US" altLang="es-CR" dirty="0"/>
              <a:t>&gt;=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29"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TotalTime>
  <Words>1587</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Fundamentos de bases de datos ISW­-312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31</cp:revision>
  <dcterms:created xsi:type="dcterms:W3CDTF">2016-01-04T17:43:21Z</dcterms:created>
  <dcterms:modified xsi:type="dcterms:W3CDTF">2017-03-15T02:53:47Z</dcterms:modified>
</cp:coreProperties>
</file>