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256" r:id="rId2"/>
    <p:sldId id="257" r:id="rId3"/>
    <p:sldId id="287" r:id="rId4"/>
    <p:sldId id="258" r:id="rId5"/>
    <p:sldId id="259" r:id="rId6"/>
    <p:sldId id="293" r:id="rId7"/>
    <p:sldId id="265" r:id="rId8"/>
    <p:sldId id="260" r:id="rId9"/>
    <p:sldId id="266" r:id="rId10"/>
    <p:sldId id="294" r:id="rId11"/>
    <p:sldId id="295" r:id="rId12"/>
    <p:sldId id="261" r:id="rId13"/>
    <p:sldId id="267" r:id="rId14"/>
    <p:sldId id="268" r:id="rId15"/>
    <p:sldId id="270" r:id="rId16"/>
    <p:sldId id="296" r:id="rId17"/>
    <p:sldId id="271" r:id="rId18"/>
    <p:sldId id="298" r:id="rId19"/>
    <p:sldId id="297" r:id="rId20"/>
    <p:sldId id="272" r:id="rId21"/>
    <p:sldId id="299" r:id="rId22"/>
    <p:sldId id="300" r:id="rId23"/>
    <p:sldId id="273" r:id="rId24"/>
    <p:sldId id="262" r:id="rId25"/>
    <p:sldId id="274" r:id="rId26"/>
    <p:sldId id="279" r:id="rId27"/>
    <p:sldId id="269" r:id="rId28"/>
    <p:sldId id="290" r:id="rId29"/>
    <p:sldId id="281" r:id="rId30"/>
    <p:sldId id="284" r:id="rId31"/>
    <p:sldId id="291" r:id="rId32"/>
    <p:sldId id="283" r:id="rId33"/>
    <p:sldId id="285" r:id="rId34"/>
    <p:sldId id="286" r:id="rId35"/>
    <p:sldId id="292" r:id="rId36"/>
    <p:sldId id="288" r:id="rId37"/>
    <p:sldId id="289" r:id="rId38"/>
    <p:sldId id="301" r:id="rId3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8C377-E327-448B-9490-97BFDE23F831}" type="doc">
      <dgm:prSet loTypeId="urn:microsoft.com/office/officeart/2005/8/layout/hProcess7#1" loCatId="list" qsTypeId="urn:microsoft.com/office/officeart/2005/8/quickstyle/3d3" qsCatId="3D" csTypeId="urn:microsoft.com/office/officeart/2005/8/colors/colorful2" csCatId="colorful" phldr="1"/>
      <dgm:spPr/>
      <dgm:t>
        <a:bodyPr/>
        <a:lstStyle/>
        <a:p>
          <a:endParaRPr lang="en-US"/>
        </a:p>
      </dgm:t>
    </dgm:pt>
    <dgm:pt modelId="{2B843EC9-F3E1-43EE-A501-4E227E4F36D0}">
      <dgm:prSet phldrT="[Texto]" phldr="1"/>
      <dgm:spPr/>
      <dgm:t>
        <a:bodyPr/>
        <a:lstStyle/>
        <a:p>
          <a:endParaRPr lang="en-US" dirty="0"/>
        </a:p>
      </dgm:t>
    </dgm:pt>
    <dgm:pt modelId="{A562980D-F378-4607-B929-5E5FABDB0097}" type="parTrans" cxnId="{8A4017CF-6AAA-436F-B503-EB6C338F4FAD}">
      <dgm:prSet/>
      <dgm:spPr/>
      <dgm:t>
        <a:bodyPr/>
        <a:lstStyle/>
        <a:p>
          <a:endParaRPr lang="en-US"/>
        </a:p>
      </dgm:t>
    </dgm:pt>
    <dgm:pt modelId="{11DE0BFA-8C8E-431F-A49A-0004B1E51DEA}" type="sibTrans" cxnId="{8A4017CF-6AAA-436F-B503-EB6C338F4FAD}">
      <dgm:prSet/>
      <dgm:spPr/>
      <dgm:t>
        <a:bodyPr/>
        <a:lstStyle/>
        <a:p>
          <a:endParaRPr lang="en-US"/>
        </a:p>
      </dgm:t>
    </dgm:pt>
    <dgm:pt modelId="{75C1ADC1-64E9-4977-BCFF-24CF37F0812E}">
      <dgm:prSet phldrT="[Texto]"/>
      <dgm:spPr/>
      <dgm:t>
        <a:bodyPr/>
        <a:lstStyle/>
        <a:p>
          <a:r>
            <a:rPr lang="es-ES" dirty="0" smtClean="0"/>
            <a:t>Integridad de dominio</a:t>
          </a:r>
          <a:endParaRPr lang="en-US" dirty="0"/>
        </a:p>
      </dgm:t>
    </dgm:pt>
    <dgm:pt modelId="{E8E30978-A711-4AD6-A416-5DFA327DA38E}" type="parTrans" cxnId="{5BC74FF0-2A6E-44A9-AAC0-462F8730B348}">
      <dgm:prSet/>
      <dgm:spPr/>
      <dgm:t>
        <a:bodyPr/>
        <a:lstStyle/>
        <a:p>
          <a:endParaRPr lang="en-US"/>
        </a:p>
      </dgm:t>
    </dgm:pt>
    <dgm:pt modelId="{A3ABC2C5-4BA2-4A79-B9E1-AC7A10C57681}" type="sibTrans" cxnId="{5BC74FF0-2A6E-44A9-AAC0-462F8730B348}">
      <dgm:prSet/>
      <dgm:spPr/>
      <dgm:t>
        <a:bodyPr/>
        <a:lstStyle/>
        <a:p>
          <a:endParaRPr lang="en-US"/>
        </a:p>
      </dgm:t>
    </dgm:pt>
    <dgm:pt modelId="{59B6A1A5-6675-4AE6-AC09-35D42DBAE6F2}">
      <dgm:prSet phldrT="[Texto]"/>
      <dgm:spPr/>
      <dgm:t>
        <a:bodyPr/>
        <a:lstStyle/>
        <a:p>
          <a:r>
            <a:rPr lang="es-ES" dirty="0" smtClean="0"/>
            <a:t>Integridad de clave</a:t>
          </a:r>
          <a:endParaRPr lang="en-US" dirty="0"/>
        </a:p>
      </dgm:t>
    </dgm:pt>
    <dgm:pt modelId="{0558D794-846E-4E74-B76F-A2D02107CCC9}" type="parTrans" cxnId="{390079B2-A169-4F33-8A47-A590EC771332}">
      <dgm:prSet/>
      <dgm:spPr/>
      <dgm:t>
        <a:bodyPr/>
        <a:lstStyle/>
        <a:p>
          <a:endParaRPr lang="en-US"/>
        </a:p>
      </dgm:t>
    </dgm:pt>
    <dgm:pt modelId="{1CEC48F5-DA9A-4B42-A25E-0FF410680DED}" type="sibTrans" cxnId="{390079B2-A169-4F33-8A47-A590EC771332}">
      <dgm:prSet/>
      <dgm:spPr/>
      <dgm:t>
        <a:bodyPr/>
        <a:lstStyle/>
        <a:p>
          <a:endParaRPr lang="en-US"/>
        </a:p>
      </dgm:t>
    </dgm:pt>
    <dgm:pt modelId="{B51A660B-2AC9-419A-8AB4-70B9B61AFA10}">
      <dgm:prSet phldrT="[Texto]" phldr="1"/>
      <dgm:spPr/>
      <dgm:t>
        <a:bodyPr/>
        <a:lstStyle/>
        <a:p>
          <a:endParaRPr lang="en-US" dirty="0"/>
        </a:p>
      </dgm:t>
    </dgm:pt>
    <dgm:pt modelId="{B1D07A06-AD55-475B-9D16-0FBE65C38178}" type="sibTrans" cxnId="{8CE7B396-FE98-47E0-B81F-8046111339A9}">
      <dgm:prSet/>
      <dgm:spPr/>
      <dgm:t>
        <a:bodyPr/>
        <a:lstStyle/>
        <a:p>
          <a:endParaRPr lang="en-US"/>
        </a:p>
      </dgm:t>
    </dgm:pt>
    <dgm:pt modelId="{2E265474-715A-44F7-AE10-760D5EE6E1E5}" type="parTrans" cxnId="{8CE7B396-FE98-47E0-B81F-8046111339A9}">
      <dgm:prSet/>
      <dgm:spPr/>
      <dgm:t>
        <a:bodyPr/>
        <a:lstStyle/>
        <a:p>
          <a:endParaRPr lang="en-US"/>
        </a:p>
      </dgm:t>
    </dgm:pt>
    <dgm:pt modelId="{9921B1EB-8B49-49CE-AB76-FCF827BC1CE5}">
      <dgm:prSet phldrT="[Texto]"/>
      <dgm:spPr/>
      <dgm:t>
        <a:bodyPr/>
        <a:lstStyle/>
        <a:p>
          <a:r>
            <a:rPr lang="es-ES" smtClean="0"/>
            <a:t>Integridad Referencial</a:t>
          </a:r>
          <a:endParaRPr lang="en-US" dirty="0"/>
        </a:p>
      </dgm:t>
    </dgm:pt>
    <dgm:pt modelId="{87E0A77B-9C6F-41F2-94B6-B03B03AAB176}" type="parTrans" cxnId="{9BFC47EF-BAD6-4BC3-8C4C-E487106B074C}">
      <dgm:prSet/>
      <dgm:spPr/>
    </dgm:pt>
    <dgm:pt modelId="{04FAEBAD-359C-48DB-AFA7-083AD878E8C2}" type="sibTrans" cxnId="{9BFC47EF-BAD6-4BC3-8C4C-E487106B074C}">
      <dgm:prSet/>
      <dgm:spPr/>
    </dgm:pt>
    <dgm:pt modelId="{0BE292A1-2669-4CCF-8E09-5F80B2ED5E5C}">
      <dgm:prSet phldrT="[Texto]"/>
      <dgm:spPr/>
      <dgm:t>
        <a:bodyPr/>
        <a:lstStyle/>
        <a:p>
          <a:endParaRPr lang="en-US" dirty="0"/>
        </a:p>
      </dgm:t>
    </dgm:pt>
    <dgm:pt modelId="{25B2B2ED-0371-4B18-9E9D-8A29F30798F5}" type="parTrans" cxnId="{742614E5-9BE6-41D8-9010-33C2EBF84927}">
      <dgm:prSet/>
      <dgm:spPr/>
    </dgm:pt>
    <dgm:pt modelId="{63B51A27-B6A4-466A-86E6-99B1EBD00FF0}" type="sibTrans" cxnId="{742614E5-9BE6-41D8-9010-33C2EBF84927}">
      <dgm:prSet/>
      <dgm:spPr/>
    </dgm:pt>
    <dgm:pt modelId="{39A8DCB6-810C-4A98-BC5A-43BAEE6E0931}" type="pres">
      <dgm:prSet presAssocID="{5E18C377-E327-448B-9490-97BFDE23F831}" presName="Name0" presStyleCnt="0">
        <dgm:presLayoutVars>
          <dgm:dir/>
          <dgm:animLvl val="lvl"/>
          <dgm:resizeHandles val="exact"/>
        </dgm:presLayoutVars>
      </dgm:prSet>
      <dgm:spPr/>
      <dgm:t>
        <a:bodyPr/>
        <a:lstStyle/>
        <a:p>
          <a:endParaRPr lang="es-CR"/>
        </a:p>
      </dgm:t>
    </dgm:pt>
    <dgm:pt modelId="{7A3528D9-8CEB-4826-8A7C-DCCADFAFDFCB}" type="pres">
      <dgm:prSet presAssocID="{2B843EC9-F3E1-43EE-A501-4E227E4F36D0}" presName="compositeNode" presStyleCnt="0">
        <dgm:presLayoutVars>
          <dgm:bulletEnabled val="1"/>
        </dgm:presLayoutVars>
      </dgm:prSet>
      <dgm:spPr/>
      <dgm:t>
        <a:bodyPr/>
        <a:lstStyle/>
        <a:p>
          <a:endParaRPr lang="es-CR"/>
        </a:p>
      </dgm:t>
    </dgm:pt>
    <dgm:pt modelId="{FF990D2A-5492-4222-8925-26DE1217FE86}" type="pres">
      <dgm:prSet presAssocID="{2B843EC9-F3E1-43EE-A501-4E227E4F36D0}" presName="bgRect" presStyleLbl="node1" presStyleIdx="0" presStyleCnt="3"/>
      <dgm:spPr/>
      <dgm:t>
        <a:bodyPr/>
        <a:lstStyle/>
        <a:p>
          <a:endParaRPr lang="es-CR"/>
        </a:p>
      </dgm:t>
    </dgm:pt>
    <dgm:pt modelId="{13AACEEB-8B1E-4746-88EE-D0249A6BECC4}" type="pres">
      <dgm:prSet presAssocID="{2B843EC9-F3E1-43EE-A501-4E227E4F36D0}" presName="parentNode" presStyleLbl="node1" presStyleIdx="0" presStyleCnt="3">
        <dgm:presLayoutVars>
          <dgm:chMax val="0"/>
          <dgm:bulletEnabled val="1"/>
        </dgm:presLayoutVars>
      </dgm:prSet>
      <dgm:spPr/>
      <dgm:t>
        <a:bodyPr/>
        <a:lstStyle/>
        <a:p>
          <a:endParaRPr lang="es-CR"/>
        </a:p>
      </dgm:t>
    </dgm:pt>
    <dgm:pt modelId="{326729A1-2B2D-4DAD-A40C-6E39A8B0C7B7}" type="pres">
      <dgm:prSet presAssocID="{2B843EC9-F3E1-43EE-A501-4E227E4F36D0}" presName="childNode" presStyleLbl="node1" presStyleIdx="0" presStyleCnt="3">
        <dgm:presLayoutVars>
          <dgm:bulletEnabled val="1"/>
        </dgm:presLayoutVars>
      </dgm:prSet>
      <dgm:spPr/>
      <dgm:t>
        <a:bodyPr/>
        <a:lstStyle/>
        <a:p>
          <a:endParaRPr lang="en-US"/>
        </a:p>
      </dgm:t>
    </dgm:pt>
    <dgm:pt modelId="{55BB9B2D-D55A-491E-8CF7-0DF5F7C95D98}" type="pres">
      <dgm:prSet presAssocID="{11DE0BFA-8C8E-431F-A49A-0004B1E51DEA}" presName="hSp" presStyleCnt="0"/>
      <dgm:spPr/>
      <dgm:t>
        <a:bodyPr/>
        <a:lstStyle/>
        <a:p>
          <a:endParaRPr lang="es-CR"/>
        </a:p>
      </dgm:t>
    </dgm:pt>
    <dgm:pt modelId="{3B0C2096-6EAA-48F1-BAE6-41FF26A358C1}" type="pres">
      <dgm:prSet presAssocID="{11DE0BFA-8C8E-431F-A49A-0004B1E51DEA}" presName="vProcSp" presStyleCnt="0"/>
      <dgm:spPr/>
      <dgm:t>
        <a:bodyPr/>
        <a:lstStyle/>
        <a:p>
          <a:endParaRPr lang="es-CR"/>
        </a:p>
      </dgm:t>
    </dgm:pt>
    <dgm:pt modelId="{47404478-C902-44A2-AACF-6581EDF58B20}" type="pres">
      <dgm:prSet presAssocID="{11DE0BFA-8C8E-431F-A49A-0004B1E51DEA}" presName="vSp1" presStyleCnt="0"/>
      <dgm:spPr/>
      <dgm:t>
        <a:bodyPr/>
        <a:lstStyle/>
        <a:p>
          <a:endParaRPr lang="es-CR"/>
        </a:p>
      </dgm:t>
    </dgm:pt>
    <dgm:pt modelId="{F659C3D2-04C7-4917-8B47-74FB6F3B449B}" type="pres">
      <dgm:prSet presAssocID="{11DE0BFA-8C8E-431F-A49A-0004B1E51DEA}" presName="simulatedConn" presStyleLbl="solidFgAcc1" presStyleIdx="0" presStyleCnt="2"/>
      <dgm:spPr/>
      <dgm:t>
        <a:bodyPr/>
        <a:lstStyle/>
        <a:p>
          <a:endParaRPr lang="es-CR"/>
        </a:p>
      </dgm:t>
    </dgm:pt>
    <dgm:pt modelId="{9E5B82B9-DA71-4458-852F-F0EF8E52F7DA}" type="pres">
      <dgm:prSet presAssocID="{11DE0BFA-8C8E-431F-A49A-0004B1E51DEA}" presName="vSp2" presStyleCnt="0"/>
      <dgm:spPr/>
      <dgm:t>
        <a:bodyPr/>
        <a:lstStyle/>
        <a:p>
          <a:endParaRPr lang="es-CR"/>
        </a:p>
      </dgm:t>
    </dgm:pt>
    <dgm:pt modelId="{13D136DF-FDDD-4793-B410-B4C7DC6E1E89}" type="pres">
      <dgm:prSet presAssocID="{11DE0BFA-8C8E-431F-A49A-0004B1E51DEA}" presName="sibTrans" presStyleCnt="0"/>
      <dgm:spPr/>
      <dgm:t>
        <a:bodyPr/>
        <a:lstStyle/>
        <a:p>
          <a:endParaRPr lang="es-CR"/>
        </a:p>
      </dgm:t>
    </dgm:pt>
    <dgm:pt modelId="{9B32481C-7DE0-4CCD-B89F-784771528A0C}" type="pres">
      <dgm:prSet presAssocID="{B51A660B-2AC9-419A-8AB4-70B9B61AFA10}" presName="compositeNode" presStyleCnt="0">
        <dgm:presLayoutVars>
          <dgm:bulletEnabled val="1"/>
        </dgm:presLayoutVars>
      </dgm:prSet>
      <dgm:spPr/>
      <dgm:t>
        <a:bodyPr/>
        <a:lstStyle/>
        <a:p>
          <a:endParaRPr lang="es-CR"/>
        </a:p>
      </dgm:t>
    </dgm:pt>
    <dgm:pt modelId="{F56AE7BD-5627-4A34-9363-38524D04089A}" type="pres">
      <dgm:prSet presAssocID="{B51A660B-2AC9-419A-8AB4-70B9B61AFA10}" presName="bgRect" presStyleLbl="node1" presStyleIdx="1" presStyleCnt="3"/>
      <dgm:spPr/>
      <dgm:t>
        <a:bodyPr/>
        <a:lstStyle/>
        <a:p>
          <a:endParaRPr lang="en-US"/>
        </a:p>
      </dgm:t>
    </dgm:pt>
    <dgm:pt modelId="{D7164AB8-AE47-426E-80B4-3C77C30EA2C2}" type="pres">
      <dgm:prSet presAssocID="{B51A660B-2AC9-419A-8AB4-70B9B61AFA10}" presName="parentNode" presStyleLbl="node1" presStyleIdx="1" presStyleCnt="3">
        <dgm:presLayoutVars>
          <dgm:chMax val="0"/>
          <dgm:bulletEnabled val="1"/>
        </dgm:presLayoutVars>
      </dgm:prSet>
      <dgm:spPr/>
      <dgm:t>
        <a:bodyPr/>
        <a:lstStyle/>
        <a:p>
          <a:endParaRPr lang="en-US"/>
        </a:p>
      </dgm:t>
    </dgm:pt>
    <dgm:pt modelId="{2E08C326-83EF-4202-A9C9-9E096606145D}" type="pres">
      <dgm:prSet presAssocID="{B51A660B-2AC9-419A-8AB4-70B9B61AFA10}" presName="childNode" presStyleLbl="node1" presStyleIdx="1" presStyleCnt="3">
        <dgm:presLayoutVars>
          <dgm:bulletEnabled val="1"/>
        </dgm:presLayoutVars>
      </dgm:prSet>
      <dgm:spPr/>
      <dgm:t>
        <a:bodyPr/>
        <a:lstStyle/>
        <a:p>
          <a:endParaRPr lang="en-US"/>
        </a:p>
      </dgm:t>
    </dgm:pt>
    <dgm:pt modelId="{1FCBFA51-695B-4217-A1D0-0D6E79FD1CFE}" type="pres">
      <dgm:prSet presAssocID="{B1D07A06-AD55-475B-9D16-0FBE65C38178}" presName="hSp" presStyleCnt="0"/>
      <dgm:spPr/>
    </dgm:pt>
    <dgm:pt modelId="{6F800DAF-5A33-410E-A026-156077D368BE}" type="pres">
      <dgm:prSet presAssocID="{B1D07A06-AD55-475B-9D16-0FBE65C38178}" presName="vProcSp" presStyleCnt="0"/>
      <dgm:spPr/>
    </dgm:pt>
    <dgm:pt modelId="{AFBEBA12-5418-4149-B1ED-154E0121ABCB}" type="pres">
      <dgm:prSet presAssocID="{B1D07A06-AD55-475B-9D16-0FBE65C38178}" presName="vSp1" presStyleCnt="0"/>
      <dgm:spPr/>
    </dgm:pt>
    <dgm:pt modelId="{D20ACB9F-6286-4E74-9357-52E0FF1BC448}" type="pres">
      <dgm:prSet presAssocID="{B1D07A06-AD55-475B-9D16-0FBE65C38178}" presName="simulatedConn" presStyleLbl="solidFgAcc1" presStyleIdx="1" presStyleCnt="2"/>
      <dgm:spPr/>
    </dgm:pt>
    <dgm:pt modelId="{8F2E6689-FCCB-4356-BFBA-F1FD70A0DBBA}" type="pres">
      <dgm:prSet presAssocID="{B1D07A06-AD55-475B-9D16-0FBE65C38178}" presName="vSp2" presStyleCnt="0"/>
      <dgm:spPr/>
    </dgm:pt>
    <dgm:pt modelId="{0B6C268D-DFD2-415E-AAEA-A7E48B3571EA}" type="pres">
      <dgm:prSet presAssocID="{B1D07A06-AD55-475B-9D16-0FBE65C38178}" presName="sibTrans" presStyleCnt="0"/>
      <dgm:spPr/>
    </dgm:pt>
    <dgm:pt modelId="{923A9732-89A5-41D1-9B2D-92EC909952AA}" type="pres">
      <dgm:prSet presAssocID="{0BE292A1-2669-4CCF-8E09-5F80B2ED5E5C}" presName="compositeNode" presStyleCnt="0">
        <dgm:presLayoutVars>
          <dgm:bulletEnabled val="1"/>
        </dgm:presLayoutVars>
      </dgm:prSet>
      <dgm:spPr/>
    </dgm:pt>
    <dgm:pt modelId="{66628688-45AB-4E23-8FAE-60F037048434}" type="pres">
      <dgm:prSet presAssocID="{0BE292A1-2669-4CCF-8E09-5F80B2ED5E5C}" presName="bgRect" presStyleLbl="node1" presStyleIdx="2" presStyleCnt="3"/>
      <dgm:spPr/>
      <dgm:t>
        <a:bodyPr/>
        <a:lstStyle/>
        <a:p>
          <a:endParaRPr lang="es-CR"/>
        </a:p>
      </dgm:t>
    </dgm:pt>
    <dgm:pt modelId="{5A758A8B-C72F-4455-8C1E-69C16EB3A066}" type="pres">
      <dgm:prSet presAssocID="{0BE292A1-2669-4CCF-8E09-5F80B2ED5E5C}" presName="parentNode" presStyleLbl="node1" presStyleIdx="2" presStyleCnt="3">
        <dgm:presLayoutVars>
          <dgm:chMax val="0"/>
          <dgm:bulletEnabled val="1"/>
        </dgm:presLayoutVars>
      </dgm:prSet>
      <dgm:spPr/>
      <dgm:t>
        <a:bodyPr/>
        <a:lstStyle/>
        <a:p>
          <a:endParaRPr lang="es-CR"/>
        </a:p>
      </dgm:t>
    </dgm:pt>
    <dgm:pt modelId="{76012733-DD1D-407F-8E96-AF5FB17AC72D}" type="pres">
      <dgm:prSet presAssocID="{0BE292A1-2669-4CCF-8E09-5F80B2ED5E5C}" presName="childNode" presStyleLbl="node1" presStyleIdx="2" presStyleCnt="3">
        <dgm:presLayoutVars>
          <dgm:bulletEnabled val="1"/>
        </dgm:presLayoutVars>
      </dgm:prSet>
      <dgm:spPr/>
      <dgm:t>
        <a:bodyPr/>
        <a:lstStyle/>
        <a:p>
          <a:endParaRPr lang="es-CR"/>
        </a:p>
      </dgm:t>
    </dgm:pt>
  </dgm:ptLst>
  <dgm:cxnLst>
    <dgm:cxn modelId="{6FC6DE43-C24B-46B9-BD25-4B3C93A0F7CC}" type="presOf" srcId="{B51A660B-2AC9-419A-8AB4-70B9B61AFA10}" destId="{D7164AB8-AE47-426E-80B4-3C77C30EA2C2}" srcOrd="1" destOrd="0" presId="urn:microsoft.com/office/officeart/2005/8/layout/hProcess7#1"/>
    <dgm:cxn modelId="{8A4017CF-6AAA-436F-B503-EB6C338F4FAD}" srcId="{5E18C377-E327-448B-9490-97BFDE23F831}" destId="{2B843EC9-F3E1-43EE-A501-4E227E4F36D0}" srcOrd="0" destOrd="0" parTransId="{A562980D-F378-4607-B929-5E5FABDB0097}" sibTransId="{11DE0BFA-8C8E-431F-A49A-0004B1E51DEA}"/>
    <dgm:cxn modelId="{9D417299-3981-4113-9105-E9E0623D19F0}" type="presOf" srcId="{2B843EC9-F3E1-43EE-A501-4E227E4F36D0}" destId="{13AACEEB-8B1E-4746-88EE-D0249A6BECC4}" srcOrd="1" destOrd="0" presId="urn:microsoft.com/office/officeart/2005/8/layout/hProcess7#1"/>
    <dgm:cxn modelId="{3DAACC63-FE6C-4C14-A884-F20A7ABFC88A}" type="presOf" srcId="{59B6A1A5-6675-4AE6-AC09-35D42DBAE6F2}" destId="{2E08C326-83EF-4202-A9C9-9E096606145D}" srcOrd="0" destOrd="0" presId="urn:microsoft.com/office/officeart/2005/8/layout/hProcess7#1"/>
    <dgm:cxn modelId="{97BCF187-4B07-453A-A640-CB42A7D28F89}" type="presOf" srcId="{0BE292A1-2669-4CCF-8E09-5F80B2ED5E5C}" destId="{66628688-45AB-4E23-8FAE-60F037048434}" srcOrd="0" destOrd="0" presId="urn:microsoft.com/office/officeart/2005/8/layout/hProcess7#1"/>
    <dgm:cxn modelId="{742614E5-9BE6-41D8-9010-33C2EBF84927}" srcId="{5E18C377-E327-448B-9490-97BFDE23F831}" destId="{0BE292A1-2669-4CCF-8E09-5F80B2ED5E5C}" srcOrd="2" destOrd="0" parTransId="{25B2B2ED-0371-4B18-9E9D-8A29F30798F5}" sibTransId="{63B51A27-B6A4-466A-86E6-99B1EBD00FF0}"/>
    <dgm:cxn modelId="{A4B5E87D-72DA-4E0A-947E-C5ACA35EB3C6}" type="presOf" srcId="{5E18C377-E327-448B-9490-97BFDE23F831}" destId="{39A8DCB6-810C-4A98-BC5A-43BAEE6E0931}" srcOrd="0" destOrd="0" presId="urn:microsoft.com/office/officeart/2005/8/layout/hProcess7#1"/>
    <dgm:cxn modelId="{5BC74FF0-2A6E-44A9-AAC0-462F8730B348}" srcId="{2B843EC9-F3E1-43EE-A501-4E227E4F36D0}" destId="{75C1ADC1-64E9-4977-BCFF-24CF37F0812E}" srcOrd="0" destOrd="0" parTransId="{E8E30978-A711-4AD6-A416-5DFA327DA38E}" sibTransId="{A3ABC2C5-4BA2-4A79-B9E1-AC7A10C57681}"/>
    <dgm:cxn modelId="{6BFE7866-28CE-4B94-ABEF-29E99E50A09D}" type="presOf" srcId="{2B843EC9-F3E1-43EE-A501-4E227E4F36D0}" destId="{FF990D2A-5492-4222-8925-26DE1217FE86}" srcOrd="0" destOrd="0" presId="urn:microsoft.com/office/officeart/2005/8/layout/hProcess7#1"/>
    <dgm:cxn modelId="{8CE7B396-FE98-47E0-B81F-8046111339A9}" srcId="{5E18C377-E327-448B-9490-97BFDE23F831}" destId="{B51A660B-2AC9-419A-8AB4-70B9B61AFA10}" srcOrd="1" destOrd="0" parTransId="{2E265474-715A-44F7-AE10-760D5EE6E1E5}" sibTransId="{B1D07A06-AD55-475B-9D16-0FBE65C38178}"/>
    <dgm:cxn modelId="{FB51FF48-CEEC-4E61-8988-8202232D20A7}" type="presOf" srcId="{0BE292A1-2669-4CCF-8E09-5F80B2ED5E5C}" destId="{5A758A8B-C72F-4455-8C1E-69C16EB3A066}" srcOrd="1" destOrd="0" presId="urn:microsoft.com/office/officeart/2005/8/layout/hProcess7#1"/>
    <dgm:cxn modelId="{901C4709-2845-4217-96EA-C9041582308A}" type="presOf" srcId="{B51A660B-2AC9-419A-8AB4-70B9B61AFA10}" destId="{F56AE7BD-5627-4A34-9363-38524D04089A}" srcOrd="0" destOrd="0" presId="urn:microsoft.com/office/officeart/2005/8/layout/hProcess7#1"/>
    <dgm:cxn modelId="{637DE5E0-D80A-412E-9144-C21729AD7B1B}" type="presOf" srcId="{9921B1EB-8B49-49CE-AB76-FCF827BC1CE5}" destId="{76012733-DD1D-407F-8E96-AF5FB17AC72D}" srcOrd="0" destOrd="0" presId="urn:microsoft.com/office/officeart/2005/8/layout/hProcess7#1"/>
    <dgm:cxn modelId="{0636758E-B164-415C-A1CB-923158E11524}" type="presOf" srcId="{75C1ADC1-64E9-4977-BCFF-24CF37F0812E}" destId="{326729A1-2B2D-4DAD-A40C-6E39A8B0C7B7}" srcOrd="0" destOrd="0" presId="urn:microsoft.com/office/officeart/2005/8/layout/hProcess7#1"/>
    <dgm:cxn modelId="{9BFC47EF-BAD6-4BC3-8C4C-E487106B074C}" srcId="{0BE292A1-2669-4CCF-8E09-5F80B2ED5E5C}" destId="{9921B1EB-8B49-49CE-AB76-FCF827BC1CE5}" srcOrd="0" destOrd="0" parTransId="{87E0A77B-9C6F-41F2-94B6-B03B03AAB176}" sibTransId="{04FAEBAD-359C-48DB-AFA7-083AD878E8C2}"/>
    <dgm:cxn modelId="{390079B2-A169-4F33-8A47-A590EC771332}" srcId="{B51A660B-2AC9-419A-8AB4-70B9B61AFA10}" destId="{59B6A1A5-6675-4AE6-AC09-35D42DBAE6F2}" srcOrd="0" destOrd="0" parTransId="{0558D794-846E-4E74-B76F-A2D02107CCC9}" sibTransId="{1CEC48F5-DA9A-4B42-A25E-0FF410680DED}"/>
    <dgm:cxn modelId="{CB6119A0-BF39-4C55-8034-BD880A274791}" type="presParOf" srcId="{39A8DCB6-810C-4A98-BC5A-43BAEE6E0931}" destId="{7A3528D9-8CEB-4826-8A7C-DCCADFAFDFCB}" srcOrd="0" destOrd="0" presId="urn:microsoft.com/office/officeart/2005/8/layout/hProcess7#1"/>
    <dgm:cxn modelId="{1A96AFA9-EA48-45C9-8147-C610DACF0399}" type="presParOf" srcId="{7A3528D9-8CEB-4826-8A7C-DCCADFAFDFCB}" destId="{FF990D2A-5492-4222-8925-26DE1217FE86}" srcOrd="0" destOrd="0" presId="urn:microsoft.com/office/officeart/2005/8/layout/hProcess7#1"/>
    <dgm:cxn modelId="{42315575-986F-4E0B-8B68-97318DCEADE7}" type="presParOf" srcId="{7A3528D9-8CEB-4826-8A7C-DCCADFAFDFCB}" destId="{13AACEEB-8B1E-4746-88EE-D0249A6BECC4}" srcOrd="1" destOrd="0" presId="urn:microsoft.com/office/officeart/2005/8/layout/hProcess7#1"/>
    <dgm:cxn modelId="{244F46E3-F458-434E-90F4-2F1C03CCDEE3}" type="presParOf" srcId="{7A3528D9-8CEB-4826-8A7C-DCCADFAFDFCB}" destId="{326729A1-2B2D-4DAD-A40C-6E39A8B0C7B7}" srcOrd="2" destOrd="0" presId="urn:microsoft.com/office/officeart/2005/8/layout/hProcess7#1"/>
    <dgm:cxn modelId="{4FE5E1EB-3707-42E7-8743-592EA38B0F58}" type="presParOf" srcId="{39A8DCB6-810C-4A98-BC5A-43BAEE6E0931}" destId="{55BB9B2D-D55A-491E-8CF7-0DF5F7C95D98}" srcOrd="1" destOrd="0" presId="urn:microsoft.com/office/officeart/2005/8/layout/hProcess7#1"/>
    <dgm:cxn modelId="{70FC8987-0E18-4930-A358-F6C1DF20041B}" type="presParOf" srcId="{39A8DCB6-810C-4A98-BC5A-43BAEE6E0931}" destId="{3B0C2096-6EAA-48F1-BAE6-41FF26A358C1}" srcOrd="2" destOrd="0" presId="urn:microsoft.com/office/officeart/2005/8/layout/hProcess7#1"/>
    <dgm:cxn modelId="{CF45C075-631D-40AA-9784-5274438FE646}" type="presParOf" srcId="{3B0C2096-6EAA-48F1-BAE6-41FF26A358C1}" destId="{47404478-C902-44A2-AACF-6581EDF58B20}" srcOrd="0" destOrd="0" presId="urn:microsoft.com/office/officeart/2005/8/layout/hProcess7#1"/>
    <dgm:cxn modelId="{473D2793-4EA1-4593-8032-0BCC07F5DF23}" type="presParOf" srcId="{3B0C2096-6EAA-48F1-BAE6-41FF26A358C1}" destId="{F659C3D2-04C7-4917-8B47-74FB6F3B449B}" srcOrd="1" destOrd="0" presId="urn:microsoft.com/office/officeart/2005/8/layout/hProcess7#1"/>
    <dgm:cxn modelId="{19195467-62EC-4F1E-9EF3-70A9856FBA82}" type="presParOf" srcId="{3B0C2096-6EAA-48F1-BAE6-41FF26A358C1}" destId="{9E5B82B9-DA71-4458-852F-F0EF8E52F7DA}" srcOrd="2" destOrd="0" presId="urn:microsoft.com/office/officeart/2005/8/layout/hProcess7#1"/>
    <dgm:cxn modelId="{52F886E8-569B-4105-90F0-42F3202EE811}" type="presParOf" srcId="{39A8DCB6-810C-4A98-BC5A-43BAEE6E0931}" destId="{13D136DF-FDDD-4793-B410-B4C7DC6E1E89}" srcOrd="3" destOrd="0" presId="urn:microsoft.com/office/officeart/2005/8/layout/hProcess7#1"/>
    <dgm:cxn modelId="{8C48BB31-1971-494E-8D53-A53706BB69CF}" type="presParOf" srcId="{39A8DCB6-810C-4A98-BC5A-43BAEE6E0931}" destId="{9B32481C-7DE0-4CCD-B89F-784771528A0C}" srcOrd="4" destOrd="0" presId="urn:microsoft.com/office/officeart/2005/8/layout/hProcess7#1"/>
    <dgm:cxn modelId="{1A8D818A-F583-479A-9969-4C6DD6861C75}" type="presParOf" srcId="{9B32481C-7DE0-4CCD-B89F-784771528A0C}" destId="{F56AE7BD-5627-4A34-9363-38524D04089A}" srcOrd="0" destOrd="0" presId="urn:microsoft.com/office/officeart/2005/8/layout/hProcess7#1"/>
    <dgm:cxn modelId="{5E47416B-9D5E-42E4-8080-8332AE88D695}" type="presParOf" srcId="{9B32481C-7DE0-4CCD-B89F-784771528A0C}" destId="{D7164AB8-AE47-426E-80B4-3C77C30EA2C2}" srcOrd="1" destOrd="0" presId="urn:microsoft.com/office/officeart/2005/8/layout/hProcess7#1"/>
    <dgm:cxn modelId="{D55F358D-6779-4486-93A0-872D30E8DF8C}" type="presParOf" srcId="{9B32481C-7DE0-4CCD-B89F-784771528A0C}" destId="{2E08C326-83EF-4202-A9C9-9E096606145D}" srcOrd="2" destOrd="0" presId="urn:microsoft.com/office/officeart/2005/8/layout/hProcess7#1"/>
    <dgm:cxn modelId="{D03A5E74-0465-4452-9DF0-8526EADA0B03}" type="presParOf" srcId="{39A8DCB6-810C-4A98-BC5A-43BAEE6E0931}" destId="{1FCBFA51-695B-4217-A1D0-0D6E79FD1CFE}" srcOrd="5" destOrd="0" presId="urn:microsoft.com/office/officeart/2005/8/layout/hProcess7#1"/>
    <dgm:cxn modelId="{9BDF669C-A503-4AC8-9952-5C19D88A0191}" type="presParOf" srcId="{39A8DCB6-810C-4A98-BC5A-43BAEE6E0931}" destId="{6F800DAF-5A33-410E-A026-156077D368BE}" srcOrd="6" destOrd="0" presId="urn:microsoft.com/office/officeart/2005/8/layout/hProcess7#1"/>
    <dgm:cxn modelId="{07B724B4-8350-4409-B817-C5D9B2CC20E9}" type="presParOf" srcId="{6F800DAF-5A33-410E-A026-156077D368BE}" destId="{AFBEBA12-5418-4149-B1ED-154E0121ABCB}" srcOrd="0" destOrd="0" presId="urn:microsoft.com/office/officeart/2005/8/layout/hProcess7#1"/>
    <dgm:cxn modelId="{74083C5D-93BB-41B7-8700-3C1327ACC461}" type="presParOf" srcId="{6F800DAF-5A33-410E-A026-156077D368BE}" destId="{D20ACB9F-6286-4E74-9357-52E0FF1BC448}" srcOrd="1" destOrd="0" presId="urn:microsoft.com/office/officeart/2005/8/layout/hProcess7#1"/>
    <dgm:cxn modelId="{05EF5380-9509-49BC-A2E7-C308C97B3C7A}" type="presParOf" srcId="{6F800DAF-5A33-410E-A026-156077D368BE}" destId="{8F2E6689-FCCB-4356-BFBA-F1FD70A0DBBA}" srcOrd="2" destOrd="0" presId="urn:microsoft.com/office/officeart/2005/8/layout/hProcess7#1"/>
    <dgm:cxn modelId="{642BD4A3-D2F0-4F48-99FD-8B48C5C1AB05}" type="presParOf" srcId="{39A8DCB6-810C-4A98-BC5A-43BAEE6E0931}" destId="{0B6C268D-DFD2-415E-AAEA-A7E48B3571EA}" srcOrd="7" destOrd="0" presId="urn:microsoft.com/office/officeart/2005/8/layout/hProcess7#1"/>
    <dgm:cxn modelId="{11242E56-242C-428F-BA96-6744B6ED94B3}" type="presParOf" srcId="{39A8DCB6-810C-4A98-BC5A-43BAEE6E0931}" destId="{923A9732-89A5-41D1-9B2D-92EC909952AA}" srcOrd="8" destOrd="0" presId="urn:microsoft.com/office/officeart/2005/8/layout/hProcess7#1"/>
    <dgm:cxn modelId="{7A604733-8BAC-44EE-A6DD-CC7E34DD2FB0}" type="presParOf" srcId="{923A9732-89A5-41D1-9B2D-92EC909952AA}" destId="{66628688-45AB-4E23-8FAE-60F037048434}" srcOrd="0" destOrd="0" presId="urn:microsoft.com/office/officeart/2005/8/layout/hProcess7#1"/>
    <dgm:cxn modelId="{ACEAD1E8-BC3C-4211-8A33-3FC9B7232B18}" type="presParOf" srcId="{923A9732-89A5-41D1-9B2D-92EC909952AA}" destId="{5A758A8B-C72F-4455-8C1E-69C16EB3A066}" srcOrd="1" destOrd="0" presId="urn:microsoft.com/office/officeart/2005/8/layout/hProcess7#1"/>
    <dgm:cxn modelId="{AA35756D-9840-450E-8871-6A3B9A922DE9}" type="presParOf" srcId="{923A9732-89A5-41D1-9B2D-92EC909952AA}" destId="{76012733-DD1D-407F-8E96-AF5FB17AC72D}"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18C377-E327-448B-9490-97BFDE23F831}" type="doc">
      <dgm:prSet loTypeId="urn:microsoft.com/office/officeart/2005/8/layout/hProcess7#1" loCatId="list" qsTypeId="urn:microsoft.com/office/officeart/2005/8/quickstyle/3d3" qsCatId="3D" csTypeId="urn:microsoft.com/office/officeart/2005/8/colors/colorful2" csCatId="colorful" phldr="1"/>
      <dgm:spPr/>
      <dgm:t>
        <a:bodyPr/>
        <a:lstStyle/>
        <a:p>
          <a:endParaRPr lang="en-US"/>
        </a:p>
      </dgm:t>
    </dgm:pt>
    <dgm:pt modelId="{2B843EC9-F3E1-43EE-A501-4E227E4F36D0}">
      <dgm:prSet phldrT="[Texto]" phldr="1"/>
      <dgm:spPr>
        <a:solidFill>
          <a:srgbClr val="C00000"/>
        </a:solidFill>
      </dgm:spPr>
      <dgm:t>
        <a:bodyPr/>
        <a:lstStyle/>
        <a:p>
          <a:endParaRPr lang="en-US" dirty="0"/>
        </a:p>
      </dgm:t>
    </dgm:pt>
    <dgm:pt modelId="{A562980D-F378-4607-B929-5E5FABDB0097}" type="parTrans" cxnId="{8A4017CF-6AAA-436F-B503-EB6C338F4FAD}">
      <dgm:prSet/>
      <dgm:spPr/>
      <dgm:t>
        <a:bodyPr/>
        <a:lstStyle/>
        <a:p>
          <a:endParaRPr lang="en-US"/>
        </a:p>
      </dgm:t>
    </dgm:pt>
    <dgm:pt modelId="{11DE0BFA-8C8E-431F-A49A-0004B1E51DEA}" type="sibTrans" cxnId="{8A4017CF-6AAA-436F-B503-EB6C338F4FAD}">
      <dgm:prSet/>
      <dgm:spPr/>
      <dgm:t>
        <a:bodyPr/>
        <a:lstStyle/>
        <a:p>
          <a:endParaRPr lang="en-US"/>
        </a:p>
      </dgm:t>
    </dgm:pt>
    <dgm:pt modelId="{75C1ADC1-64E9-4977-BCFF-24CF37F0812E}">
      <dgm:prSet phldrT="[Texto]"/>
      <dgm:spPr/>
      <dgm:t>
        <a:bodyPr/>
        <a:lstStyle/>
        <a:p>
          <a:r>
            <a:rPr lang="es-ES" dirty="0" smtClean="0"/>
            <a:t>Integridad de dominio</a:t>
          </a:r>
          <a:endParaRPr lang="en-US" dirty="0"/>
        </a:p>
      </dgm:t>
    </dgm:pt>
    <dgm:pt modelId="{E8E30978-A711-4AD6-A416-5DFA327DA38E}" type="parTrans" cxnId="{5BC74FF0-2A6E-44A9-AAC0-462F8730B348}">
      <dgm:prSet/>
      <dgm:spPr/>
      <dgm:t>
        <a:bodyPr/>
        <a:lstStyle/>
        <a:p>
          <a:endParaRPr lang="en-US"/>
        </a:p>
      </dgm:t>
    </dgm:pt>
    <dgm:pt modelId="{A3ABC2C5-4BA2-4A79-B9E1-AC7A10C57681}" type="sibTrans" cxnId="{5BC74FF0-2A6E-44A9-AAC0-462F8730B348}">
      <dgm:prSet/>
      <dgm:spPr/>
      <dgm:t>
        <a:bodyPr/>
        <a:lstStyle/>
        <a:p>
          <a:endParaRPr lang="en-US"/>
        </a:p>
      </dgm:t>
    </dgm:pt>
    <dgm:pt modelId="{59B6A1A5-6675-4AE6-AC09-35D42DBAE6F2}">
      <dgm:prSet phldrT="[Texto]"/>
      <dgm:spPr/>
      <dgm:t>
        <a:bodyPr/>
        <a:lstStyle/>
        <a:p>
          <a:r>
            <a:rPr lang="es-ES" dirty="0" smtClean="0"/>
            <a:t>Integridad de clave</a:t>
          </a:r>
          <a:endParaRPr lang="en-US" dirty="0"/>
        </a:p>
      </dgm:t>
    </dgm:pt>
    <dgm:pt modelId="{0558D794-846E-4E74-B76F-A2D02107CCC9}" type="parTrans" cxnId="{390079B2-A169-4F33-8A47-A590EC771332}">
      <dgm:prSet/>
      <dgm:spPr/>
      <dgm:t>
        <a:bodyPr/>
        <a:lstStyle/>
        <a:p>
          <a:endParaRPr lang="en-US"/>
        </a:p>
      </dgm:t>
    </dgm:pt>
    <dgm:pt modelId="{1CEC48F5-DA9A-4B42-A25E-0FF410680DED}" type="sibTrans" cxnId="{390079B2-A169-4F33-8A47-A590EC771332}">
      <dgm:prSet/>
      <dgm:spPr/>
      <dgm:t>
        <a:bodyPr/>
        <a:lstStyle/>
        <a:p>
          <a:endParaRPr lang="en-US"/>
        </a:p>
      </dgm:t>
    </dgm:pt>
    <dgm:pt modelId="{B51A660B-2AC9-419A-8AB4-70B9B61AFA10}">
      <dgm:prSet phldrT="[Texto]" phldr="1"/>
      <dgm:spPr/>
      <dgm:t>
        <a:bodyPr/>
        <a:lstStyle/>
        <a:p>
          <a:endParaRPr lang="en-US" dirty="0"/>
        </a:p>
      </dgm:t>
    </dgm:pt>
    <dgm:pt modelId="{B1D07A06-AD55-475B-9D16-0FBE65C38178}" type="sibTrans" cxnId="{8CE7B396-FE98-47E0-B81F-8046111339A9}">
      <dgm:prSet/>
      <dgm:spPr/>
      <dgm:t>
        <a:bodyPr/>
        <a:lstStyle/>
        <a:p>
          <a:endParaRPr lang="en-US"/>
        </a:p>
      </dgm:t>
    </dgm:pt>
    <dgm:pt modelId="{2E265474-715A-44F7-AE10-760D5EE6E1E5}" type="parTrans" cxnId="{8CE7B396-FE98-47E0-B81F-8046111339A9}">
      <dgm:prSet/>
      <dgm:spPr/>
      <dgm:t>
        <a:bodyPr/>
        <a:lstStyle/>
        <a:p>
          <a:endParaRPr lang="en-US"/>
        </a:p>
      </dgm:t>
    </dgm:pt>
    <dgm:pt modelId="{9921B1EB-8B49-49CE-AB76-FCF827BC1CE5}">
      <dgm:prSet phldrT="[Texto]"/>
      <dgm:spPr/>
      <dgm:t>
        <a:bodyPr/>
        <a:lstStyle/>
        <a:p>
          <a:r>
            <a:rPr lang="es-ES" smtClean="0"/>
            <a:t>Integridad Referencial</a:t>
          </a:r>
          <a:endParaRPr lang="en-US" dirty="0"/>
        </a:p>
      </dgm:t>
    </dgm:pt>
    <dgm:pt modelId="{87E0A77B-9C6F-41F2-94B6-B03B03AAB176}" type="parTrans" cxnId="{9BFC47EF-BAD6-4BC3-8C4C-E487106B074C}">
      <dgm:prSet/>
      <dgm:spPr/>
    </dgm:pt>
    <dgm:pt modelId="{04FAEBAD-359C-48DB-AFA7-083AD878E8C2}" type="sibTrans" cxnId="{9BFC47EF-BAD6-4BC3-8C4C-E487106B074C}">
      <dgm:prSet/>
      <dgm:spPr/>
    </dgm:pt>
    <dgm:pt modelId="{0BE292A1-2669-4CCF-8E09-5F80B2ED5E5C}">
      <dgm:prSet phldrT="[Texto]"/>
      <dgm:spPr/>
      <dgm:t>
        <a:bodyPr/>
        <a:lstStyle/>
        <a:p>
          <a:endParaRPr lang="en-US" dirty="0"/>
        </a:p>
      </dgm:t>
    </dgm:pt>
    <dgm:pt modelId="{25B2B2ED-0371-4B18-9E9D-8A29F30798F5}" type="parTrans" cxnId="{742614E5-9BE6-41D8-9010-33C2EBF84927}">
      <dgm:prSet/>
      <dgm:spPr/>
    </dgm:pt>
    <dgm:pt modelId="{63B51A27-B6A4-466A-86E6-99B1EBD00FF0}" type="sibTrans" cxnId="{742614E5-9BE6-41D8-9010-33C2EBF84927}">
      <dgm:prSet/>
      <dgm:spPr/>
    </dgm:pt>
    <dgm:pt modelId="{39A8DCB6-810C-4A98-BC5A-43BAEE6E0931}" type="pres">
      <dgm:prSet presAssocID="{5E18C377-E327-448B-9490-97BFDE23F831}" presName="Name0" presStyleCnt="0">
        <dgm:presLayoutVars>
          <dgm:dir/>
          <dgm:animLvl val="lvl"/>
          <dgm:resizeHandles val="exact"/>
        </dgm:presLayoutVars>
      </dgm:prSet>
      <dgm:spPr/>
      <dgm:t>
        <a:bodyPr/>
        <a:lstStyle/>
        <a:p>
          <a:endParaRPr lang="es-CR"/>
        </a:p>
      </dgm:t>
    </dgm:pt>
    <dgm:pt modelId="{7A3528D9-8CEB-4826-8A7C-DCCADFAFDFCB}" type="pres">
      <dgm:prSet presAssocID="{2B843EC9-F3E1-43EE-A501-4E227E4F36D0}" presName="compositeNode" presStyleCnt="0">
        <dgm:presLayoutVars>
          <dgm:bulletEnabled val="1"/>
        </dgm:presLayoutVars>
      </dgm:prSet>
      <dgm:spPr/>
      <dgm:t>
        <a:bodyPr/>
        <a:lstStyle/>
        <a:p>
          <a:endParaRPr lang="es-CR"/>
        </a:p>
      </dgm:t>
    </dgm:pt>
    <dgm:pt modelId="{FF990D2A-5492-4222-8925-26DE1217FE86}" type="pres">
      <dgm:prSet presAssocID="{2B843EC9-F3E1-43EE-A501-4E227E4F36D0}" presName="bgRect" presStyleLbl="node1" presStyleIdx="0" presStyleCnt="3"/>
      <dgm:spPr/>
      <dgm:t>
        <a:bodyPr/>
        <a:lstStyle/>
        <a:p>
          <a:endParaRPr lang="es-CR"/>
        </a:p>
      </dgm:t>
    </dgm:pt>
    <dgm:pt modelId="{13AACEEB-8B1E-4746-88EE-D0249A6BECC4}" type="pres">
      <dgm:prSet presAssocID="{2B843EC9-F3E1-43EE-A501-4E227E4F36D0}" presName="parentNode" presStyleLbl="node1" presStyleIdx="0" presStyleCnt="3">
        <dgm:presLayoutVars>
          <dgm:chMax val="0"/>
          <dgm:bulletEnabled val="1"/>
        </dgm:presLayoutVars>
      </dgm:prSet>
      <dgm:spPr/>
      <dgm:t>
        <a:bodyPr/>
        <a:lstStyle/>
        <a:p>
          <a:endParaRPr lang="es-CR"/>
        </a:p>
      </dgm:t>
    </dgm:pt>
    <dgm:pt modelId="{326729A1-2B2D-4DAD-A40C-6E39A8B0C7B7}" type="pres">
      <dgm:prSet presAssocID="{2B843EC9-F3E1-43EE-A501-4E227E4F36D0}" presName="childNode" presStyleLbl="node1" presStyleIdx="0" presStyleCnt="3">
        <dgm:presLayoutVars>
          <dgm:bulletEnabled val="1"/>
        </dgm:presLayoutVars>
      </dgm:prSet>
      <dgm:spPr/>
      <dgm:t>
        <a:bodyPr/>
        <a:lstStyle/>
        <a:p>
          <a:endParaRPr lang="en-US"/>
        </a:p>
      </dgm:t>
    </dgm:pt>
    <dgm:pt modelId="{55BB9B2D-D55A-491E-8CF7-0DF5F7C95D98}" type="pres">
      <dgm:prSet presAssocID="{11DE0BFA-8C8E-431F-A49A-0004B1E51DEA}" presName="hSp" presStyleCnt="0"/>
      <dgm:spPr/>
      <dgm:t>
        <a:bodyPr/>
        <a:lstStyle/>
        <a:p>
          <a:endParaRPr lang="es-CR"/>
        </a:p>
      </dgm:t>
    </dgm:pt>
    <dgm:pt modelId="{3B0C2096-6EAA-48F1-BAE6-41FF26A358C1}" type="pres">
      <dgm:prSet presAssocID="{11DE0BFA-8C8E-431F-A49A-0004B1E51DEA}" presName="vProcSp" presStyleCnt="0"/>
      <dgm:spPr/>
      <dgm:t>
        <a:bodyPr/>
        <a:lstStyle/>
        <a:p>
          <a:endParaRPr lang="es-CR"/>
        </a:p>
      </dgm:t>
    </dgm:pt>
    <dgm:pt modelId="{47404478-C902-44A2-AACF-6581EDF58B20}" type="pres">
      <dgm:prSet presAssocID="{11DE0BFA-8C8E-431F-A49A-0004B1E51DEA}" presName="vSp1" presStyleCnt="0"/>
      <dgm:spPr/>
      <dgm:t>
        <a:bodyPr/>
        <a:lstStyle/>
        <a:p>
          <a:endParaRPr lang="es-CR"/>
        </a:p>
      </dgm:t>
    </dgm:pt>
    <dgm:pt modelId="{F659C3D2-04C7-4917-8B47-74FB6F3B449B}" type="pres">
      <dgm:prSet presAssocID="{11DE0BFA-8C8E-431F-A49A-0004B1E51DEA}" presName="simulatedConn" presStyleLbl="solidFgAcc1" presStyleIdx="0" presStyleCnt="2"/>
      <dgm:spPr/>
      <dgm:t>
        <a:bodyPr/>
        <a:lstStyle/>
        <a:p>
          <a:endParaRPr lang="es-CR"/>
        </a:p>
      </dgm:t>
    </dgm:pt>
    <dgm:pt modelId="{9E5B82B9-DA71-4458-852F-F0EF8E52F7DA}" type="pres">
      <dgm:prSet presAssocID="{11DE0BFA-8C8E-431F-A49A-0004B1E51DEA}" presName="vSp2" presStyleCnt="0"/>
      <dgm:spPr/>
      <dgm:t>
        <a:bodyPr/>
        <a:lstStyle/>
        <a:p>
          <a:endParaRPr lang="es-CR"/>
        </a:p>
      </dgm:t>
    </dgm:pt>
    <dgm:pt modelId="{13D136DF-FDDD-4793-B410-B4C7DC6E1E89}" type="pres">
      <dgm:prSet presAssocID="{11DE0BFA-8C8E-431F-A49A-0004B1E51DEA}" presName="sibTrans" presStyleCnt="0"/>
      <dgm:spPr/>
      <dgm:t>
        <a:bodyPr/>
        <a:lstStyle/>
        <a:p>
          <a:endParaRPr lang="es-CR"/>
        </a:p>
      </dgm:t>
    </dgm:pt>
    <dgm:pt modelId="{9B32481C-7DE0-4CCD-B89F-784771528A0C}" type="pres">
      <dgm:prSet presAssocID="{B51A660B-2AC9-419A-8AB4-70B9B61AFA10}" presName="compositeNode" presStyleCnt="0">
        <dgm:presLayoutVars>
          <dgm:bulletEnabled val="1"/>
        </dgm:presLayoutVars>
      </dgm:prSet>
      <dgm:spPr/>
      <dgm:t>
        <a:bodyPr/>
        <a:lstStyle/>
        <a:p>
          <a:endParaRPr lang="es-CR"/>
        </a:p>
      </dgm:t>
    </dgm:pt>
    <dgm:pt modelId="{F56AE7BD-5627-4A34-9363-38524D04089A}" type="pres">
      <dgm:prSet presAssocID="{B51A660B-2AC9-419A-8AB4-70B9B61AFA10}" presName="bgRect" presStyleLbl="node1" presStyleIdx="1" presStyleCnt="3"/>
      <dgm:spPr/>
      <dgm:t>
        <a:bodyPr/>
        <a:lstStyle/>
        <a:p>
          <a:endParaRPr lang="en-US"/>
        </a:p>
      </dgm:t>
    </dgm:pt>
    <dgm:pt modelId="{D7164AB8-AE47-426E-80B4-3C77C30EA2C2}" type="pres">
      <dgm:prSet presAssocID="{B51A660B-2AC9-419A-8AB4-70B9B61AFA10}" presName="parentNode" presStyleLbl="node1" presStyleIdx="1" presStyleCnt="3">
        <dgm:presLayoutVars>
          <dgm:chMax val="0"/>
          <dgm:bulletEnabled val="1"/>
        </dgm:presLayoutVars>
      </dgm:prSet>
      <dgm:spPr/>
      <dgm:t>
        <a:bodyPr/>
        <a:lstStyle/>
        <a:p>
          <a:endParaRPr lang="en-US"/>
        </a:p>
      </dgm:t>
    </dgm:pt>
    <dgm:pt modelId="{2E08C326-83EF-4202-A9C9-9E096606145D}" type="pres">
      <dgm:prSet presAssocID="{B51A660B-2AC9-419A-8AB4-70B9B61AFA10}" presName="childNode" presStyleLbl="node1" presStyleIdx="1" presStyleCnt="3">
        <dgm:presLayoutVars>
          <dgm:bulletEnabled val="1"/>
        </dgm:presLayoutVars>
      </dgm:prSet>
      <dgm:spPr/>
      <dgm:t>
        <a:bodyPr/>
        <a:lstStyle/>
        <a:p>
          <a:endParaRPr lang="en-US"/>
        </a:p>
      </dgm:t>
    </dgm:pt>
    <dgm:pt modelId="{1FCBFA51-695B-4217-A1D0-0D6E79FD1CFE}" type="pres">
      <dgm:prSet presAssocID="{B1D07A06-AD55-475B-9D16-0FBE65C38178}" presName="hSp" presStyleCnt="0"/>
      <dgm:spPr/>
    </dgm:pt>
    <dgm:pt modelId="{6F800DAF-5A33-410E-A026-156077D368BE}" type="pres">
      <dgm:prSet presAssocID="{B1D07A06-AD55-475B-9D16-0FBE65C38178}" presName="vProcSp" presStyleCnt="0"/>
      <dgm:spPr/>
    </dgm:pt>
    <dgm:pt modelId="{AFBEBA12-5418-4149-B1ED-154E0121ABCB}" type="pres">
      <dgm:prSet presAssocID="{B1D07A06-AD55-475B-9D16-0FBE65C38178}" presName="vSp1" presStyleCnt="0"/>
      <dgm:spPr/>
    </dgm:pt>
    <dgm:pt modelId="{D20ACB9F-6286-4E74-9357-52E0FF1BC448}" type="pres">
      <dgm:prSet presAssocID="{B1D07A06-AD55-475B-9D16-0FBE65C38178}" presName="simulatedConn" presStyleLbl="solidFgAcc1" presStyleIdx="1" presStyleCnt="2"/>
      <dgm:spPr/>
    </dgm:pt>
    <dgm:pt modelId="{8F2E6689-FCCB-4356-BFBA-F1FD70A0DBBA}" type="pres">
      <dgm:prSet presAssocID="{B1D07A06-AD55-475B-9D16-0FBE65C38178}" presName="vSp2" presStyleCnt="0"/>
      <dgm:spPr/>
    </dgm:pt>
    <dgm:pt modelId="{0B6C268D-DFD2-415E-AAEA-A7E48B3571EA}" type="pres">
      <dgm:prSet presAssocID="{B1D07A06-AD55-475B-9D16-0FBE65C38178}" presName="sibTrans" presStyleCnt="0"/>
      <dgm:spPr/>
    </dgm:pt>
    <dgm:pt modelId="{923A9732-89A5-41D1-9B2D-92EC909952AA}" type="pres">
      <dgm:prSet presAssocID="{0BE292A1-2669-4CCF-8E09-5F80B2ED5E5C}" presName="compositeNode" presStyleCnt="0">
        <dgm:presLayoutVars>
          <dgm:bulletEnabled val="1"/>
        </dgm:presLayoutVars>
      </dgm:prSet>
      <dgm:spPr/>
    </dgm:pt>
    <dgm:pt modelId="{66628688-45AB-4E23-8FAE-60F037048434}" type="pres">
      <dgm:prSet presAssocID="{0BE292A1-2669-4CCF-8E09-5F80B2ED5E5C}" presName="bgRect" presStyleLbl="node1" presStyleIdx="2" presStyleCnt="3"/>
      <dgm:spPr/>
      <dgm:t>
        <a:bodyPr/>
        <a:lstStyle/>
        <a:p>
          <a:endParaRPr lang="es-CR"/>
        </a:p>
      </dgm:t>
    </dgm:pt>
    <dgm:pt modelId="{5A758A8B-C72F-4455-8C1E-69C16EB3A066}" type="pres">
      <dgm:prSet presAssocID="{0BE292A1-2669-4CCF-8E09-5F80B2ED5E5C}" presName="parentNode" presStyleLbl="node1" presStyleIdx="2" presStyleCnt="3">
        <dgm:presLayoutVars>
          <dgm:chMax val="0"/>
          <dgm:bulletEnabled val="1"/>
        </dgm:presLayoutVars>
      </dgm:prSet>
      <dgm:spPr/>
      <dgm:t>
        <a:bodyPr/>
        <a:lstStyle/>
        <a:p>
          <a:endParaRPr lang="es-CR"/>
        </a:p>
      </dgm:t>
    </dgm:pt>
    <dgm:pt modelId="{76012733-DD1D-407F-8E96-AF5FB17AC72D}" type="pres">
      <dgm:prSet presAssocID="{0BE292A1-2669-4CCF-8E09-5F80B2ED5E5C}" presName="childNode" presStyleLbl="node1" presStyleIdx="2" presStyleCnt="3">
        <dgm:presLayoutVars>
          <dgm:bulletEnabled val="1"/>
        </dgm:presLayoutVars>
      </dgm:prSet>
      <dgm:spPr/>
      <dgm:t>
        <a:bodyPr/>
        <a:lstStyle/>
        <a:p>
          <a:endParaRPr lang="es-CR"/>
        </a:p>
      </dgm:t>
    </dgm:pt>
  </dgm:ptLst>
  <dgm:cxnLst>
    <dgm:cxn modelId="{8A4017CF-6AAA-436F-B503-EB6C338F4FAD}" srcId="{5E18C377-E327-448B-9490-97BFDE23F831}" destId="{2B843EC9-F3E1-43EE-A501-4E227E4F36D0}" srcOrd="0" destOrd="0" parTransId="{A562980D-F378-4607-B929-5E5FABDB0097}" sibTransId="{11DE0BFA-8C8E-431F-A49A-0004B1E51DEA}"/>
    <dgm:cxn modelId="{F1DFC9EC-EBBD-4F93-B4CA-33A13870C01D}" type="presOf" srcId="{59B6A1A5-6675-4AE6-AC09-35D42DBAE6F2}" destId="{2E08C326-83EF-4202-A9C9-9E096606145D}" srcOrd="0" destOrd="0" presId="urn:microsoft.com/office/officeart/2005/8/layout/hProcess7#1"/>
    <dgm:cxn modelId="{EFA5C73F-673C-4527-B443-3E746D57FB18}" type="presOf" srcId="{75C1ADC1-64E9-4977-BCFF-24CF37F0812E}" destId="{326729A1-2B2D-4DAD-A40C-6E39A8B0C7B7}" srcOrd="0" destOrd="0" presId="urn:microsoft.com/office/officeart/2005/8/layout/hProcess7#1"/>
    <dgm:cxn modelId="{87546BBE-CCD9-4D0D-819A-070A99816131}" type="presOf" srcId="{5E18C377-E327-448B-9490-97BFDE23F831}" destId="{39A8DCB6-810C-4A98-BC5A-43BAEE6E0931}" srcOrd="0" destOrd="0" presId="urn:microsoft.com/office/officeart/2005/8/layout/hProcess7#1"/>
    <dgm:cxn modelId="{CA7BF8A5-6257-4593-A9DA-C52FC4CD3C45}" type="presOf" srcId="{0BE292A1-2669-4CCF-8E09-5F80B2ED5E5C}" destId="{5A758A8B-C72F-4455-8C1E-69C16EB3A066}" srcOrd="1" destOrd="0" presId="urn:microsoft.com/office/officeart/2005/8/layout/hProcess7#1"/>
    <dgm:cxn modelId="{D9F39C35-8FB5-4C0E-BA15-53CA5E9C59EB}" type="presOf" srcId="{9921B1EB-8B49-49CE-AB76-FCF827BC1CE5}" destId="{76012733-DD1D-407F-8E96-AF5FB17AC72D}" srcOrd="0" destOrd="0" presId="urn:microsoft.com/office/officeart/2005/8/layout/hProcess7#1"/>
    <dgm:cxn modelId="{32ACC3C9-F846-40AB-95EF-0C3B6E3129A4}" type="presOf" srcId="{B51A660B-2AC9-419A-8AB4-70B9B61AFA10}" destId="{F56AE7BD-5627-4A34-9363-38524D04089A}" srcOrd="0" destOrd="0" presId="urn:microsoft.com/office/officeart/2005/8/layout/hProcess7#1"/>
    <dgm:cxn modelId="{742614E5-9BE6-41D8-9010-33C2EBF84927}" srcId="{5E18C377-E327-448B-9490-97BFDE23F831}" destId="{0BE292A1-2669-4CCF-8E09-5F80B2ED5E5C}" srcOrd="2" destOrd="0" parTransId="{25B2B2ED-0371-4B18-9E9D-8A29F30798F5}" sibTransId="{63B51A27-B6A4-466A-86E6-99B1EBD00FF0}"/>
    <dgm:cxn modelId="{67B1D3D5-52A7-4B10-A11C-CB7D9D0A4A22}" type="presOf" srcId="{B51A660B-2AC9-419A-8AB4-70B9B61AFA10}" destId="{D7164AB8-AE47-426E-80B4-3C77C30EA2C2}" srcOrd="1" destOrd="0" presId="urn:microsoft.com/office/officeart/2005/8/layout/hProcess7#1"/>
    <dgm:cxn modelId="{6BAD5B6D-511D-4CDF-9AAF-12A6DFB59DEA}" type="presOf" srcId="{0BE292A1-2669-4CCF-8E09-5F80B2ED5E5C}" destId="{66628688-45AB-4E23-8FAE-60F037048434}" srcOrd="0" destOrd="0" presId="urn:microsoft.com/office/officeart/2005/8/layout/hProcess7#1"/>
    <dgm:cxn modelId="{5BC74FF0-2A6E-44A9-AAC0-462F8730B348}" srcId="{2B843EC9-F3E1-43EE-A501-4E227E4F36D0}" destId="{75C1ADC1-64E9-4977-BCFF-24CF37F0812E}" srcOrd="0" destOrd="0" parTransId="{E8E30978-A711-4AD6-A416-5DFA327DA38E}" sibTransId="{A3ABC2C5-4BA2-4A79-B9E1-AC7A10C57681}"/>
    <dgm:cxn modelId="{003B6CAF-5C2B-4FAC-87CD-1570329D7D59}" type="presOf" srcId="{2B843EC9-F3E1-43EE-A501-4E227E4F36D0}" destId="{FF990D2A-5492-4222-8925-26DE1217FE86}" srcOrd="0" destOrd="0" presId="urn:microsoft.com/office/officeart/2005/8/layout/hProcess7#1"/>
    <dgm:cxn modelId="{8CE7B396-FE98-47E0-B81F-8046111339A9}" srcId="{5E18C377-E327-448B-9490-97BFDE23F831}" destId="{B51A660B-2AC9-419A-8AB4-70B9B61AFA10}" srcOrd="1" destOrd="0" parTransId="{2E265474-715A-44F7-AE10-760D5EE6E1E5}" sibTransId="{B1D07A06-AD55-475B-9D16-0FBE65C38178}"/>
    <dgm:cxn modelId="{743BD5F4-2C55-432C-9A59-602318FE020B}" type="presOf" srcId="{2B843EC9-F3E1-43EE-A501-4E227E4F36D0}" destId="{13AACEEB-8B1E-4746-88EE-D0249A6BECC4}" srcOrd="1" destOrd="0" presId="urn:microsoft.com/office/officeart/2005/8/layout/hProcess7#1"/>
    <dgm:cxn modelId="{9BFC47EF-BAD6-4BC3-8C4C-E487106B074C}" srcId="{0BE292A1-2669-4CCF-8E09-5F80B2ED5E5C}" destId="{9921B1EB-8B49-49CE-AB76-FCF827BC1CE5}" srcOrd="0" destOrd="0" parTransId="{87E0A77B-9C6F-41F2-94B6-B03B03AAB176}" sibTransId="{04FAEBAD-359C-48DB-AFA7-083AD878E8C2}"/>
    <dgm:cxn modelId="{390079B2-A169-4F33-8A47-A590EC771332}" srcId="{B51A660B-2AC9-419A-8AB4-70B9B61AFA10}" destId="{59B6A1A5-6675-4AE6-AC09-35D42DBAE6F2}" srcOrd="0" destOrd="0" parTransId="{0558D794-846E-4E74-B76F-A2D02107CCC9}" sibTransId="{1CEC48F5-DA9A-4B42-A25E-0FF410680DED}"/>
    <dgm:cxn modelId="{853D7848-50AD-4431-B614-4CC59C4574CF}" type="presParOf" srcId="{39A8DCB6-810C-4A98-BC5A-43BAEE6E0931}" destId="{7A3528D9-8CEB-4826-8A7C-DCCADFAFDFCB}" srcOrd="0" destOrd="0" presId="urn:microsoft.com/office/officeart/2005/8/layout/hProcess7#1"/>
    <dgm:cxn modelId="{90BEB7AF-9363-490C-ABDF-C71DFDA31D89}" type="presParOf" srcId="{7A3528D9-8CEB-4826-8A7C-DCCADFAFDFCB}" destId="{FF990D2A-5492-4222-8925-26DE1217FE86}" srcOrd="0" destOrd="0" presId="urn:microsoft.com/office/officeart/2005/8/layout/hProcess7#1"/>
    <dgm:cxn modelId="{EF88474D-3866-47E8-AEA2-6CA9D0EC8ED9}" type="presParOf" srcId="{7A3528D9-8CEB-4826-8A7C-DCCADFAFDFCB}" destId="{13AACEEB-8B1E-4746-88EE-D0249A6BECC4}" srcOrd="1" destOrd="0" presId="urn:microsoft.com/office/officeart/2005/8/layout/hProcess7#1"/>
    <dgm:cxn modelId="{B9D20FEB-CD12-48DF-865E-127BC33BEF05}" type="presParOf" srcId="{7A3528D9-8CEB-4826-8A7C-DCCADFAFDFCB}" destId="{326729A1-2B2D-4DAD-A40C-6E39A8B0C7B7}" srcOrd="2" destOrd="0" presId="urn:microsoft.com/office/officeart/2005/8/layout/hProcess7#1"/>
    <dgm:cxn modelId="{816F0EE0-7AC1-4D09-BBE1-AC6278366B03}" type="presParOf" srcId="{39A8DCB6-810C-4A98-BC5A-43BAEE6E0931}" destId="{55BB9B2D-D55A-491E-8CF7-0DF5F7C95D98}" srcOrd="1" destOrd="0" presId="urn:microsoft.com/office/officeart/2005/8/layout/hProcess7#1"/>
    <dgm:cxn modelId="{A56C482A-3E4C-429B-8D65-96C4E36CF368}" type="presParOf" srcId="{39A8DCB6-810C-4A98-BC5A-43BAEE6E0931}" destId="{3B0C2096-6EAA-48F1-BAE6-41FF26A358C1}" srcOrd="2" destOrd="0" presId="urn:microsoft.com/office/officeart/2005/8/layout/hProcess7#1"/>
    <dgm:cxn modelId="{3D4B1BE1-F933-4339-A072-3DEA2CBC55B5}" type="presParOf" srcId="{3B0C2096-6EAA-48F1-BAE6-41FF26A358C1}" destId="{47404478-C902-44A2-AACF-6581EDF58B20}" srcOrd="0" destOrd="0" presId="urn:microsoft.com/office/officeart/2005/8/layout/hProcess7#1"/>
    <dgm:cxn modelId="{3ADF1D93-05F2-4DB9-9FBB-14BE85AF5C87}" type="presParOf" srcId="{3B0C2096-6EAA-48F1-BAE6-41FF26A358C1}" destId="{F659C3D2-04C7-4917-8B47-74FB6F3B449B}" srcOrd="1" destOrd="0" presId="urn:microsoft.com/office/officeart/2005/8/layout/hProcess7#1"/>
    <dgm:cxn modelId="{852685BE-D6C6-427D-84B0-F4D260F19842}" type="presParOf" srcId="{3B0C2096-6EAA-48F1-BAE6-41FF26A358C1}" destId="{9E5B82B9-DA71-4458-852F-F0EF8E52F7DA}" srcOrd="2" destOrd="0" presId="urn:microsoft.com/office/officeart/2005/8/layout/hProcess7#1"/>
    <dgm:cxn modelId="{1364E318-2E71-449B-A850-2A4DC4CD8074}" type="presParOf" srcId="{39A8DCB6-810C-4A98-BC5A-43BAEE6E0931}" destId="{13D136DF-FDDD-4793-B410-B4C7DC6E1E89}" srcOrd="3" destOrd="0" presId="urn:microsoft.com/office/officeart/2005/8/layout/hProcess7#1"/>
    <dgm:cxn modelId="{D874616D-3A1C-4E7D-8601-EC0CB73E3E1B}" type="presParOf" srcId="{39A8DCB6-810C-4A98-BC5A-43BAEE6E0931}" destId="{9B32481C-7DE0-4CCD-B89F-784771528A0C}" srcOrd="4" destOrd="0" presId="urn:microsoft.com/office/officeart/2005/8/layout/hProcess7#1"/>
    <dgm:cxn modelId="{994C5695-F08F-40E4-8D0C-D226B0A1EF69}" type="presParOf" srcId="{9B32481C-7DE0-4CCD-B89F-784771528A0C}" destId="{F56AE7BD-5627-4A34-9363-38524D04089A}" srcOrd="0" destOrd="0" presId="urn:microsoft.com/office/officeart/2005/8/layout/hProcess7#1"/>
    <dgm:cxn modelId="{09B875A8-0C10-4736-8359-416EBCA9F392}" type="presParOf" srcId="{9B32481C-7DE0-4CCD-B89F-784771528A0C}" destId="{D7164AB8-AE47-426E-80B4-3C77C30EA2C2}" srcOrd="1" destOrd="0" presId="urn:microsoft.com/office/officeart/2005/8/layout/hProcess7#1"/>
    <dgm:cxn modelId="{9C47B0FE-C359-460C-8540-68D42B46AD7C}" type="presParOf" srcId="{9B32481C-7DE0-4CCD-B89F-784771528A0C}" destId="{2E08C326-83EF-4202-A9C9-9E096606145D}" srcOrd="2" destOrd="0" presId="urn:microsoft.com/office/officeart/2005/8/layout/hProcess7#1"/>
    <dgm:cxn modelId="{6401754F-866E-46BA-BE35-FE3D20DE0C60}" type="presParOf" srcId="{39A8DCB6-810C-4A98-BC5A-43BAEE6E0931}" destId="{1FCBFA51-695B-4217-A1D0-0D6E79FD1CFE}" srcOrd="5" destOrd="0" presId="urn:microsoft.com/office/officeart/2005/8/layout/hProcess7#1"/>
    <dgm:cxn modelId="{BD4452D0-F1B9-4188-BA4E-3A584A1E0984}" type="presParOf" srcId="{39A8DCB6-810C-4A98-BC5A-43BAEE6E0931}" destId="{6F800DAF-5A33-410E-A026-156077D368BE}" srcOrd="6" destOrd="0" presId="urn:microsoft.com/office/officeart/2005/8/layout/hProcess7#1"/>
    <dgm:cxn modelId="{D2FE53C0-4D46-4C88-AE84-09376806E306}" type="presParOf" srcId="{6F800DAF-5A33-410E-A026-156077D368BE}" destId="{AFBEBA12-5418-4149-B1ED-154E0121ABCB}" srcOrd="0" destOrd="0" presId="urn:microsoft.com/office/officeart/2005/8/layout/hProcess7#1"/>
    <dgm:cxn modelId="{F09E055E-4720-4BBB-8309-D2EF3CB56A9F}" type="presParOf" srcId="{6F800DAF-5A33-410E-A026-156077D368BE}" destId="{D20ACB9F-6286-4E74-9357-52E0FF1BC448}" srcOrd="1" destOrd="0" presId="urn:microsoft.com/office/officeart/2005/8/layout/hProcess7#1"/>
    <dgm:cxn modelId="{2E9FBA68-CFAC-49E2-B4F2-1B4719B9B1AB}" type="presParOf" srcId="{6F800DAF-5A33-410E-A026-156077D368BE}" destId="{8F2E6689-FCCB-4356-BFBA-F1FD70A0DBBA}" srcOrd="2" destOrd="0" presId="urn:microsoft.com/office/officeart/2005/8/layout/hProcess7#1"/>
    <dgm:cxn modelId="{8B2ABA1C-BFB7-4429-BBE9-B6F39E044C94}" type="presParOf" srcId="{39A8DCB6-810C-4A98-BC5A-43BAEE6E0931}" destId="{0B6C268D-DFD2-415E-AAEA-A7E48B3571EA}" srcOrd="7" destOrd="0" presId="urn:microsoft.com/office/officeart/2005/8/layout/hProcess7#1"/>
    <dgm:cxn modelId="{1E654343-010D-4EFD-A662-E246AC037A7C}" type="presParOf" srcId="{39A8DCB6-810C-4A98-BC5A-43BAEE6E0931}" destId="{923A9732-89A5-41D1-9B2D-92EC909952AA}" srcOrd="8" destOrd="0" presId="urn:microsoft.com/office/officeart/2005/8/layout/hProcess7#1"/>
    <dgm:cxn modelId="{6E98E324-0DF1-4A6B-B7FA-AEA9E67FE29D}" type="presParOf" srcId="{923A9732-89A5-41D1-9B2D-92EC909952AA}" destId="{66628688-45AB-4E23-8FAE-60F037048434}" srcOrd="0" destOrd="0" presId="urn:microsoft.com/office/officeart/2005/8/layout/hProcess7#1"/>
    <dgm:cxn modelId="{2E6629E3-D5E3-4302-B79E-A914BFC136E4}" type="presParOf" srcId="{923A9732-89A5-41D1-9B2D-92EC909952AA}" destId="{5A758A8B-C72F-4455-8C1E-69C16EB3A066}" srcOrd="1" destOrd="0" presId="urn:microsoft.com/office/officeart/2005/8/layout/hProcess7#1"/>
    <dgm:cxn modelId="{5DAB7936-AEF7-4C16-B298-78F1AF07DE7B}" type="presParOf" srcId="{923A9732-89A5-41D1-9B2D-92EC909952AA}" destId="{76012733-DD1D-407F-8E96-AF5FB17AC72D}"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18C377-E327-448B-9490-97BFDE23F831}" type="doc">
      <dgm:prSet loTypeId="urn:microsoft.com/office/officeart/2005/8/layout/hProcess7#1" loCatId="list" qsTypeId="urn:microsoft.com/office/officeart/2005/8/quickstyle/3d3" qsCatId="3D" csTypeId="urn:microsoft.com/office/officeart/2005/8/colors/colorful2" csCatId="colorful" phldr="1"/>
      <dgm:spPr/>
      <dgm:t>
        <a:bodyPr/>
        <a:lstStyle/>
        <a:p>
          <a:endParaRPr lang="en-US"/>
        </a:p>
      </dgm:t>
    </dgm:pt>
    <dgm:pt modelId="{2B843EC9-F3E1-43EE-A501-4E227E4F36D0}">
      <dgm:prSet phldrT="[Texto]" phldr="1"/>
      <dgm:spPr/>
      <dgm:t>
        <a:bodyPr/>
        <a:lstStyle/>
        <a:p>
          <a:endParaRPr lang="en-US" dirty="0"/>
        </a:p>
      </dgm:t>
    </dgm:pt>
    <dgm:pt modelId="{A562980D-F378-4607-B929-5E5FABDB0097}" type="parTrans" cxnId="{8A4017CF-6AAA-436F-B503-EB6C338F4FAD}">
      <dgm:prSet/>
      <dgm:spPr/>
      <dgm:t>
        <a:bodyPr/>
        <a:lstStyle/>
        <a:p>
          <a:endParaRPr lang="en-US"/>
        </a:p>
      </dgm:t>
    </dgm:pt>
    <dgm:pt modelId="{11DE0BFA-8C8E-431F-A49A-0004B1E51DEA}" type="sibTrans" cxnId="{8A4017CF-6AAA-436F-B503-EB6C338F4FAD}">
      <dgm:prSet/>
      <dgm:spPr/>
      <dgm:t>
        <a:bodyPr/>
        <a:lstStyle/>
        <a:p>
          <a:endParaRPr lang="en-US"/>
        </a:p>
      </dgm:t>
    </dgm:pt>
    <dgm:pt modelId="{75C1ADC1-64E9-4977-BCFF-24CF37F0812E}">
      <dgm:prSet phldrT="[Texto]"/>
      <dgm:spPr/>
      <dgm:t>
        <a:bodyPr/>
        <a:lstStyle/>
        <a:p>
          <a:r>
            <a:rPr lang="es-ES" dirty="0" smtClean="0"/>
            <a:t>Integridad de dominio</a:t>
          </a:r>
          <a:endParaRPr lang="en-US" dirty="0"/>
        </a:p>
      </dgm:t>
    </dgm:pt>
    <dgm:pt modelId="{E8E30978-A711-4AD6-A416-5DFA327DA38E}" type="parTrans" cxnId="{5BC74FF0-2A6E-44A9-AAC0-462F8730B348}">
      <dgm:prSet/>
      <dgm:spPr/>
      <dgm:t>
        <a:bodyPr/>
        <a:lstStyle/>
        <a:p>
          <a:endParaRPr lang="en-US"/>
        </a:p>
      </dgm:t>
    </dgm:pt>
    <dgm:pt modelId="{A3ABC2C5-4BA2-4A79-B9E1-AC7A10C57681}" type="sibTrans" cxnId="{5BC74FF0-2A6E-44A9-AAC0-462F8730B348}">
      <dgm:prSet/>
      <dgm:spPr/>
      <dgm:t>
        <a:bodyPr/>
        <a:lstStyle/>
        <a:p>
          <a:endParaRPr lang="en-US"/>
        </a:p>
      </dgm:t>
    </dgm:pt>
    <dgm:pt modelId="{59B6A1A5-6675-4AE6-AC09-35D42DBAE6F2}">
      <dgm:prSet phldrT="[Texto]"/>
      <dgm:spPr/>
      <dgm:t>
        <a:bodyPr/>
        <a:lstStyle/>
        <a:p>
          <a:r>
            <a:rPr lang="es-ES" dirty="0" smtClean="0"/>
            <a:t>Integridad de clave</a:t>
          </a:r>
          <a:endParaRPr lang="en-US" dirty="0"/>
        </a:p>
      </dgm:t>
    </dgm:pt>
    <dgm:pt modelId="{0558D794-846E-4E74-B76F-A2D02107CCC9}" type="parTrans" cxnId="{390079B2-A169-4F33-8A47-A590EC771332}">
      <dgm:prSet/>
      <dgm:spPr/>
      <dgm:t>
        <a:bodyPr/>
        <a:lstStyle/>
        <a:p>
          <a:endParaRPr lang="en-US"/>
        </a:p>
      </dgm:t>
    </dgm:pt>
    <dgm:pt modelId="{1CEC48F5-DA9A-4B42-A25E-0FF410680DED}" type="sibTrans" cxnId="{390079B2-A169-4F33-8A47-A590EC771332}">
      <dgm:prSet/>
      <dgm:spPr/>
      <dgm:t>
        <a:bodyPr/>
        <a:lstStyle/>
        <a:p>
          <a:endParaRPr lang="en-US"/>
        </a:p>
      </dgm:t>
    </dgm:pt>
    <dgm:pt modelId="{B51A660B-2AC9-419A-8AB4-70B9B61AFA10}">
      <dgm:prSet phldrT="[Texto]" phldr="1"/>
      <dgm:spPr>
        <a:solidFill>
          <a:srgbClr val="C00000"/>
        </a:solidFill>
      </dgm:spPr>
      <dgm:t>
        <a:bodyPr/>
        <a:lstStyle/>
        <a:p>
          <a:endParaRPr lang="en-US" dirty="0"/>
        </a:p>
      </dgm:t>
    </dgm:pt>
    <dgm:pt modelId="{B1D07A06-AD55-475B-9D16-0FBE65C38178}" type="sibTrans" cxnId="{8CE7B396-FE98-47E0-B81F-8046111339A9}">
      <dgm:prSet/>
      <dgm:spPr/>
      <dgm:t>
        <a:bodyPr/>
        <a:lstStyle/>
        <a:p>
          <a:endParaRPr lang="en-US"/>
        </a:p>
      </dgm:t>
    </dgm:pt>
    <dgm:pt modelId="{2E265474-715A-44F7-AE10-760D5EE6E1E5}" type="parTrans" cxnId="{8CE7B396-FE98-47E0-B81F-8046111339A9}">
      <dgm:prSet/>
      <dgm:spPr/>
      <dgm:t>
        <a:bodyPr/>
        <a:lstStyle/>
        <a:p>
          <a:endParaRPr lang="en-US"/>
        </a:p>
      </dgm:t>
    </dgm:pt>
    <dgm:pt modelId="{9921B1EB-8B49-49CE-AB76-FCF827BC1CE5}">
      <dgm:prSet phldrT="[Texto]"/>
      <dgm:spPr/>
      <dgm:t>
        <a:bodyPr/>
        <a:lstStyle/>
        <a:p>
          <a:r>
            <a:rPr lang="es-ES" smtClean="0"/>
            <a:t>Integridad Referencial</a:t>
          </a:r>
          <a:endParaRPr lang="en-US" dirty="0"/>
        </a:p>
      </dgm:t>
    </dgm:pt>
    <dgm:pt modelId="{87E0A77B-9C6F-41F2-94B6-B03B03AAB176}" type="parTrans" cxnId="{9BFC47EF-BAD6-4BC3-8C4C-E487106B074C}">
      <dgm:prSet/>
      <dgm:spPr/>
    </dgm:pt>
    <dgm:pt modelId="{04FAEBAD-359C-48DB-AFA7-083AD878E8C2}" type="sibTrans" cxnId="{9BFC47EF-BAD6-4BC3-8C4C-E487106B074C}">
      <dgm:prSet/>
      <dgm:spPr/>
    </dgm:pt>
    <dgm:pt modelId="{0BE292A1-2669-4CCF-8E09-5F80B2ED5E5C}">
      <dgm:prSet phldrT="[Texto]"/>
      <dgm:spPr/>
      <dgm:t>
        <a:bodyPr/>
        <a:lstStyle/>
        <a:p>
          <a:endParaRPr lang="en-US" dirty="0"/>
        </a:p>
      </dgm:t>
    </dgm:pt>
    <dgm:pt modelId="{25B2B2ED-0371-4B18-9E9D-8A29F30798F5}" type="parTrans" cxnId="{742614E5-9BE6-41D8-9010-33C2EBF84927}">
      <dgm:prSet/>
      <dgm:spPr/>
    </dgm:pt>
    <dgm:pt modelId="{63B51A27-B6A4-466A-86E6-99B1EBD00FF0}" type="sibTrans" cxnId="{742614E5-9BE6-41D8-9010-33C2EBF84927}">
      <dgm:prSet/>
      <dgm:spPr/>
    </dgm:pt>
    <dgm:pt modelId="{39A8DCB6-810C-4A98-BC5A-43BAEE6E0931}" type="pres">
      <dgm:prSet presAssocID="{5E18C377-E327-448B-9490-97BFDE23F831}" presName="Name0" presStyleCnt="0">
        <dgm:presLayoutVars>
          <dgm:dir/>
          <dgm:animLvl val="lvl"/>
          <dgm:resizeHandles val="exact"/>
        </dgm:presLayoutVars>
      </dgm:prSet>
      <dgm:spPr/>
      <dgm:t>
        <a:bodyPr/>
        <a:lstStyle/>
        <a:p>
          <a:endParaRPr lang="es-CR"/>
        </a:p>
      </dgm:t>
    </dgm:pt>
    <dgm:pt modelId="{7A3528D9-8CEB-4826-8A7C-DCCADFAFDFCB}" type="pres">
      <dgm:prSet presAssocID="{2B843EC9-F3E1-43EE-A501-4E227E4F36D0}" presName="compositeNode" presStyleCnt="0">
        <dgm:presLayoutVars>
          <dgm:bulletEnabled val="1"/>
        </dgm:presLayoutVars>
      </dgm:prSet>
      <dgm:spPr/>
      <dgm:t>
        <a:bodyPr/>
        <a:lstStyle/>
        <a:p>
          <a:endParaRPr lang="es-CR"/>
        </a:p>
      </dgm:t>
    </dgm:pt>
    <dgm:pt modelId="{FF990D2A-5492-4222-8925-26DE1217FE86}" type="pres">
      <dgm:prSet presAssocID="{2B843EC9-F3E1-43EE-A501-4E227E4F36D0}" presName="bgRect" presStyleLbl="node1" presStyleIdx="0" presStyleCnt="3"/>
      <dgm:spPr/>
      <dgm:t>
        <a:bodyPr/>
        <a:lstStyle/>
        <a:p>
          <a:endParaRPr lang="es-CR"/>
        </a:p>
      </dgm:t>
    </dgm:pt>
    <dgm:pt modelId="{13AACEEB-8B1E-4746-88EE-D0249A6BECC4}" type="pres">
      <dgm:prSet presAssocID="{2B843EC9-F3E1-43EE-A501-4E227E4F36D0}" presName="parentNode" presStyleLbl="node1" presStyleIdx="0" presStyleCnt="3">
        <dgm:presLayoutVars>
          <dgm:chMax val="0"/>
          <dgm:bulletEnabled val="1"/>
        </dgm:presLayoutVars>
      </dgm:prSet>
      <dgm:spPr/>
      <dgm:t>
        <a:bodyPr/>
        <a:lstStyle/>
        <a:p>
          <a:endParaRPr lang="es-CR"/>
        </a:p>
      </dgm:t>
    </dgm:pt>
    <dgm:pt modelId="{326729A1-2B2D-4DAD-A40C-6E39A8B0C7B7}" type="pres">
      <dgm:prSet presAssocID="{2B843EC9-F3E1-43EE-A501-4E227E4F36D0}" presName="childNode" presStyleLbl="node1" presStyleIdx="0" presStyleCnt="3">
        <dgm:presLayoutVars>
          <dgm:bulletEnabled val="1"/>
        </dgm:presLayoutVars>
      </dgm:prSet>
      <dgm:spPr/>
      <dgm:t>
        <a:bodyPr/>
        <a:lstStyle/>
        <a:p>
          <a:endParaRPr lang="en-US"/>
        </a:p>
      </dgm:t>
    </dgm:pt>
    <dgm:pt modelId="{55BB9B2D-D55A-491E-8CF7-0DF5F7C95D98}" type="pres">
      <dgm:prSet presAssocID="{11DE0BFA-8C8E-431F-A49A-0004B1E51DEA}" presName="hSp" presStyleCnt="0"/>
      <dgm:spPr/>
      <dgm:t>
        <a:bodyPr/>
        <a:lstStyle/>
        <a:p>
          <a:endParaRPr lang="es-CR"/>
        </a:p>
      </dgm:t>
    </dgm:pt>
    <dgm:pt modelId="{3B0C2096-6EAA-48F1-BAE6-41FF26A358C1}" type="pres">
      <dgm:prSet presAssocID="{11DE0BFA-8C8E-431F-A49A-0004B1E51DEA}" presName="vProcSp" presStyleCnt="0"/>
      <dgm:spPr/>
      <dgm:t>
        <a:bodyPr/>
        <a:lstStyle/>
        <a:p>
          <a:endParaRPr lang="es-CR"/>
        </a:p>
      </dgm:t>
    </dgm:pt>
    <dgm:pt modelId="{47404478-C902-44A2-AACF-6581EDF58B20}" type="pres">
      <dgm:prSet presAssocID="{11DE0BFA-8C8E-431F-A49A-0004B1E51DEA}" presName="vSp1" presStyleCnt="0"/>
      <dgm:spPr/>
      <dgm:t>
        <a:bodyPr/>
        <a:lstStyle/>
        <a:p>
          <a:endParaRPr lang="es-CR"/>
        </a:p>
      </dgm:t>
    </dgm:pt>
    <dgm:pt modelId="{F659C3D2-04C7-4917-8B47-74FB6F3B449B}" type="pres">
      <dgm:prSet presAssocID="{11DE0BFA-8C8E-431F-A49A-0004B1E51DEA}" presName="simulatedConn" presStyleLbl="solidFgAcc1" presStyleIdx="0" presStyleCnt="2"/>
      <dgm:spPr/>
      <dgm:t>
        <a:bodyPr/>
        <a:lstStyle/>
        <a:p>
          <a:endParaRPr lang="es-CR"/>
        </a:p>
      </dgm:t>
    </dgm:pt>
    <dgm:pt modelId="{9E5B82B9-DA71-4458-852F-F0EF8E52F7DA}" type="pres">
      <dgm:prSet presAssocID="{11DE0BFA-8C8E-431F-A49A-0004B1E51DEA}" presName="vSp2" presStyleCnt="0"/>
      <dgm:spPr/>
      <dgm:t>
        <a:bodyPr/>
        <a:lstStyle/>
        <a:p>
          <a:endParaRPr lang="es-CR"/>
        </a:p>
      </dgm:t>
    </dgm:pt>
    <dgm:pt modelId="{13D136DF-FDDD-4793-B410-B4C7DC6E1E89}" type="pres">
      <dgm:prSet presAssocID="{11DE0BFA-8C8E-431F-A49A-0004B1E51DEA}" presName="sibTrans" presStyleCnt="0"/>
      <dgm:spPr/>
      <dgm:t>
        <a:bodyPr/>
        <a:lstStyle/>
        <a:p>
          <a:endParaRPr lang="es-CR"/>
        </a:p>
      </dgm:t>
    </dgm:pt>
    <dgm:pt modelId="{9B32481C-7DE0-4CCD-B89F-784771528A0C}" type="pres">
      <dgm:prSet presAssocID="{B51A660B-2AC9-419A-8AB4-70B9B61AFA10}" presName="compositeNode" presStyleCnt="0">
        <dgm:presLayoutVars>
          <dgm:bulletEnabled val="1"/>
        </dgm:presLayoutVars>
      </dgm:prSet>
      <dgm:spPr/>
      <dgm:t>
        <a:bodyPr/>
        <a:lstStyle/>
        <a:p>
          <a:endParaRPr lang="es-CR"/>
        </a:p>
      </dgm:t>
    </dgm:pt>
    <dgm:pt modelId="{F56AE7BD-5627-4A34-9363-38524D04089A}" type="pres">
      <dgm:prSet presAssocID="{B51A660B-2AC9-419A-8AB4-70B9B61AFA10}" presName="bgRect" presStyleLbl="node1" presStyleIdx="1" presStyleCnt="3"/>
      <dgm:spPr/>
      <dgm:t>
        <a:bodyPr/>
        <a:lstStyle/>
        <a:p>
          <a:endParaRPr lang="en-US"/>
        </a:p>
      </dgm:t>
    </dgm:pt>
    <dgm:pt modelId="{D7164AB8-AE47-426E-80B4-3C77C30EA2C2}" type="pres">
      <dgm:prSet presAssocID="{B51A660B-2AC9-419A-8AB4-70B9B61AFA10}" presName="parentNode" presStyleLbl="node1" presStyleIdx="1" presStyleCnt="3">
        <dgm:presLayoutVars>
          <dgm:chMax val="0"/>
          <dgm:bulletEnabled val="1"/>
        </dgm:presLayoutVars>
      </dgm:prSet>
      <dgm:spPr/>
      <dgm:t>
        <a:bodyPr/>
        <a:lstStyle/>
        <a:p>
          <a:endParaRPr lang="en-US"/>
        </a:p>
      </dgm:t>
    </dgm:pt>
    <dgm:pt modelId="{2E08C326-83EF-4202-A9C9-9E096606145D}" type="pres">
      <dgm:prSet presAssocID="{B51A660B-2AC9-419A-8AB4-70B9B61AFA10}" presName="childNode" presStyleLbl="node1" presStyleIdx="1" presStyleCnt="3">
        <dgm:presLayoutVars>
          <dgm:bulletEnabled val="1"/>
        </dgm:presLayoutVars>
      </dgm:prSet>
      <dgm:spPr/>
      <dgm:t>
        <a:bodyPr/>
        <a:lstStyle/>
        <a:p>
          <a:endParaRPr lang="en-US"/>
        </a:p>
      </dgm:t>
    </dgm:pt>
    <dgm:pt modelId="{1FCBFA51-695B-4217-A1D0-0D6E79FD1CFE}" type="pres">
      <dgm:prSet presAssocID="{B1D07A06-AD55-475B-9D16-0FBE65C38178}" presName="hSp" presStyleCnt="0"/>
      <dgm:spPr/>
    </dgm:pt>
    <dgm:pt modelId="{6F800DAF-5A33-410E-A026-156077D368BE}" type="pres">
      <dgm:prSet presAssocID="{B1D07A06-AD55-475B-9D16-0FBE65C38178}" presName="vProcSp" presStyleCnt="0"/>
      <dgm:spPr/>
    </dgm:pt>
    <dgm:pt modelId="{AFBEBA12-5418-4149-B1ED-154E0121ABCB}" type="pres">
      <dgm:prSet presAssocID="{B1D07A06-AD55-475B-9D16-0FBE65C38178}" presName="vSp1" presStyleCnt="0"/>
      <dgm:spPr/>
    </dgm:pt>
    <dgm:pt modelId="{D20ACB9F-6286-4E74-9357-52E0FF1BC448}" type="pres">
      <dgm:prSet presAssocID="{B1D07A06-AD55-475B-9D16-0FBE65C38178}" presName="simulatedConn" presStyleLbl="solidFgAcc1" presStyleIdx="1" presStyleCnt="2"/>
      <dgm:spPr/>
    </dgm:pt>
    <dgm:pt modelId="{8F2E6689-FCCB-4356-BFBA-F1FD70A0DBBA}" type="pres">
      <dgm:prSet presAssocID="{B1D07A06-AD55-475B-9D16-0FBE65C38178}" presName="vSp2" presStyleCnt="0"/>
      <dgm:spPr/>
    </dgm:pt>
    <dgm:pt modelId="{0B6C268D-DFD2-415E-AAEA-A7E48B3571EA}" type="pres">
      <dgm:prSet presAssocID="{B1D07A06-AD55-475B-9D16-0FBE65C38178}" presName="sibTrans" presStyleCnt="0"/>
      <dgm:spPr/>
    </dgm:pt>
    <dgm:pt modelId="{923A9732-89A5-41D1-9B2D-92EC909952AA}" type="pres">
      <dgm:prSet presAssocID="{0BE292A1-2669-4CCF-8E09-5F80B2ED5E5C}" presName="compositeNode" presStyleCnt="0">
        <dgm:presLayoutVars>
          <dgm:bulletEnabled val="1"/>
        </dgm:presLayoutVars>
      </dgm:prSet>
      <dgm:spPr/>
    </dgm:pt>
    <dgm:pt modelId="{66628688-45AB-4E23-8FAE-60F037048434}" type="pres">
      <dgm:prSet presAssocID="{0BE292A1-2669-4CCF-8E09-5F80B2ED5E5C}" presName="bgRect" presStyleLbl="node1" presStyleIdx="2" presStyleCnt="3"/>
      <dgm:spPr/>
      <dgm:t>
        <a:bodyPr/>
        <a:lstStyle/>
        <a:p>
          <a:endParaRPr lang="es-CR"/>
        </a:p>
      </dgm:t>
    </dgm:pt>
    <dgm:pt modelId="{5A758A8B-C72F-4455-8C1E-69C16EB3A066}" type="pres">
      <dgm:prSet presAssocID="{0BE292A1-2669-4CCF-8E09-5F80B2ED5E5C}" presName="parentNode" presStyleLbl="node1" presStyleIdx="2" presStyleCnt="3">
        <dgm:presLayoutVars>
          <dgm:chMax val="0"/>
          <dgm:bulletEnabled val="1"/>
        </dgm:presLayoutVars>
      </dgm:prSet>
      <dgm:spPr/>
      <dgm:t>
        <a:bodyPr/>
        <a:lstStyle/>
        <a:p>
          <a:endParaRPr lang="es-CR"/>
        </a:p>
      </dgm:t>
    </dgm:pt>
    <dgm:pt modelId="{76012733-DD1D-407F-8E96-AF5FB17AC72D}" type="pres">
      <dgm:prSet presAssocID="{0BE292A1-2669-4CCF-8E09-5F80B2ED5E5C}" presName="childNode" presStyleLbl="node1" presStyleIdx="2" presStyleCnt="3">
        <dgm:presLayoutVars>
          <dgm:bulletEnabled val="1"/>
        </dgm:presLayoutVars>
      </dgm:prSet>
      <dgm:spPr/>
      <dgm:t>
        <a:bodyPr/>
        <a:lstStyle/>
        <a:p>
          <a:endParaRPr lang="es-CR"/>
        </a:p>
      </dgm:t>
    </dgm:pt>
  </dgm:ptLst>
  <dgm:cxnLst>
    <dgm:cxn modelId="{F6A8E1A5-A997-4C4E-BF28-EC0A6E6A2B04}" type="presOf" srcId="{2B843EC9-F3E1-43EE-A501-4E227E4F36D0}" destId="{13AACEEB-8B1E-4746-88EE-D0249A6BECC4}" srcOrd="1" destOrd="0" presId="urn:microsoft.com/office/officeart/2005/8/layout/hProcess7#1"/>
    <dgm:cxn modelId="{D83FEEDE-057C-4A79-B0DD-6C1DFFECCDD2}" type="presOf" srcId="{B51A660B-2AC9-419A-8AB4-70B9B61AFA10}" destId="{D7164AB8-AE47-426E-80B4-3C77C30EA2C2}" srcOrd="1" destOrd="0" presId="urn:microsoft.com/office/officeart/2005/8/layout/hProcess7#1"/>
    <dgm:cxn modelId="{861CE969-E3DC-464F-8128-9F6603E092DF}" type="presOf" srcId="{75C1ADC1-64E9-4977-BCFF-24CF37F0812E}" destId="{326729A1-2B2D-4DAD-A40C-6E39A8B0C7B7}" srcOrd="0" destOrd="0" presId="urn:microsoft.com/office/officeart/2005/8/layout/hProcess7#1"/>
    <dgm:cxn modelId="{F9812AA5-650C-4634-8D80-0BBF8000340D}" type="presOf" srcId="{59B6A1A5-6675-4AE6-AC09-35D42DBAE6F2}" destId="{2E08C326-83EF-4202-A9C9-9E096606145D}" srcOrd="0" destOrd="0" presId="urn:microsoft.com/office/officeart/2005/8/layout/hProcess7#1"/>
    <dgm:cxn modelId="{02E3E13E-EE2F-49C4-87FF-255B83C13E44}" type="presOf" srcId="{B51A660B-2AC9-419A-8AB4-70B9B61AFA10}" destId="{F56AE7BD-5627-4A34-9363-38524D04089A}" srcOrd="0" destOrd="0" presId="urn:microsoft.com/office/officeart/2005/8/layout/hProcess7#1"/>
    <dgm:cxn modelId="{531BB836-FC07-4E9E-9FA0-C76BFC4C3E0B}" type="presOf" srcId="{0BE292A1-2669-4CCF-8E09-5F80B2ED5E5C}" destId="{66628688-45AB-4E23-8FAE-60F037048434}" srcOrd="0" destOrd="0" presId="urn:microsoft.com/office/officeart/2005/8/layout/hProcess7#1"/>
    <dgm:cxn modelId="{2CDFF191-3D56-4AD9-8F5A-0957E00682E3}" type="presOf" srcId="{2B843EC9-F3E1-43EE-A501-4E227E4F36D0}" destId="{FF990D2A-5492-4222-8925-26DE1217FE86}" srcOrd="0" destOrd="0" presId="urn:microsoft.com/office/officeart/2005/8/layout/hProcess7#1"/>
    <dgm:cxn modelId="{742614E5-9BE6-41D8-9010-33C2EBF84927}" srcId="{5E18C377-E327-448B-9490-97BFDE23F831}" destId="{0BE292A1-2669-4CCF-8E09-5F80B2ED5E5C}" srcOrd="2" destOrd="0" parTransId="{25B2B2ED-0371-4B18-9E9D-8A29F30798F5}" sibTransId="{63B51A27-B6A4-466A-86E6-99B1EBD00FF0}"/>
    <dgm:cxn modelId="{5BC74FF0-2A6E-44A9-AAC0-462F8730B348}" srcId="{2B843EC9-F3E1-43EE-A501-4E227E4F36D0}" destId="{75C1ADC1-64E9-4977-BCFF-24CF37F0812E}" srcOrd="0" destOrd="0" parTransId="{E8E30978-A711-4AD6-A416-5DFA327DA38E}" sibTransId="{A3ABC2C5-4BA2-4A79-B9E1-AC7A10C57681}"/>
    <dgm:cxn modelId="{9BFC47EF-BAD6-4BC3-8C4C-E487106B074C}" srcId="{0BE292A1-2669-4CCF-8E09-5F80B2ED5E5C}" destId="{9921B1EB-8B49-49CE-AB76-FCF827BC1CE5}" srcOrd="0" destOrd="0" parTransId="{87E0A77B-9C6F-41F2-94B6-B03B03AAB176}" sibTransId="{04FAEBAD-359C-48DB-AFA7-083AD878E8C2}"/>
    <dgm:cxn modelId="{8A4017CF-6AAA-436F-B503-EB6C338F4FAD}" srcId="{5E18C377-E327-448B-9490-97BFDE23F831}" destId="{2B843EC9-F3E1-43EE-A501-4E227E4F36D0}" srcOrd="0" destOrd="0" parTransId="{A562980D-F378-4607-B929-5E5FABDB0097}" sibTransId="{11DE0BFA-8C8E-431F-A49A-0004B1E51DEA}"/>
    <dgm:cxn modelId="{04967864-DD93-4D8B-95C7-CD6461D28C63}" type="presOf" srcId="{0BE292A1-2669-4CCF-8E09-5F80B2ED5E5C}" destId="{5A758A8B-C72F-4455-8C1E-69C16EB3A066}" srcOrd="1" destOrd="0" presId="urn:microsoft.com/office/officeart/2005/8/layout/hProcess7#1"/>
    <dgm:cxn modelId="{390079B2-A169-4F33-8A47-A590EC771332}" srcId="{B51A660B-2AC9-419A-8AB4-70B9B61AFA10}" destId="{59B6A1A5-6675-4AE6-AC09-35D42DBAE6F2}" srcOrd="0" destOrd="0" parTransId="{0558D794-846E-4E74-B76F-A2D02107CCC9}" sibTransId="{1CEC48F5-DA9A-4B42-A25E-0FF410680DED}"/>
    <dgm:cxn modelId="{8CE7B396-FE98-47E0-B81F-8046111339A9}" srcId="{5E18C377-E327-448B-9490-97BFDE23F831}" destId="{B51A660B-2AC9-419A-8AB4-70B9B61AFA10}" srcOrd="1" destOrd="0" parTransId="{2E265474-715A-44F7-AE10-760D5EE6E1E5}" sibTransId="{B1D07A06-AD55-475B-9D16-0FBE65C38178}"/>
    <dgm:cxn modelId="{B05C80C8-4CBC-4D61-87F2-8393ED6EBF45}" type="presOf" srcId="{9921B1EB-8B49-49CE-AB76-FCF827BC1CE5}" destId="{76012733-DD1D-407F-8E96-AF5FB17AC72D}" srcOrd="0" destOrd="0" presId="urn:microsoft.com/office/officeart/2005/8/layout/hProcess7#1"/>
    <dgm:cxn modelId="{B2E66D72-17EB-4136-BC59-A9850F70A4B5}" type="presOf" srcId="{5E18C377-E327-448B-9490-97BFDE23F831}" destId="{39A8DCB6-810C-4A98-BC5A-43BAEE6E0931}" srcOrd="0" destOrd="0" presId="urn:microsoft.com/office/officeart/2005/8/layout/hProcess7#1"/>
    <dgm:cxn modelId="{E2AEC7DA-7670-49E0-B447-A02706F2908B}" type="presParOf" srcId="{39A8DCB6-810C-4A98-BC5A-43BAEE6E0931}" destId="{7A3528D9-8CEB-4826-8A7C-DCCADFAFDFCB}" srcOrd="0" destOrd="0" presId="urn:microsoft.com/office/officeart/2005/8/layout/hProcess7#1"/>
    <dgm:cxn modelId="{843D8EF4-C73D-49EA-812F-78C29F083948}" type="presParOf" srcId="{7A3528D9-8CEB-4826-8A7C-DCCADFAFDFCB}" destId="{FF990D2A-5492-4222-8925-26DE1217FE86}" srcOrd="0" destOrd="0" presId="urn:microsoft.com/office/officeart/2005/8/layout/hProcess7#1"/>
    <dgm:cxn modelId="{BCC35F95-7657-492E-8746-3A3720A62C82}" type="presParOf" srcId="{7A3528D9-8CEB-4826-8A7C-DCCADFAFDFCB}" destId="{13AACEEB-8B1E-4746-88EE-D0249A6BECC4}" srcOrd="1" destOrd="0" presId="urn:microsoft.com/office/officeart/2005/8/layout/hProcess7#1"/>
    <dgm:cxn modelId="{28922A20-BEEA-4069-BFA6-521564FBB27B}" type="presParOf" srcId="{7A3528D9-8CEB-4826-8A7C-DCCADFAFDFCB}" destId="{326729A1-2B2D-4DAD-A40C-6E39A8B0C7B7}" srcOrd="2" destOrd="0" presId="urn:microsoft.com/office/officeart/2005/8/layout/hProcess7#1"/>
    <dgm:cxn modelId="{B7F95E3A-E196-4D4C-9D14-F9FCA847D6BF}" type="presParOf" srcId="{39A8DCB6-810C-4A98-BC5A-43BAEE6E0931}" destId="{55BB9B2D-D55A-491E-8CF7-0DF5F7C95D98}" srcOrd="1" destOrd="0" presId="urn:microsoft.com/office/officeart/2005/8/layout/hProcess7#1"/>
    <dgm:cxn modelId="{44003C2D-8DC7-4E92-852F-DA7C0A1B0C58}" type="presParOf" srcId="{39A8DCB6-810C-4A98-BC5A-43BAEE6E0931}" destId="{3B0C2096-6EAA-48F1-BAE6-41FF26A358C1}" srcOrd="2" destOrd="0" presId="urn:microsoft.com/office/officeart/2005/8/layout/hProcess7#1"/>
    <dgm:cxn modelId="{3110D14E-8D62-4195-936C-B0C99D806A04}" type="presParOf" srcId="{3B0C2096-6EAA-48F1-BAE6-41FF26A358C1}" destId="{47404478-C902-44A2-AACF-6581EDF58B20}" srcOrd="0" destOrd="0" presId="urn:microsoft.com/office/officeart/2005/8/layout/hProcess7#1"/>
    <dgm:cxn modelId="{28A66ECD-8B19-4B9B-B6A9-84CC5B2E26D6}" type="presParOf" srcId="{3B0C2096-6EAA-48F1-BAE6-41FF26A358C1}" destId="{F659C3D2-04C7-4917-8B47-74FB6F3B449B}" srcOrd="1" destOrd="0" presId="urn:microsoft.com/office/officeart/2005/8/layout/hProcess7#1"/>
    <dgm:cxn modelId="{369CD185-2C3A-4069-9E66-42EDE8D2ADEB}" type="presParOf" srcId="{3B0C2096-6EAA-48F1-BAE6-41FF26A358C1}" destId="{9E5B82B9-DA71-4458-852F-F0EF8E52F7DA}" srcOrd="2" destOrd="0" presId="urn:microsoft.com/office/officeart/2005/8/layout/hProcess7#1"/>
    <dgm:cxn modelId="{D83514C1-D13A-4DE1-9534-3776A5BF6710}" type="presParOf" srcId="{39A8DCB6-810C-4A98-BC5A-43BAEE6E0931}" destId="{13D136DF-FDDD-4793-B410-B4C7DC6E1E89}" srcOrd="3" destOrd="0" presId="urn:microsoft.com/office/officeart/2005/8/layout/hProcess7#1"/>
    <dgm:cxn modelId="{FC8EAF6C-68B1-4FF4-A141-5CE03A8F3286}" type="presParOf" srcId="{39A8DCB6-810C-4A98-BC5A-43BAEE6E0931}" destId="{9B32481C-7DE0-4CCD-B89F-784771528A0C}" srcOrd="4" destOrd="0" presId="urn:microsoft.com/office/officeart/2005/8/layout/hProcess7#1"/>
    <dgm:cxn modelId="{79F94655-4BF5-4CBA-A1A2-42616900BB45}" type="presParOf" srcId="{9B32481C-7DE0-4CCD-B89F-784771528A0C}" destId="{F56AE7BD-5627-4A34-9363-38524D04089A}" srcOrd="0" destOrd="0" presId="urn:microsoft.com/office/officeart/2005/8/layout/hProcess7#1"/>
    <dgm:cxn modelId="{7DC64ACE-C2F7-41BC-ACB6-0334922C4469}" type="presParOf" srcId="{9B32481C-7DE0-4CCD-B89F-784771528A0C}" destId="{D7164AB8-AE47-426E-80B4-3C77C30EA2C2}" srcOrd="1" destOrd="0" presId="urn:microsoft.com/office/officeart/2005/8/layout/hProcess7#1"/>
    <dgm:cxn modelId="{20215EDA-6A68-4356-BEC3-554C856153C8}" type="presParOf" srcId="{9B32481C-7DE0-4CCD-B89F-784771528A0C}" destId="{2E08C326-83EF-4202-A9C9-9E096606145D}" srcOrd="2" destOrd="0" presId="urn:microsoft.com/office/officeart/2005/8/layout/hProcess7#1"/>
    <dgm:cxn modelId="{52E62359-DB3B-40C2-BEC8-FDBE075407FF}" type="presParOf" srcId="{39A8DCB6-810C-4A98-BC5A-43BAEE6E0931}" destId="{1FCBFA51-695B-4217-A1D0-0D6E79FD1CFE}" srcOrd="5" destOrd="0" presId="urn:microsoft.com/office/officeart/2005/8/layout/hProcess7#1"/>
    <dgm:cxn modelId="{6765DE79-3975-42C7-82BA-37536CE633C6}" type="presParOf" srcId="{39A8DCB6-810C-4A98-BC5A-43BAEE6E0931}" destId="{6F800DAF-5A33-410E-A026-156077D368BE}" srcOrd="6" destOrd="0" presId="urn:microsoft.com/office/officeart/2005/8/layout/hProcess7#1"/>
    <dgm:cxn modelId="{728DF978-D251-44B0-B86D-7470B64A57EB}" type="presParOf" srcId="{6F800DAF-5A33-410E-A026-156077D368BE}" destId="{AFBEBA12-5418-4149-B1ED-154E0121ABCB}" srcOrd="0" destOrd="0" presId="urn:microsoft.com/office/officeart/2005/8/layout/hProcess7#1"/>
    <dgm:cxn modelId="{DB9897F8-8651-481E-B5F4-95C84E6BD456}" type="presParOf" srcId="{6F800DAF-5A33-410E-A026-156077D368BE}" destId="{D20ACB9F-6286-4E74-9357-52E0FF1BC448}" srcOrd="1" destOrd="0" presId="urn:microsoft.com/office/officeart/2005/8/layout/hProcess7#1"/>
    <dgm:cxn modelId="{7E6B22BF-41DF-46E6-B623-B0D0533646AD}" type="presParOf" srcId="{6F800DAF-5A33-410E-A026-156077D368BE}" destId="{8F2E6689-FCCB-4356-BFBA-F1FD70A0DBBA}" srcOrd="2" destOrd="0" presId="urn:microsoft.com/office/officeart/2005/8/layout/hProcess7#1"/>
    <dgm:cxn modelId="{DEC64CBD-40E5-4F2D-A84D-5D1644351578}" type="presParOf" srcId="{39A8DCB6-810C-4A98-BC5A-43BAEE6E0931}" destId="{0B6C268D-DFD2-415E-AAEA-A7E48B3571EA}" srcOrd="7" destOrd="0" presId="urn:microsoft.com/office/officeart/2005/8/layout/hProcess7#1"/>
    <dgm:cxn modelId="{C5C91A3A-C664-4ADC-8908-99DA61548913}" type="presParOf" srcId="{39A8DCB6-810C-4A98-BC5A-43BAEE6E0931}" destId="{923A9732-89A5-41D1-9B2D-92EC909952AA}" srcOrd="8" destOrd="0" presId="urn:microsoft.com/office/officeart/2005/8/layout/hProcess7#1"/>
    <dgm:cxn modelId="{BDF439B1-725D-4F92-AA66-0E460F0000DB}" type="presParOf" srcId="{923A9732-89A5-41D1-9B2D-92EC909952AA}" destId="{66628688-45AB-4E23-8FAE-60F037048434}" srcOrd="0" destOrd="0" presId="urn:microsoft.com/office/officeart/2005/8/layout/hProcess7#1"/>
    <dgm:cxn modelId="{8CFC405F-CFFA-45EE-9F9F-C74325CAAB74}" type="presParOf" srcId="{923A9732-89A5-41D1-9B2D-92EC909952AA}" destId="{5A758A8B-C72F-4455-8C1E-69C16EB3A066}" srcOrd="1" destOrd="0" presId="urn:microsoft.com/office/officeart/2005/8/layout/hProcess7#1"/>
    <dgm:cxn modelId="{D71BA29F-3D6B-45DF-8CC6-2E2F3032B645}" type="presParOf" srcId="{923A9732-89A5-41D1-9B2D-92EC909952AA}" destId="{76012733-DD1D-407F-8E96-AF5FB17AC72D}"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18C377-E327-448B-9490-97BFDE23F831}" type="doc">
      <dgm:prSet loTypeId="urn:microsoft.com/office/officeart/2005/8/layout/hProcess7#1" loCatId="list" qsTypeId="urn:microsoft.com/office/officeart/2005/8/quickstyle/3d3" qsCatId="3D" csTypeId="urn:microsoft.com/office/officeart/2005/8/colors/colorful2" csCatId="colorful" phldr="1"/>
      <dgm:spPr/>
      <dgm:t>
        <a:bodyPr/>
        <a:lstStyle/>
        <a:p>
          <a:endParaRPr lang="en-US"/>
        </a:p>
      </dgm:t>
    </dgm:pt>
    <dgm:pt modelId="{2B843EC9-F3E1-43EE-A501-4E227E4F36D0}">
      <dgm:prSet phldrT="[Texto]" phldr="1"/>
      <dgm:spPr/>
      <dgm:t>
        <a:bodyPr/>
        <a:lstStyle/>
        <a:p>
          <a:endParaRPr lang="en-US" dirty="0"/>
        </a:p>
      </dgm:t>
    </dgm:pt>
    <dgm:pt modelId="{A562980D-F378-4607-B929-5E5FABDB0097}" type="parTrans" cxnId="{8A4017CF-6AAA-436F-B503-EB6C338F4FAD}">
      <dgm:prSet/>
      <dgm:spPr/>
      <dgm:t>
        <a:bodyPr/>
        <a:lstStyle/>
        <a:p>
          <a:endParaRPr lang="en-US"/>
        </a:p>
      </dgm:t>
    </dgm:pt>
    <dgm:pt modelId="{11DE0BFA-8C8E-431F-A49A-0004B1E51DEA}" type="sibTrans" cxnId="{8A4017CF-6AAA-436F-B503-EB6C338F4FAD}">
      <dgm:prSet/>
      <dgm:spPr/>
      <dgm:t>
        <a:bodyPr/>
        <a:lstStyle/>
        <a:p>
          <a:endParaRPr lang="en-US"/>
        </a:p>
      </dgm:t>
    </dgm:pt>
    <dgm:pt modelId="{75C1ADC1-64E9-4977-BCFF-24CF37F0812E}">
      <dgm:prSet phldrT="[Texto]"/>
      <dgm:spPr/>
      <dgm:t>
        <a:bodyPr/>
        <a:lstStyle/>
        <a:p>
          <a:r>
            <a:rPr lang="es-ES" dirty="0" smtClean="0"/>
            <a:t>Integridad de dominio</a:t>
          </a:r>
          <a:endParaRPr lang="en-US" dirty="0"/>
        </a:p>
      </dgm:t>
    </dgm:pt>
    <dgm:pt modelId="{E8E30978-A711-4AD6-A416-5DFA327DA38E}" type="parTrans" cxnId="{5BC74FF0-2A6E-44A9-AAC0-462F8730B348}">
      <dgm:prSet/>
      <dgm:spPr/>
      <dgm:t>
        <a:bodyPr/>
        <a:lstStyle/>
        <a:p>
          <a:endParaRPr lang="en-US"/>
        </a:p>
      </dgm:t>
    </dgm:pt>
    <dgm:pt modelId="{A3ABC2C5-4BA2-4A79-B9E1-AC7A10C57681}" type="sibTrans" cxnId="{5BC74FF0-2A6E-44A9-AAC0-462F8730B348}">
      <dgm:prSet/>
      <dgm:spPr/>
      <dgm:t>
        <a:bodyPr/>
        <a:lstStyle/>
        <a:p>
          <a:endParaRPr lang="en-US"/>
        </a:p>
      </dgm:t>
    </dgm:pt>
    <dgm:pt modelId="{59B6A1A5-6675-4AE6-AC09-35D42DBAE6F2}">
      <dgm:prSet phldrT="[Texto]"/>
      <dgm:spPr/>
      <dgm:t>
        <a:bodyPr/>
        <a:lstStyle/>
        <a:p>
          <a:r>
            <a:rPr lang="es-ES" dirty="0" smtClean="0"/>
            <a:t>Integridad de clave</a:t>
          </a:r>
          <a:endParaRPr lang="en-US" dirty="0"/>
        </a:p>
      </dgm:t>
    </dgm:pt>
    <dgm:pt modelId="{0558D794-846E-4E74-B76F-A2D02107CCC9}" type="parTrans" cxnId="{390079B2-A169-4F33-8A47-A590EC771332}">
      <dgm:prSet/>
      <dgm:spPr/>
      <dgm:t>
        <a:bodyPr/>
        <a:lstStyle/>
        <a:p>
          <a:endParaRPr lang="en-US"/>
        </a:p>
      </dgm:t>
    </dgm:pt>
    <dgm:pt modelId="{1CEC48F5-DA9A-4B42-A25E-0FF410680DED}" type="sibTrans" cxnId="{390079B2-A169-4F33-8A47-A590EC771332}">
      <dgm:prSet/>
      <dgm:spPr/>
      <dgm:t>
        <a:bodyPr/>
        <a:lstStyle/>
        <a:p>
          <a:endParaRPr lang="en-US"/>
        </a:p>
      </dgm:t>
    </dgm:pt>
    <dgm:pt modelId="{B51A660B-2AC9-419A-8AB4-70B9B61AFA10}">
      <dgm:prSet phldrT="[Texto]" phldr="1"/>
      <dgm:spPr/>
      <dgm:t>
        <a:bodyPr/>
        <a:lstStyle/>
        <a:p>
          <a:endParaRPr lang="en-US" dirty="0"/>
        </a:p>
      </dgm:t>
    </dgm:pt>
    <dgm:pt modelId="{B1D07A06-AD55-475B-9D16-0FBE65C38178}" type="sibTrans" cxnId="{8CE7B396-FE98-47E0-B81F-8046111339A9}">
      <dgm:prSet/>
      <dgm:spPr/>
      <dgm:t>
        <a:bodyPr/>
        <a:lstStyle/>
        <a:p>
          <a:endParaRPr lang="en-US"/>
        </a:p>
      </dgm:t>
    </dgm:pt>
    <dgm:pt modelId="{2E265474-715A-44F7-AE10-760D5EE6E1E5}" type="parTrans" cxnId="{8CE7B396-FE98-47E0-B81F-8046111339A9}">
      <dgm:prSet/>
      <dgm:spPr/>
      <dgm:t>
        <a:bodyPr/>
        <a:lstStyle/>
        <a:p>
          <a:endParaRPr lang="en-US"/>
        </a:p>
      </dgm:t>
    </dgm:pt>
    <dgm:pt modelId="{9921B1EB-8B49-49CE-AB76-FCF827BC1CE5}">
      <dgm:prSet phldrT="[Texto]"/>
      <dgm:spPr/>
      <dgm:t>
        <a:bodyPr/>
        <a:lstStyle/>
        <a:p>
          <a:r>
            <a:rPr lang="es-ES" smtClean="0"/>
            <a:t>Integridad Referencial</a:t>
          </a:r>
          <a:endParaRPr lang="en-US" dirty="0"/>
        </a:p>
      </dgm:t>
    </dgm:pt>
    <dgm:pt modelId="{87E0A77B-9C6F-41F2-94B6-B03B03AAB176}" type="parTrans" cxnId="{9BFC47EF-BAD6-4BC3-8C4C-E487106B074C}">
      <dgm:prSet/>
      <dgm:spPr/>
    </dgm:pt>
    <dgm:pt modelId="{04FAEBAD-359C-48DB-AFA7-083AD878E8C2}" type="sibTrans" cxnId="{9BFC47EF-BAD6-4BC3-8C4C-E487106B074C}">
      <dgm:prSet/>
      <dgm:spPr/>
    </dgm:pt>
    <dgm:pt modelId="{0BE292A1-2669-4CCF-8E09-5F80B2ED5E5C}">
      <dgm:prSet phldrT="[Texto]"/>
      <dgm:spPr>
        <a:solidFill>
          <a:srgbClr val="C00000"/>
        </a:solidFill>
      </dgm:spPr>
      <dgm:t>
        <a:bodyPr/>
        <a:lstStyle/>
        <a:p>
          <a:endParaRPr lang="en-US" dirty="0"/>
        </a:p>
      </dgm:t>
    </dgm:pt>
    <dgm:pt modelId="{25B2B2ED-0371-4B18-9E9D-8A29F30798F5}" type="parTrans" cxnId="{742614E5-9BE6-41D8-9010-33C2EBF84927}">
      <dgm:prSet/>
      <dgm:spPr/>
    </dgm:pt>
    <dgm:pt modelId="{63B51A27-B6A4-466A-86E6-99B1EBD00FF0}" type="sibTrans" cxnId="{742614E5-9BE6-41D8-9010-33C2EBF84927}">
      <dgm:prSet/>
      <dgm:spPr/>
    </dgm:pt>
    <dgm:pt modelId="{39A8DCB6-810C-4A98-BC5A-43BAEE6E0931}" type="pres">
      <dgm:prSet presAssocID="{5E18C377-E327-448B-9490-97BFDE23F831}" presName="Name0" presStyleCnt="0">
        <dgm:presLayoutVars>
          <dgm:dir/>
          <dgm:animLvl val="lvl"/>
          <dgm:resizeHandles val="exact"/>
        </dgm:presLayoutVars>
      </dgm:prSet>
      <dgm:spPr/>
      <dgm:t>
        <a:bodyPr/>
        <a:lstStyle/>
        <a:p>
          <a:endParaRPr lang="es-CR"/>
        </a:p>
      </dgm:t>
    </dgm:pt>
    <dgm:pt modelId="{7A3528D9-8CEB-4826-8A7C-DCCADFAFDFCB}" type="pres">
      <dgm:prSet presAssocID="{2B843EC9-F3E1-43EE-A501-4E227E4F36D0}" presName="compositeNode" presStyleCnt="0">
        <dgm:presLayoutVars>
          <dgm:bulletEnabled val="1"/>
        </dgm:presLayoutVars>
      </dgm:prSet>
      <dgm:spPr/>
      <dgm:t>
        <a:bodyPr/>
        <a:lstStyle/>
        <a:p>
          <a:endParaRPr lang="es-CR"/>
        </a:p>
      </dgm:t>
    </dgm:pt>
    <dgm:pt modelId="{FF990D2A-5492-4222-8925-26DE1217FE86}" type="pres">
      <dgm:prSet presAssocID="{2B843EC9-F3E1-43EE-A501-4E227E4F36D0}" presName="bgRect" presStyleLbl="node1" presStyleIdx="0" presStyleCnt="3"/>
      <dgm:spPr/>
      <dgm:t>
        <a:bodyPr/>
        <a:lstStyle/>
        <a:p>
          <a:endParaRPr lang="es-CR"/>
        </a:p>
      </dgm:t>
    </dgm:pt>
    <dgm:pt modelId="{13AACEEB-8B1E-4746-88EE-D0249A6BECC4}" type="pres">
      <dgm:prSet presAssocID="{2B843EC9-F3E1-43EE-A501-4E227E4F36D0}" presName="parentNode" presStyleLbl="node1" presStyleIdx="0" presStyleCnt="3">
        <dgm:presLayoutVars>
          <dgm:chMax val="0"/>
          <dgm:bulletEnabled val="1"/>
        </dgm:presLayoutVars>
      </dgm:prSet>
      <dgm:spPr/>
      <dgm:t>
        <a:bodyPr/>
        <a:lstStyle/>
        <a:p>
          <a:endParaRPr lang="es-CR"/>
        </a:p>
      </dgm:t>
    </dgm:pt>
    <dgm:pt modelId="{326729A1-2B2D-4DAD-A40C-6E39A8B0C7B7}" type="pres">
      <dgm:prSet presAssocID="{2B843EC9-F3E1-43EE-A501-4E227E4F36D0}" presName="childNode" presStyleLbl="node1" presStyleIdx="0" presStyleCnt="3">
        <dgm:presLayoutVars>
          <dgm:bulletEnabled val="1"/>
        </dgm:presLayoutVars>
      </dgm:prSet>
      <dgm:spPr/>
      <dgm:t>
        <a:bodyPr/>
        <a:lstStyle/>
        <a:p>
          <a:endParaRPr lang="en-US"/>
        </a:p>
      </dgm:t>
    </dgm:pt>
    <dgm:pt modelId="{55BB9B2D-D55A-491E-8CF7-0DF5F7C95D98}" type="pres">
      <dgm:prSet presAssocID="{11DE0BFA-8C8E-431F-A49A-0004B1E51DEA}" presName="hSp" presStyleCnt="0"/>
      <dgm:spPr/>
      <dgm:t>
        <a:bodyPr/>
        <a:lstStyle/>
        <a:p>
          <a:endParaRPr lang="es-CR"/>
        </a:p>
      </dgm:t>
    </dgm:pt>
    <dgm:pt modelId="{3B0C2096-6EAA-48F1-BAE6-41FF26A358C1}" type="pres">
      <dgm:prSet presAssocID="{11DE0BFA-8C8E-431F-A49A-0004B1E51DEA}" presName="vProcSp" presStyleCnt="0"/>
      <dgm:spPr/>
      <dgm:t>
        <a:bodyPr/>
        <a:lstStyle/>
        <a:p>
          <a:endParaRPr lang="es-CR"/>
        </a:p>
      </dgm:t>
    </dgm:pt>
    <dgm:pt modelId="{47404478-C902-44A2-AACF-6581EDF58B20}" type="pres">
      <dgm:prSet presAssocID="{11DE0BFA-8C8E-431F-A49A-0004B1E51DEA}" presName="vSp1" presStyleCnt="0"/>
      <dgm:spPr/>
      <dgm:t>
        <a:bodyPr/>
        <a:lstStyle/>
        <a:p>
          <a:endParaRPr lang="es-CR"/>
        </a:p>
      </dgm:t>
    </dgm:pt>
    <dgm:pt modelId="{F659C3D2-04C7-4917-8B47-74FB6F3B449B}" type="pres">
      <dgm:prSet presAssocID="{11DE0BFA-8C8E-431F-A49A-0004B1E51DEA}" presName="simulatedConn" presStyleLbl="solidFgAcc1" presStyleIdx="0" presStyleCnt="2"/>
      <dgm:spPr/>
      <dgm:t>
        <a:bodyPr/>
        <a:lstStyle/>
        <a:p>
          <a:endParaRPr lang="es-CR"/>
        </a:p>
      </dgm:t>
    </dgm:pt>
    <dgm:pt modelId="{9E5B82B9-DA71-4458-852F-F0EF8E52F7DA}" type="pres">
      <dgm:prSet presAssocID="{11DE0BFA-8C8E-431F-A49A-0004B1E51DEA}" presName="vSp2" presStyleCnt="0"/>
      <dgm:spPr/>
      <dgm:t>
        <a:bodyPr/>
        <a:lstStyle/>
        <a:p>
          <a:endParaRPr lang="es-CR"/>
        </a:p>
      </dgm:t>
    </dgm:pt>
    <dgm:pt modelId="{13D136DF-FDDD-4793-B410-B4C7DC6E1E89}" type="pres">
      <dgm:prSet presAssocID="{11DE0BFA-8C8E-431F-A49A-0004B1E51DEA}" presName="sibTrans" presStyleCnt="0"/>
      <dgm:spPr/>
      <dgm:t>
        <a:bodyPr/>
        <a:lstStyle/>
        <a:p>
          <a:endParaRPr lang="es-CR"/>
        </a:p>
      </dgm:t>
    </dgm:pt>
    <dgm:pt modelId="{9B32481C-7DE0-4CCD-B89F-784771528A0C}" type="pres">
      <dgm:prSet presAssocID="{B51A660B-2AC9-419A-8AB4-70B9B61AFA10}" presName="compositeNode" presStyleCnt="0">
        <dgm:presLayoutVars>
          <dgm:bulletEnabled val="1"/>
        </dgm:presLayoutVars>
      </dgm:prSet>
      <dgm:spPr/>
      <dgm:t>
        <a:bodyPr/>
        <a:lstStyle/>
        <a:p>
          <a:endParaRPr lang="es-CR"/>
        </a:p>
      </dgm:t>
    </dgm:pt>
    <dgm:pt modelId="{F56AE7BD-5627-4A34-9363-38524D04089A}" type="pres">
      <dgm:prSet presAssocID="{B51A660B-2AC9-419A-8AB4-70B9B61AFA10}" presName="bgRect" presStyleLbl="node1" presStyleIdx="1" presStyleCnt="3"/>
      <dgm:spPr/>
      <dgm:t>
        <a:bodyPr/>
        <a:lstStyle/>
        <a:p>
          <a:endParaRPr lang="en-US"/>
        </a:p>
      </dgm:t>
    </dgm:pt>
    <dgm:pt modelId="{D7164AB8-AE47-426E-80B4-3C77C30EA2C2}" type="pres">
      <dgm:prSet presAssocID="{B51A660B-2AC9-419A-8AB4-70B9B61AFA10}" presName="parentNode" presStyleLbl="node1" presStyleIdx="1" presStyleCnt="3">
        <dgm:presLayoutVars>
          <dgm:chMax val="0"/>
          <dgm:bulletEnabled val="1"/>
        </dgm:presLayoutVars>
      </dgm:prSet>
      <dgm:spPr/>
      <dgm:t>
        <a:bodyPr/>
        <a:lstStyle/>
        <a:p>
          <a:endParaRPr lang="en-US"/>
        </a:p>
      </dgm:t>
    </dgm:pt>
    <dgm:pt modelId="{2E08C326-83EF-4202-A9C9-9E096606145D}" type="pres">
      <dgm:prSet presAssocID="{B51A660B-2AC9-419A-8AB4-70B9B61AFA10}" presName="childNode" presStyleLbl="node1" presStyleIdx="1" presStyleCnt="3">
        <dgm:presLayoutVars>
          <dgm:bulletEnabled val="1"/>
        </dgm:presLayoutVars>
      </dgm:prSet>
      <dgm:spPr/>
      <dgm:t>
        <a:bodyPr/>
        <a:lstStyle/>
        <a:p>
          <a:endParaRPr lang="en-US"/>
        </a:p>
      </dgm:t>
    </dgm:pt>
    <dgm:pt modelId="{1FCBFA51-695B-4217-A1D0-0D6E79FD1CFE}" type="pres">
      <dgm:prSet presAssocID="{B1D07A06-AD55-475B-9D16-0FBE65C38178}" presName="hSp" presStyleCnt="0"/>
      <dgm:spPr/>
    </dgm:pt>
    <dgm:pt modelId="{6F800DAF-5A33-410E-A026-156077D368BE}" type="pres">
      <dgm:prSet presAssocID="{B1D07A06-AD55-475B-9D16-0FBE65C38178}" presName="vProcSp" presStyleCnt="0"/>
      <dgm:spPr/>
    </dgm:pt>
    <dgm:pt modelId="{AFBEBA12-5418-4149-B1ED-154E0121ABCB}" type="pres">
      <dgm:prSet presAssocID="{B1D07A06-AD55-475B-9D16-0FBE65C38178}" presName="vSp1" presStyleCnt="0"/>
      <dgm:spPr/>
    </dgm:pt>
    <dgm:pt modelId="{D20ACB9F-6286-4E74-9357-52E0FF1BC448}" type="pres">
      <dgm:prSet presAssocID="{B1D07A06-AD55-475B-9D16-0FBE65C38178}" presName="simulatedConn" presStyleLbl="solidFgAcc1" presStyleIdx="1" presStyleCnt="2"/>
      <dgm:spPr/>
    </dgm:pt>
    <dgm:pt modelId="{8F2E6689-FCCB-4356-BFBA-F1FD70A0DBBA}" type="pres">
      <dgm:prSet presAssocID="{B1D07A06-AD55-475B-9D16-0FBE65C38178}" presName="vSp2" presStyleCnt="0"/>
      <dgm:spPr/>
    </dgm:pt>
    <dgm:pt modelId="{0B6C268D-DFD2-415E-AAEA-A7E48B3571EA}" type="pres">
      <dgm:prSet presAssocID="{B1D07A06-AD55-475B-9D16-0FBE65C38178}" presName="sibTrans" presStyleCnt="0"/>
      <dgm:spPr/>
    </dgm:pt>
    <dgm:pt modelId="{923A9732-89A5-41D1-9B2D-92EC909952AA}" type="pres">
      <dgm:prSet presAssocID="{0BE292A1-2669-4CCF-8E09-5F80B2ED5E5C}" presName="compositeNode" presStyleCnt="0">
        <dgm:presLayoutVars>
          <dgm:bulletEnabled val="1"/>
        </dgm:presLayoutVars>
      </dgm:prSet>
      <dgm:spPr/>
    </dgm:pt>
    <dgm:pt modelId="{66628688-45AB-4E23-8FAE-60F037048434}" type="pres">
      <dgm:prSet presAssocID="{0BE292A1-2669-4CCF-8E09-5F80B2ED5E5C}" presName="bgRect" presStyleLbl="node1" presStyleIdx="2" presStyleCnt="3"/>
      <dgm:spPr/>
      <dgm:t>
        <a:bodyPr/>
        <a:lstStyle/>
        <a:p>
          <a:endParaRPr lang="es-CR"/>
        </a:p>
      </dgm:t>
    </dgm:pt>
    <dgm:pt modelId="{5A758A8B-C72F-4455-8C1E-69C16EB3A066}" type="pres">
      <dgm:prSet presAssocID="{0BE292A1-2669-4CCF-8E09-5F80B2ED5E5C}" presName="parentNode" presStyleLbl="node1" presStyleIdx="2" presStyleCnt="3">
        <dgm:presLayoutVars>
          <dgm:chMax val="0"/>
          <dgm:bulletEnabled val="1"/>
        </dgm:presLayoutVars>
      </dgm:prSet>
      <dgm:spPr/>
      <dgm:t>
        <a:bodyPr/>
        <a:lstStyle/>
        <a:p>
          <a:endParaRPr lang="es-CR"/>
        </a:p>
      </dgm:t>
    </dgm:pt>
    <dgm:pt modelId="{76012733-DD1D-407F-8E96-AF5FB17AC72D}" type="pres">
      <dgm:prSet presAssocID="{0BE292A1-2669-4CCF-8E09-5F80B2ED5E5C}" presName="childNode" presStyleLbl="node1" presStyleIdx="2" presStyleCnt="3">
        <dgm:presLayoutVars>
          <dgm:bulletEnabled val="1"/>
        </dgm:presLayoutVars>
      </dgm:prSet>
      <dgm:spPr/>
      <dgm:t>
        <a:bodyPr/>
        <a:lstStyle/>
        <a:p>
          <a:endParaRPr lang="es-CR"/>
        </a:p>
      </dgm:t>
    </dgm:pt>
  </dgm:ptLst>
  <dgm:cxnLst>
    <dgm:cxn modelId="{C6D70C66-38EF-4CDA-98D3-B94B1813768E}" type="presOf" srcId="{5E18C377-E327-448B-9490-97BFDE23F831}" destId="{39A8DCB6-810C-4A98-BC5A-43BAEE6E0931}" srcOrd="0" destOrd="0" presId="urn:microsoft.com/office/officeart/2005/8/layout/hProcess7#1"/>
    <dgm:cxn modelId="{1A2F1CC4-438F-49A5-884F-F9B5D5B7425C}" type="presOf" srcId="{B51A660B-2AC9-419A-8AB4-70B9B61AFA10}" destId="{F56AE7BD-5627-4A34-9363-38524D04089A}" srcOrd="0" destOrd="0" presId="urn:microsoft.com/office/officeart/2005/8/layout/hProcess7#1"/>
    <dgm:cxn modelId="{9ED50528-14DE-4440-8A88-A33650437A09}" type="presOf" srcId="{0BE292A1-2669-4CCF-8E09-5F80B2ED5E5C}" destId="{66628688-45AB-4E23-8FAE-60F037048434}" srcOrd="0" destOrd="0" presId="urn:microsoft.com/office/officeart/2005/8/layout/hProcess7#1"/>
    <dgm:cxn modelId="{8812686B-FA5F-49F8-9D58-9903729AEA6E}" type="presOf" srcId="{B51A660B-2AC9-419A-8AB4-70B9B61AFA10}" destId="{D7164AB8-AE47-426E-80B4-3C77C30EA2C2}" srcOrd="1" destOrd="0" presId="urn:microsoft.com/office/officeart/2005/8/layout/hProcess7#1"/>
    <dgm:cxn modelId="{436A6391-AE80-44DC-89F9-35A2CEB36D61}" type="presOf" srcId="{2B843EC9-F3E1-43EE-A501-4E227E4F36D0}" destId="{FF990D2A-5492-4222-8925-26DE1217FE86}" srcOrd="0" destOrd="0" presId="urn:microsoft.com/office/officeart/2005/8/layout/hProcess7#1"/>
    <dgm:cxn modelId="{C2DB7C74-38B5-4C2C-ADF7-919C1B068351}" type="presOf" srcId="{75C1ADC1-64E9-4977-BCFF-24CF37F0812E}" destId="{326729A1-2B2D-4DAD-A40C-6E39A8B0C7B7}" srcOrd="0" destOrd="0" presId="urn:microsoft.com/office/officeart/2005/8/layout/hProcess7#1"/>
    <dgm:cxn modelId="{742614E5-9BE6-41D8-9010-33C2EBF84927}" srcId="{5E18C377-E327-448B-9490-97BFDE23F831}" destId="{0BE292A1-2669-4CCF-8E09-5F80B2ED5E5C}" srcOrd="2" destOrd="0" parTransId="{25B2B2ED-0371-4B18-9E9D-8A29F30798F5}" sibTransId="{63B51A27-B6A4-466A-86E6-99B1EBD00FF0}"/>
    <dgm:cxn modelId="{5BC74FF0-2A6E-44A9-AAC0-462F8730B348}" srcId="{2B843EC9-F3E1-43EE-A501-4E227E4F36D0}" destId="{75C1ADC1-64E9-4977-BCFF-24CF37F0812E}" srcOrd="0" destOrd="0" parTransId="{E8E30978-A711-4AD6-A416-5DFA327DA38E}" sibTransId="{A3ABC2C5-4BA2-4A79-B9E1-AC7A10C57681}"/>
    <dgm:cxn modelId="{168CD264-1E06-4537-85EE-2CA2ACD21B83}" type="presOf" srcId="{59B6A1A5-6675-4AE6-AC09-35D42DBAE6F2}" destId="{2E08C326-83EF-4202-A9C9-9E096606145D}" srcOrd="0" destOrd="0" presId="urn:microsoft.com/office/officeart/2005/8/layout/hProcess7#1"/>
    <dgm:cxn modelId="{9BFC47EF-BAD6-4BC3-8C4C-E487106B074C}" srcId="{0BE292A1-2669-4CCF-8E09-5F80B2ED5E5C}" destId="{9921B1EB-8B49-49CE-AB76-FCF827BC1CE5}" srcOrd="0" destOrd="0" parTransId="{87E0A77B-9C6F-41F2-94B6-B03B03AAB176}" sibTransId="{04FAEBAD-359C-48DB-AFA7-083AD878E8C2}"/>
    <dgm:cxn modelId="{8A4017CF-6AAA-436F-B503-EB6C338F4FAD}" srcId="{5E18C377-E327-448B-9490-97BFDE23F831}" destId="{2B843EC9-F3E1-43EE-A501-4E227E4F36D0}" srcOrd="0" destOrd="0" parTransId="{A562980D-F378-4607-B929-5E5FABDB0097}" sibTransId="{11DE0BFA-8C8E-431F-A49A-0004B1E51DEA}"/>
    <dgm:cxn modelId="{390079B2-A169-4F33-8A47-A590EC771332}" srcId="{B51A660B-2AC9-419A-8AB4-70B9B61AFA10}" destId="{59B6A1A5-6675-4AE6-AC09-35D42DBAE6F2}" srcOrd="0" destOrd="0" parTransId="{0558D794-846E-4E74-B76F-A2D02107CCC9}" sibTransId="{1CEC48F5-DA9A-4B42-A25E-0FF410680DED}"/>
    <dgm:cxn modelId="{8CE7B396-FE98-47E0-B81F-8046111339A9}" srcId="{5E18C377-E327-448B-9490-97BFDE23F831}" destId="{B51A660B-2AC9-419A-8AB4-70B9B61AFA10}" srcOrd="1" destOrd="0" parTransId="{2E265474-715A-44F7-AE10-760D5EE6E1E5}" sibTransId="{B1D07A06-AD55-475B-9D16-0FBE65C38178}"/>
    <dgm:cxn modelId="{33C43D06-D74B-4D92-A29E-EBB69E7405E5}" type="presOf" srcId="{0BE292A1-2669-4CCF-8E09-5F80B2ED5E5C}" destId="{5A758A8B-C72F-4455-8C1E-69C16EB3A066}" srcOrd="1" destOrd="0" presId="urn:microsoft.com/office/officeart/2005/8/layout/hProcess7#1"/>
    <dgm:cxn modelId="{127B6206-DB55-4557-881B-6EF245307FE0}" type="presOf" srcId="{9921B1EB-8B49-49CE-AB76-FCF827BC1CE5}" destId="{76012733-DD1D-407F-8E96-AF5FB17AC72D}" srcOrd="0" destOrd="0" presId="urn:microsoft.com/office/officeart/2005/8/layout/hProcess7#1"/>
    <dgm:cxn modelId="{8465ECAF-7D4A-4099-A24D-DBF35AE7C55D}" type="presOf" srcId="{2B843EC9-F3E1-43EE-A501-4E227E4F36D0}" destId="{13AACEEB-8B1E-4746-88EE-D0249A6BECC4}" srcOrd="1" destOrd="0" presId="urn:microsoft.com/office/officeart/2005/8/layout/hProcess7#1"/>
    <dgm:cxn modelId="{D98EF5F1-135E-4D09-A248-BD3EDB74DE4E}" type="presParOf" srcId="{39A8DCB6-810C-4A98-BC5A-43BAEE6E0931}" destId="{7A3528D9-8CEB-4826-8A7C-DCCADFAFDFCB}" srcOrd="0" destOrd="0" presId="urn:microsoft.com/office/officeart/2005/8/layout/hProcess7#1"/>
    <dgm:cxn modelId="{748390E5-6F0F-4C92-BBED-D3A282B6F168}" type="presParOf" srcId="{7A3528D9-8CEB-4826-8A7C-DCCADFAFDFCB}" destId="{FF990D2A-5492-4222-8925-26DE1217FE86}" srcOrd="0" destOrd="0" presId="urn:microsoft.com/office/officeart/2005/8/layout/hProcess7#1"/>
    <dgm:cxn modelId="{E15B1F11-AF43-4FB4-B57E-0463EE5602D8}" type="presParOf" srcId="{7A3528D9-8CEB-4826-8A7C-DCCADFAFDFCB}" destId="{13AACEEB-8B1E-4746-88EE-D0249A6BECC4}" srcOrd="1" destOrd="0" presId="urn:microsoft.com/office/officeart/2005/8/layout/hProcess7#1"/>
    <dgm:cxn modelId="{EDE999A9-B6A8-4EA9-9535-FC1DD663983D}" type="presParOf" srcId="{7A3528D9-8CEB-4826-8A7C-DCCADFAFDFCB}" destId="{326729A1-2B2D-4DAD-A40C-6E39A8B0C7B7}" srcOrd="2" destOrd="0" presId="urn:microsoft.com/office/officeart/2005/8/layout/hProcess7#1"/>
    <dgm:cxn modelId="{EAC6BA00-BDB1-4262-A7CF-AA5320654899}" type="presParOf" srcId="{39A8DCB6-810C-4A98-BC5A-43BAEE6E0931}" destId="{55BB9B2D-D55A-491E-8CF7-0DF5F7C95D98}" srcOrd="1" destOrd="0" presId="urn:microsoft.com/office/officeart/2005/8/layout/hProcess7#1"/>
    <dgm:cxn modelId="{2A13A6B1-1BAF-485D-AC5E-2C04B3025693}" type="presParOf" srcId="{39A8DCB6-810C-4A98-BC5A-43BAEE6E0931}" destId="{3B0C2096-6EAA-48F1-BAE6-41FF26A358C1}" srcOrd="2" destOrd="0" presId="urn:microsoft.com/office/officeart/2005/8/layout/hProcess7#1"/>
    <dgm:cxn modelId="{E53348DD-FA52-4BA3-946A-6183E36B5A82}" type="presParOf" srcId="{3B0C2096-6EAA-48F1-BAE6-41FF26A358C1}" destId="{47404478-C902-44A2-AACF-6581EDF58B20}" srcOrd="0" destOrd="0" presId="urn:microsoft.com/office/officeart/2005/8/layout/hProcess7#1"/>
    <dgm:cxn modelId="{906D01DD-4262-4DB5-A178-F63BAB7E1CA2}" type="presParOf" srcId="{3B0C2096-6EAA-48F1-BAE6-41FF26A358C1}" destId="{F659C3D2-04C7-4917-8B47-74FB6F3B449B}" srcOrd="1" destOrd="0" presId="urn:microsoft.com/office/officeart/2005/8/layout/hProcess7#1"/>
    <dgm:cxn modelId="{EFECB683-796E-4112-9D97-48B3DB7AE74A}" type="presParOf" srcId="{3B0C2096-6EAA-48F1-BAE6-41FF26A358C1}" destId="{9E5B82B9-DA71-4458-852F-F0EF8E52F7DA}" srcOrd="2" destOrd="0" presId="urn:microsoft.com/office/officeart/2005/8/layout/hProcess7#1"/>
    <dgm:cxn modelId="{035A90EA-DA69-48E6-9778-8FAAE8937738}" type="presParOf" srcId="{39A8DCB6-810C-4A98-BC5A-43BAEE6E0931}" destId="{13D136DF-FDDD-4793-B410-B4C7DC6E1E89}" srcOrd="3" destOrd="0" presId="urn:microsoft.com/office/officeart/2005/8/layout/hProcess7#1"/>
    <dgm:cxn modelId="{C9FA3CD2-986C-4AA2-8CF4-D528E9E1FBD2}" type="presParOf" srcId="{39A8DCB6-810C-4A98-BC5A-43BAEE6E0931}" destId="{9B32481C-7DE0-4CCD-B89F-784771528A0C}" srcOrd="4" destOrd="0" presId="urn:microsoft.com/office/officeart/2005/8/layout/hProcess7#1"/>
    <dgm:cxn modelId="{447A7D96-54AF-4773-B8D3-90C0B304DE21}" type="presParOf" srcId="{9B32481C-7DE0-4CCD-B89F-784771528A0C}" destId="{F56AE7BD-5627-4A34-9363-38524D04089A}" srcOrd="0" destOrd="0" presId="urn:microsoft.com/office/officeart/2005/8/layout/hProcess7#1"/>
    <dgm:cxn modelId="{36CC3FC6-571D-4545-B872-E795CF9592AE}" type="presParOf" srcId="{9B32481C-7DE0-4CCD-B89F-784771528A0C}" destId="{D7164AB8-AE47-426E-80B4-3C77C30EA2C2}" srcOrd="1" destOrd="0" presId="urn:microsoft.com/office/officeart/2005/8/layout/hProcess7#1"/>
    <dgm:cxn modelId="{E78687E7-6A18-4EAC-BED8-BDD6CD6D9294}" type="presParOf" srcId="{9B32481C-7DE0-4CCD-B89F-784771528A0C}" destId="{2E08C326-83EF-4202-A9C9-9E096606145D}" srcOrd="2" destOrd="0" presId="urn:microsoft.com/office/officeart/2005/8/layout/hProcess7#1"/>
    <dgm:cxn modelId="{A9E011A4-2287-4C8D-BE45-C120B3A67E21}" type="presParOf" srcId="{39A8DCB6-810C-4A98-BC5A-43BAEE6E0931}" destId="{1FCBFA51-695B-4217-A1D0-0D6E79FD1CFE}" srcOrd="5" destOrd="0" presId="urn:microsoft.com/office/officeart/2005/8/layout/hProcess7#1"/>
    <dgm:cxn modelId="{F468961A-A521-4A7D-8B9A-5C3D45FEEE1B}" type="presParOf" srcId="{39A8DCB6-810C-4A98-BC5A-43BAEE6E0931}" destId="{6F800DAF-5A33-410E-A026-156077D368BE}" srcOrd="6" destOrd="0" presId="urn:microsoft.com/office/officeart/2005/8/layout/hProcess7#1"/>
    <dgm:cxn modelId="{DC6C517E-59F8-4E7C-ADEA-9997E307F8A7}" type="presParOf" srcId="{6F800DAF-5A33-410E-A026-156077D368BE}" destId="{AFBEBA12-5418-4149-B1ED-154E0121ABCB}" srcOrd="0" destOrd="0" presId="urn:microsoft.com/office/officeart/2005/8/layout/hProcess7#1"/>
    <dgm:cxn modelId="{947BF4BB-9BCB-4E93-A0F4-C1143B511F97}" type="presParOf" srcId="{6F800DAF-5A33-410E-A026-156077D368BE}" destId="{D20ACB9F-6286-4E74-9357-52E0FF1BC448}" srcOrd="1" destOrd="0" presId="urn:microsoft.com/office/officeart/2005/8/layout/hProcess7#1"/>
    <dgm:cxn modelId="{B868FDDC-8409-49A8-B453-794BBE0B9389}" type="presParOf" srcId="{6F800DAF-5A33-410E-A026-156077D368BE}" destId="{8F2E6689-FCCB-4356-BFBA-F1FD70A0DBBA}" srcOrd="2" destOrd="0" presId="urn:microsoft.com/office/officeart/2005/8/layout/hProcess7#1"/>
    <dgm:cxn modelId="{F84D4858-9F35-406D-B6A4-89357A89D695}" type="presParOf" srcId="{39A8DCB6-810C-4A98-BC5A-43BAEE6E0931}" destId="{0B6C268D-DFD2-415E-AAEA-A7E48B3571EA}" srcOrd="7" destOrd="0" presId="urn:microsoft.com/office/officeart/2005/8/layout/hProcess7#1"/>
    <dgm:cxn modelId="{5CC01255-6B1D-4B54-A92F-F99D324E5B7B}" type="presParOf" srcId="{39A8DCB6-810C-4A98-BC5A-43BAEE6E0931}" destId="{923A9732-89A5-41D1-9B2D-92EC909952AA}" srcOrd="8" destOrd="0" presId="urn:microsoft.com/office/officeart/2005/8/layout/hProcess7#1"/>
    <dgm:cxn modelId="{0DBDD03A-CA94-4A10-8F0C-A5BA7F53B42B}" type="presParOf" srcId="{923A9732-89A5-41D1-9B2D-92EC909952AA}" destId="{66628688-45AB-4E23-8FAE-60F037048434}" srcOrd="0" destOrd="0" presId="urn:microsoft.com/office/officeart/2005/8/layout/hProcess7#1"/>
    <dgm:cxn modelId="{378232FD-4EC6-412B-97F6-28B28031C738}" type="presParOf" srcId="{923A9732-89A5-41D1-9B2D-92EC909952AA}" destId="{5A758A8B-C72F-4455-8C1E-69C16EB3A066}" srcOrd="1" destOrd="0" presId="urn:microsoft.com/office/officeart/2005/8/layout/hProcess7#1"/>
    <dgm:cxn modelId="{F6ABA2BE-7000-4E91-A0BC-CF10D794521C}" type="presParOf" srcId="{923A9732-89A5-41D1-9B2D-92EC909952AA}" destId="{76012733-DD1D-407F-8E96-AF5FB17AC72D}"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90D2A-5492-4222-8925-26DE1217FE86}">
      <dsp:nvSpPr>
        <dsp:cNvPr id="0" name=""/>
        <dsp:cNvSpPr/>
      </dsp:nvSpPr>
      <dsp:spPr>
        <a:xfrm>
          <a:off x="617" y="868955"/>
          <a:ext cx="2655428" cy="3186514"/>
        </a:xfrm>
        <a:prstGeom prst="roundRect">
          <a:avLst>
            <a:gd name="adj" fmla="val 5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endParaRPr lang="en-US" sz="3300" kern="1200" dirty="0"/>
        </a:p>
      </dsp:txBody>
      <dsp:txXfrm rot="16200000">
        <a:off x="-1040310" y="1909883"/>
        <a:ext cx="2612941" cy="531085"/>
      </dsp:txXfrm>
    </dsp:sp>
    <dsp:sp modelId="{326729A1-2B2D-4DAD-A40C-6E39A8B0C7B7}">
      <dsp:nvSpPr>
        <dsp:cNvPr id="0" name=""/>
        <dsp:cNvSpPr/>
      </dsp:nvSpPr>
      <dsp:spPr>
        <a:xfrm>
          <a:off x="531702" y="868955"/>
          <a:ext cx="1978294" cy="3186514"/>
        </a:xfrm>
        <a:prstGeom prst="rect">
          <a:avLst/>
        </a:prstGeom>
        <a:no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0015" rIns="0" bIns="0" numCol="1" spcCol="1270" anchor="t" anchorCtr="0">
          <a:noAutofit/>
        </a:bodyPr>
        <a:lstStyle/>
        <a:p>
          <a:pPr lvl="0" algn="l" defTabSz="1555750">
            <a:lnSpc>
              <a:spcPct val="90000"/>
            </a:lnSpc>
            <a:spcBef>
              <a:spcPct val="0"/>
            </a:spcBef>
            <a:spcAft>
              <a:spcPct val="35000"/>
            </a:spcAft>
          </a:pPr>
          <a:r>
            <a:rPr lang="es-ES" sz="3500" kern="1200" dirty="0" smtClean="0"/>
            <a:t>Integridad de dominio</a:t>
          </a:r>
          <a:endParaRPr lang="en-US" sz="3500" kern="1200" dirty="0"/>
        </a:p>
      </dsp:txBody>
      <dsp:txXfrm>
        <a:off x="531702" y="868955"/>
        <a:ext cx="1978294" cy="3186514"/>
      </dsp:txXfrm>
    </dsp:sp>
    <dsp:sp modelId="{F56AE7BD-5627-4A34-9363-38524D04089A}">
      <dsp:nvSpPr>
        <dsp:cNvPr id="0" name=""/>
        <dsp:cNvSpPr/>
      </dsp:nvSpPr>
      <dsp:spPr>
        <a:xfrm>
          <a:off x="2748985" y="868955"/>
          <a:ext cx="2655428" cy="3186514"/>
        </a:xfrm>
        <a:prstGeom prst="roundRect">
          <a:avLst>
            <a:gd name="adj" fmla="val 5000"/>
          </a:avLst>
        </a:prstGeom>
        <a:solidFill>
          <a:schemeClr val="accent2">
            <a:hueOff val="1373170"/>
            <a:satOff val="-24404"/>
            <a:lumOff val="785"/>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endParaRPr lang="en-US" sz="3300" kern="1200" dirty="0"/>
        </a:p>
      </dsp:txBody>
      <dsp:txXfrm rot="16200000">
        <a:off x="1708057" y="1909883"/>
        <a:ext cx="2612941" cy="531085"/>
      </dsp:txXfrm>
    </dsp:sp>
    <dsp:sp modelId="{F659C3D2-04C7-4917-8B47-74FB6F3B449B}">
      <dsp:nvSpPr>
        <dsp:cNvPr id="0" name=""/>
        <dsp:cNvSpPr/>
      </dsp:nvSpPr>
      <dsp:spPr>
        <a:xfrm rot="5400000">
          <a:off x="2528308" y="3399263"/>
          <a:ext cx="467908" cy="398314"/>
        </a:xfrm>
        <a:prstGeom prst="flowChartExtra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E08C326-83EF-4202-A9C9-9E096606145D}">
      <dsp:nvSpPr>
        <dsp:cNvPr id="0" name=""/>
        <dsp:cNvSpPr/>
      </dsp:nvSpPr>
      <dsp:spPr>
        <a:xfrm>
          <a:off x="3280071" y="868955"/>
          <a:ext cx="1978294" cy="3186514"/>
        </a:xfrm>
        <a:prstGeom prst="rect">
          <a:avLst/>
        </a:prstGeom>
        <a:no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0015" rIns="0" bIns="0" numCol="1" spcCol="1270" anchor="t" anchorCtr="0">
          <a:noAutofit/>
        </a:bodyPr>
        <a:lstStyle/>
        <a:p>
          <a:pPr lvl="0" algn="l" defTabSz="1555750">
            <a:lnSpc>
              <a:spcPct val="90000"/>
            </a:lnSpc>
            <a:spcBef>
              <a:spcPct val="0"/>
            </a:spcBef>
            <a:spcAft>
              <a:spcPct val="35000"/>
            </a:spcAft>
          </a:pPr>
          <a:r>
            <a:rPr lang="es-ES" sz="3500" kern="1200" dirty="0" smtClean="0"/>
            <a:t>Integridad de clave</a:t>
          </a:r>
          <a:endParaRPr lang="en-US" sz="3500" kern="1200" dirty="0"/>
        </a:p>
      </dsp:txBody>
      <dsp:txXfrm>
        <a:off x="3280071" y="868955"/>
        <a:ext cx="1978294" cy="3186514"/>
      </dsp:txXfrm>
    </dsp:sp>
    <dsp:sp modelId="{66628688-45AB-4E23-8FAE-60F037048434}">
      <dsp:nvSpPr>
        <dsp:cNvPr id="0" name=""/>
        <dsp:cNvSpPr/>
      </dsp:nvSpPr>
      <dsp:spPr>
        <a:xfrm>
          <a:off x="5497354" y="868955"/>
          <a:ext cx="2655428" cy="3186514"/>
        </a:xfrm>
        <a:prstGeom prst="roundRect">
          <a:avLst>
            <a:gd name="adj" fmla="val 5000"/>
          </a:avLst>
        </a:prstGeom>
        <a:solidFill>
          <a:schemeClr val="accent2">
            <a:hueOff val="2746340"/>
            <a:satOff val="-48808"/>
            <a:lumOff val="1569"/>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endParaRPr lang="en-US" sz="3300" kern="1200" dirty="0"/>
        </a:p>
      </dsp:txBody>
      <dsp:txXfrm rot="16200000">
        <a:off x="4456426" y="1909883"/>
        <a:ext cx="2612941" cy="531085"/>
      </dsp:txXfrm>
    </dsp:sp>
    <dsp:sp modelId="{D20ACB9F-6286-4E74-9357-52E0FF1BC448}">
      <dsp:nvSpPr>
        <dsp:cNvPr id="0" name=""/>
        <dsp:cNvSpPr/>
      </dsp:nvSpPr>
      <dsp:spPr>
        <a:xfrm rot="5400000">
          <a:off x="5276677" y="3399263"/>
          <a:ext cx="467908" cy="398314"/>
        </a:xfrm>
        <a:prstGeom prst="flowChartExtra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6012733-DD1D-407F-8E96-AF5FB17AC72D}">
      <dsp:nvSpPr>
        <dsp:cNvPr id="0" name=""/>
        <dsp:cNvSpPr/>
      </dsp:nvSpPr>
      <dsp:spPr>
        <a:xfrm>
          <a:off x="6028440" y="868955"/>
          <a:ext cx="1978294" cy="3186514"/>
        </a:xfrm>
        <a:prstGeom prst="rect">
          <a:avLst/>
        </a:prstGeom>
        <a:no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0015" rIns="0" bIns="0" numCol="1" spcCol="1270" anchor="t" anchorCtr="0">
          <a:noAutofit/>
        </a:bodyPr>
        <a:lstStyle/>
        <a:p>
          <a:pPr lvl="0" algn="l" defTabSz="1555750">
            <a:lnSpc>
              <a:spcPct val="90000"/>
            </a:lnSpc>
            <a:spcBef>
              <a:spcPct val="0"/>
            </a:spcBef>
            <a:spcAft>
              <a:spcPct val="35000"/>
            </a:spcAft>
          </a:pPr>
          <a:r>
            <a:rPr lang="es-ES" sz="3500" kern="1200" smtClean="0"/>
            <a:t>Integridad Referencial</a:t>
          </a:r>
          <a:endParaRPr lang="en-US" sz="3500" kern="1200" dirty="0"/>
        </a:p>
      </dsp:txBody>
      <dsp:txXfrm>
        <a:off x="6028440" y="868955"/>
        <a:ext cx="1978294" cy="3186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90D2A-5492-4222-8925-26DE1217FE86}">
      <dsp:nvSpPr>
        <dsp:cNvPr id="0" name=""/>
        <dsp:cNvSpPr/>
      </dsp:nvSpPr>
      <dsp:spPr>
        <a:xfrm>
          <a:off x="617" y="868955"/>
          <a:ext cx="2655428" cy="3186514"/>
        </a:xfrm>
        <a:prstGeom prst="roundRect">
          <a:avLst>
            <a:gd name="adj" fmla="val 5000"/>
          </a:avLst>
        </a:prstGeom>
        <a:solidFill>
          <a:srgbClr val="C00000"/>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endParaRPr lang="en-US" sz="3300" kern="1200" dirty="0"/>
        </a:p>
      </dsp:txBody>
      <dsp:txXfrm rot="16200000">
        <a:off x="-1040310" y="1909883"/>
        <a:ext cx="2612941" cy="531085"/>
      </dsp:txXfrm>
    </dsp:sp>
    <dsp:sp modelId="{326729A1-2B2D-4DAD-A40C-6E39A8B0C7B7}">
      <dsp:nvSpPr>
        <dsp:cNvPr id="0" name=""/>
        <dsp:cNvSpPr/>
      </dsp:nvSpPr>
      <dsp:spPr>
        <a:xfrm>
          <a:off x="531702" y="868955"/>
          <a:ext cx="1978294" cy="3186514"/>
        </a:xfrm>
        <a:prstGeom prst="rect">
          <a:avLst/>
        </a:prstGeom>
        <a:no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0015" rIns="0" bIns="0" numCol="1" spcCol="1270" anchor="t" anchorCtr="0">
          <a:noAutofit/>
        </a:bodyPr>
        <a:lstStyle/>
        <a:p>
          <a:pPr lvl="0" algn="l" defTabSz="1555750">
            <a:lnSpc>
              <a:spcPct val="90000"/>
            </a:lnSpc>
            <a:spcBef>
              <a:spcPct val="0"/>
            </a:spcBef>
            <a:spcAft>
              <a:spcPct val="35000"/>
            </a:spcAft>
          </a:pPr>
          <a:r>
            <a:rPr lang="es-ES" sz="3500" kern="1200" dirty="0" smtClean="0"/>
            <a:t>Integridad de dominio</a:t>
          </a:r>
          <a:endParaRPr lang="en-US" sz="3500" kern="1200" dirty="0"/>
        </a:p>
      </dsp:txBody>
      <dsp:txXfrm>
        <a:off x="531702" y="868955"/>
        <a:ext cx="1978294" cy="3186514"/>
      </dsp:txXfrm>
    </dsp:sp>
    <dsp:sp modelId="{F56AE7BD-5627-4A34-9363-38524D04089A}">
      <dsp:nvSpPr>
        <dsp:cNvPr id="0" name=""/>
        <dsp:cNvSpPr/>
      </dsp:nvSpPr>
      <dsp:spPr>
        <a:xfrm>
          <a:off x="2748985" y="868955"/>
          <a:ext cx="2655428" cy="3186514"/>
        </a:xfrm>
        <a:prstGeom prst="roundRect">
          <a:avLst>
            <a:gd name="adj" fmla="val 5000"/>
          </a:avLst>
        </a:prstGeom>
        <a:solidFill>
          <a:schemeClr val="accent2">
            <a:hueOff val="1373170"/>
            <a:satOff val="-24404"/>
            <a:lumOff val="785"/>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endParaRPr lang="en-US" sz="3300" kern="1200" dirty="0"/>
        </a:p>
      </dsp:txBody>
      <dsp:txXfrm rot="16200000">
        <a:off x="1708057" y="1909883"/>
        <a:ext cx="2612941" cy="531085"/>
      </dsp:txXfrm>
    </dsp:sp>
    <dsp:sp modelId="{F659C3D2-04C7-4917-8B47-74FB6F3B449B}">
      <dsp:nvSpPr>
        <dsp:cNvPr id="0" name=""/>
        <dsp:cNvSpPr/>
      </dsp:nvSpPr>
      <dsp:spPr>
        <a:xfrm rot="5400000">
          <a:off x="2528308" y="3399263"/>
          <a:ext cx="467908" cy="398314"/>
        </a:xfrm>
        <a:prstGeom prst="flowChartExtra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E08C326-83EF-4202-A9C9-9E096606145D}">
      <dsp:nvSpPr>
        <dsp:cNvPr id="0" name=""/>
        <dsp:cNvSpPr/>
      </dsp:nvSpPr>
      <dsp:spPr>
        <a:xfrm>
          <a:off x="3280071" y="868955"/>
          <a:ext cx="1978294" cy="3186514"/>
        </a:xfrm>
        <a:prstGeom prst="rect">
          <a:avLst/>
        </a:prstGeom>
        <a:no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0015" rIns="0" bIns="0" numCol="1" spcCol="1270" anchor="t" anchorCtr="0">
          <a:noAutofit/>
        </a:bodyPr>
        <a:lstStyle/>
        <a:p>
          <a:pPr lvl="0" algn="l" defTabSz="1555750">
            <a:lnSpc>
              <a:spcPct val="90000"/>
            </a:lnSpc>
            <a:spcBef>
              <a:spcPct val="0"/>
            </a:spcBef>
            <a:spcAft>
              <a:spcPct val="35000"/>
            </a:spcAft>
          </a:pPr>
          <a:r>
            <a:rPr lang="es-ES" sz="3500" kern="1200" dirty="0" smtClean="0"/>
            <a:t>Integridad de clave</a:t>
          </a:r>
          <a:endParaRPr lang="en-US" sz="3500" kern="1200" dirty="0"/>
        </a:p>
      </dsp:txBody>
      <dsp:txXfrm>
        <a:off x="3280071" y="868955"/>
        <a:ext cx="1978294" cy="3186514"/>
      </dsp:txXfrm>
    </dsp:sp>
    <dsp:sp modelId="{66628688-45AB-4E23-8FAE-60F037048434}">
      <dsp:nvSpPr>
        <dsp:cNvPr id="0" name=""/>
        <dsp:cNvSpPr/>
      </dsp:nvSpPr>
      <dsp:spPr>
        <a:xfrm>
          <a:off x="5497354" y="868955"/>
          <a:ext cx="2655428" cy="3186514"/>
        </a:xfrm>
        <a:prstGeom prst="roundRect">
          <a:avLst>
            <a:gd name="adj" fmla="val 5000"/>
          </a:avLst>
        </a:prstGeom>
        <a:solidFill>
          <a:schemeClr val="accent2">
            <a:hueOff val="2746340"/>
            <a:satOff val="-48808"/>
            <a:lumOff val="1569"/>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endParaRPr lang="en-US" sz="3300" kern="1200" dirty="0"/>
        </a:p>
      </dsp:txBody>
      <dsp:txXfrm rot="16200000">
        <a:off x="4456426" y="1909883"/>
        <a:ext cx="2612941" cy="531085"/>
      </dsp:txXfrm>
    </dsp:sp>
    <dsp:sp modelId="{D20ACB9F-6286-4E74-9357-52E0FF1BC448}">
      <dsp:nvSpPr>
        <dsp:cNvPr id="0" name=""/>
        <dsp:cNvSpPr/>
      </dsp:nvSpPr>
      <dsp:spPr>
        <a:xfrm rot="5400000">
          <a:off x="5276677" y="3399263"/>
          <a:ext cx="467908" cy="398314"/>
        </a:xfrm>
        <a:prstGeom prst="flowChartExtra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6012733-DD1D-407F-8E96-AF5FB17AC72D}">
      <dsp:nvSpPr>
        <dsp:cNvPr id="0" name=""/>
        <dsp:cNvSpPr/>
      </dsp:nvSpPr>
      <dsp:spPr>
        <a:xfrm>
          <a:off x="6028440" y="868955"/>
          <a:ext cx="1978294" cy="3186514"/>
        </a:xfrm>
        <a:prstGeom prst="rect">
          <a:avLst/>
        </a:prstGeom>
        <a:no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0015" rIns="0" bIns="0" numCol="1" spcCol="1270" anchor="t" anchorCtr="0">
          <a:noAutofit/>
        </a:bodyPr>
        <a:lstStyle/>
        <a:p>
          <a:pPr lvl="0" algn="l" defTabSz="1555750">
            <a:lnSpc>
              <a:spcPct val="90000"/>
            </a:lnSpc>
            <a:spcBef>
              <a:spcPct val="0"/>
            </a:spcBef>
            <a:spcAft>
              <a:spcPct val="35000"/>
            </a:spcAft>
          </a:pPr>
          <a:r>
            <a:rPr lang="es-ES" sz="3500" kern="1200" smtClean="0"/>
            <a:t>Integridad Referencial</a:t>
          </a:r>
          <a:endParaRPr lang="en-US" sz="3500" kern="1200" dirty="0"/>
        </a:p>
      </dsp:txBody>
      <dsp:txXfrm>
        <a:off x="6028440" y="868955"/>
        <a:ext cx="1978294" cy="3186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90D2A-5492-4222-8925-26DE1217FE86}">
      <dsp:nvSpPr>
        <dsp:cNvPr id="0" name=""/>
        <dsp:cNvSpPr/>
      </dsp:nvSpPr>
      <dsp:spPr>
        <a:xfrm>
          <a:off x="617" y="868955"/>
          <a:ext cx="2655428" cy="3186514"/>
        </a:xfrm>
        <a:prstGeom prst="roundRect">
          <a:avLst>
            <a:gd name="adj" fmla="val 5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endParaRPr lang="en-US" sz="3300" kern="1200" dirty="0"/>
        </a:p>
      </dsp:txBody>
      <dsp:txXfrm rot="16200000">
        <a:off x="-1040310" y="1909883"/>
        <a:ext cx="2612941" cy="531085"/>
      </dsp:txXfrm>
    </dsp:sp>
    <dsp:sp modelId="{326729A1-2B2D-4DAD-A40C-6E39A8B0C7B7}">
      <dsp:nvSpPr>
        <dsp:cNvPr id="0" name=""/>
        <dsp:cNvSpPr/>
      </dsp:nvSpPr>
      <dsp:spPr>
        <a:xfrm>
          <a:off x="531702" y="868955"/>
          <a:ext cx="1978294" cy="3186514"/>
        </a:xfrm>
        <a:prstGeom prst="rect">
          <a:avLst/>
        </a:prstGeom>
        <a:no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0015" rIns="0" bIns="0" numCol="1" spcCol="1270" anchor="t" anchorCtr="0">
          <a:noAutofit/>
        </a:bodyPr>
        <a:lstStyle/>
        <a:p>
          <a:pPr lvl="0" algn="l" defTabSz="1555750">
            <a:lnSpc>
              <a:spcPct val="90000"/>
            </a:lnSpc>
            <a:spcBef>
              <a:spcPct val="0"/>
            </a:spcBef>
            <a:spcAft>
              <a:spcPct val="35000"/>
            </a:spcAft>
          </a:pPr>
          <a:r>
            <a:rPr lang="es-ES" sz="3500" kern="1200" dirty="0" smtClean="0"/>
            <a:t>Integridad de dominio</a:t>
          </a:r>
          <a:endParaRPr lang="en-US" sz="3500" kern="1200" dirty="0"/>
        </a:p>
      </dsp:txBody>
      <dsp:txXfrm>
        <a:off x="531702" y="868955"/>
        <a:ext cx="1978294" cy="3186514"/>
      </dsp:txXfrm>
    </dsp:sp>
    <dsp:sp modelId="{F56AE7BD-5627-4A34-9363-38524D04089A}">
      <dsp:nvSpPr>
        <dsp:cNvPr id="0" name=""/>
        <dsp:cNvSpPr/>
      </dsp:nvSpPr>
      <dsp:spPr>
        <a:xfrm>
          <a:off x="2748985" y="868955"/>
          <a:ext cx="2655428" cy="3186514"/>
        </a:xfrm>
        <a:prstGeom prst="roundRect">
          <a:avLst>
            <a:gd name="adj" fmla="val 5000"/>
          </a:avLst>
        </a:prstGeom>
        <a:solidFill>
          <a:srgbClr val="C00000"/>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endParaRPr lang="en-US" sz="3300" kern="1200" dirty="0"/>
        </a:p>
      </dsp:txBody>
      <dsp:txXfrm rot="16200000">
        <a:off x="1708057" y="1909883"/>
        <a:ext cx="2612941" cy="531085"/>
      </dsp:txXfrm>
    </dsp:sp>
    <dsp:sp modelId="{F659C3D2-04C7-4917-8B47-74FB6F3B449B}">
      <dsp:nvSpPr>
        <dsp:cNvPr id="0" name=""/>
        <dsp:cNvSpPr/>
      </dsp:nvSpPr>
      <dsp:spPr>
        <a:xfrm rot="5400000">
          <a:off x="2528308" y="3399263"/>
          <a:ext cx="467908" cy="398314"/>
        </a:xfrm>
        <a:prstGeom prst="flowChartExtra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E08C326-83EF-4202-A9C9-9E096606145D}">
      <dsp:nvSpPr>
        <dsp:cNvPr id="0" name=""/>
        <dsp:cNvSpPr/>
      </dsp:nvSpPr>
      <dsp:spPr>
        <a:xfrm>
          <a:off x="3280071" y="868955"/>
          <a:ext cx="1978294" cy="3186514"/>
        </a:xfrm>
        <a:prstGeom prst="rect">
          <a:avLst/>
        </a:prstGeom>
        <a:no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0015" rIns="0" bIns="0" numCol="1" spcCol="1270" anchor="t" anchorCtr="0">
          <a:noAutofit/>
        </a:bodyPr>
        <a:lstStyle/>
        <a:p>
          <a:pPr lvl="0" algn="l" defTabSz="1555750">
            <a:lnSpc>
              <a:spcPct val="90000"/>
            </a:lnSpc>
            <a:spcBef>
              <a:spcPct val="0"/>
            </a:spcBef>
            <a:spcAft>
              <a:spcPct val="35000"/>
            </a:spcAft>
          </a:pPr>
          <a:r>
            <a:rPr lang="es-ES" sz="3500" kern="1200" dirty="0" smtClean="0"/>
            <a:t>Integridad de clave</a:t>
          </a:r>
          <a:endParaRPr lang="en-US" sz="3500" kern="1200" dirty="0"/>
        </a:p>
      </dsp:txBody>
      <dsp:txXfrm>
        <a:off x="3280071" y="868955"/>
        <a:ext cx="1978294" cy="3186514"/>
      </dsp:txXfrm>
    </dsp:sp>
    <dsp:sp modelId="{66628688-45AB-4E23-8FAE-60F037048434}">
      <dsp:nvSpPr>
        <dsp:cNvPr id="0" name=""/>
        <dsp:cNvSpPr/>
      </dsp:nvSpPr>
      <dsp:spPr>
        <a:xfrm>
          <a:off x="5497354" y="868955"/>
          <a:ext cx="2655428" cy="3186514"/>
        </a:xfrm>
        <a:prstGeom prst="roundRect">
          <a:avLst>
            <a:gd name="adj" fmla="val 5000"/>
          </a:avLst>
        </a:prstGeom>
        <a:solidFill>
          <a:schemeClr val="accent2">
            <a:hueOff val="2746340"/>
            <a:satOff val="-48808"/>
            <a:lumOff val="1569"/>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endParaRPr lang="en-US" sz="3300" kern="1200" dirty="0"/>
        </a:p>
      </dsp:txBody>
      <dsp:txXfrm rot="16200000">
        <a:off x="4456426" y="1909883"/>
        <a:ext cx="2612941" cy="531085"/>
      </dsp:txXfrm>
    </dsp:sp>
    <dsp:sp modelId="{D20ACB9F-6286-4E74-9357-52E0FF1BC448}">
      <dsp:nvSpPr>
        <dsp:cNvPr id="0" name=""/>
        <dsp:cNvSpPr/>
      </dsp:nvSpPr>
      <dsp:spPr>
        <a:xfrm rot="5400000">
          <a:off x="5276677" y="3399263"/>
          <a:ext cx="467908" cy="398314"/>
        </a:xfrm>
        <a:prstGeom prst="flowChartExtra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6012733-DD1D-407F-8E96-AF5FB17AC72D}">
      <dsp:nvSpPr>
        <dsp:cNvPr id="0" name=""/>
        <dsp:cNvSpPr/>
      </dsp:nvSpPr>
      <dsp:spPr>
        <a:xfrm>
          <a:off x="6028440" y="868955"/>
          <a:ext cx="1978294" cy="3186514"/>
        </a:xfrm>
        <a:prstGeom prst="rect">
          <a:avLst/>
        </a:prstGeom>
        <a:no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0015" rIns="0" bIns="0" numCol="1" spcCol="1270" anchor="t" anchorCtr="0">
          <a:noAutofit/>
        </a:bodyPr>
        <a:lstStyle/>
        <a:p>
          <a:pPr lvl="0" algn="l" defTabSz="1555750">
            <a:lnSpc>
              <a:spcPct val="90000"/>
            </a:lnSpc>
            <a:spcBef>
              <a:spcPct val="0"/>
            </a:spcBef>
            <a:spcAft>
              <a:spcPct val="35000"/>
            </a:spcAft>
          </a:pPr>
          <a:r>
            <a:rPr lang="es-ES" sz="3500" kern="1200" smtClean="0"/>
            <a:t>Integridad Referencial</a:t>
          </a:r>
          <a:endParaRPr lang="en-US" sz="3500" kern="1200" dirty="0"/>
        </a:p>
      </dsp:txBody>
      <dsp:txXfrm>
        <a:off x="6028440" y="868955"/>
        <a:ext cx="1978294" cy="3186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90D2A-5492-4222-8925-26DE1217FE86}">
      <dsp:nvSpPr>
        <dsp:cNvPr id="0" name=""/>
        <dsp:cNvSpPr/>
      </dsp:nvSpPr>
      <dsp:spPr>
        <a:xfrm>
          <a:off x="617" y="868955"/>
          <a:ext cx="2655428" cy="3186514"/>
        </a:xfrm>
        <a:prstGeom prst="roundRect">
          <a:avLst>
            <a:gd name="adj" fmla="val 5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endParaRPr lang="en-US" sz="3300" kern="1200" dirty="0"/>
        </a:p>
      </dsp:txBody>
      <dsp:txXfrm rot="16200000">
        <a:off x="-1040310" y="1909883"/>
        <a:ext cx="2612941" cy="531085"/>
      </dsp:txXfrm>
    </dsp:sp>
    <dsp:sp modelId="{326729A1-2B2D-4DAD-A40C-6E39A8B0C7B7}">
      <dsp:nvSpPr>
        <dsp:cNvPr id="0" name=""/>
        <dsp:cNvSpPr/>
      </dsp:nvSpPr>
      <dsp:spPr>
        <a:xfrm>
          <a:off x="531702" y="868955"/>
          <a:ext cx="1978294" cy="3186514"/>
        </a:xfrm>
        <a:prstGeom prst="rect">
          <a:avLst/>
        </a:prstGeom>
        <a:no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0015" rIns="0" bIns="0" numCol="1" spcCol="1270" anchor="t" anchorCtr="0">
          <a:noAutofit/>
        </a:bodyPr>
        <a:lstStyle/>
        <a:p>
          <a:pPr lvl="0" algn="l" defTabSz="1555750">
            <a:lnSpc>
              <a:spcPct val="90000"/>
            </a:lnSpc>
            <a:spcBef>
              <a:spcPct val="0"/>
            </a:spcBef>
            <a:spcAft>
              <a:spcPct val="35000"/>
            </a:spcAft>
          </a:pPr>
          <a:r>
            <a:rPr lang="es-ES" sz="3500" kern="1200" dirty="0" smtClean="0"/>
            <a:t>Integridad de dominio</a:t>
          </a:r>
          <a:endParaRPr lang="en-US" sz="3500" kern="1200" dirty="0"/>
        </a:p>
      </dsp:txBody>
      <dsp:txXfrm>
        <a:off x="531702" y="868955"/>
        <a:ext cx="1978294" cy="3186514"/>
      </dsp:txXfrm>
    </dsp:sp>
    <dsp:sp modelId="{F56AE7BD-5627-4A34-9363-38524D04089A}">
      <dsp:nvSpPr>
        <dsp:cNvPr id="0" name=""/>
        <dsp:cNvSpPr/>
      </dsp:nvSpPr>
      <dsp:spPr>
        <a:xfrm>
          <a:off x="2748985" y="868955"/>
          <a:ext cx="2655428" cy="3186514"/>
        </a:xfrm>
        <a:prstGeom prst="roundRect">
          <a:avLst>
            <a:gd name="adj" fmla="val 5000"/>
          </a:avLst>
        </a:prstGeom>
        <a:solidFill>
          <a:schemeClr val="accent2">
            <a:hueOff val="1373170"/>
            <a:satOff val="-24404"/>
            <a:lumOff val="785"/>
            <a:alphaOff val="0"/>
          </a:schemeClr>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endParaRPr lang="en-US" sz="3300" kern="1200" dirty="0"/>
        </a:p>
      </dsp:txBody>
      <dsp:txXfrm rot="16200000">
        <a:off x="1708057" y="1909883"/>
        <a:ext cx="2612941" cy="531085"/>
      </dsp:txXfrm>
    </dsp:sp>
    <dsp:sp modelId="{F659C3D2-04C7-4917-8B47-74FB6F3B449B}">
      <dsp:nvSpPr>
        <dsp:cNvPr id="0" name=""/>
        <dsp:cNvSpPr/>
      </dsp:nvSpPr>
      <dsp:spPr>
        <a:xfrm rot="5400000">
          <a:off x="2528308" y="3399263"/>
          <a:ext cx="467908" cy="398314"/>
        </a:xfrm>
        <a:prstGeom prst="flowChartExtra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E08C326-83EF-4202-A9C9-9E096606145D}">
      <dsp:nvSpPr>
        <dsp:cNvPr id="0" name=""/>
        <dsp:cNvSpPr/>
      </dsp:nvSpPr>
      <dsp:spPr>
        <a:xfrm>
          <a:off x="3280071" y="868955"/>
          <a:ext cx="1978294" cy="3186514"/>
        </a:xfrm>
        <a:prstGeom prst="rect">
          <a:avLst/>
        </a:prstGeom>
        <a:no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0015" rIns="0" bIns="0" numCol="1" spcCol="1270" anchor="t" anchorCtr="0">
          <a:noAutofit/>
        </a:bodyPr>
        <a:lstStyle/>
        <a:p>
          <a:pPr lvl="0" algn="l" defTabSz="1555750">
            <a:lnSpc>
              <a:spcPct val="90000"/>
            </a:lnSpc>
            <a:spcBef>
              <a:spcPct val="0"/>
            </a:spcBef>
            <a:spcAft>
              <a:spcPct val="35000"/>
            </a:spcAft>
          </a:pPr>
          <a:r>
            <a:rPr lang="es-ES" sz="3500" kern="1200" dirty="0" smtClean="0"/>
            <a:t>Integridad de clave</a:t>
          </a:r>
          <a:endParaRPr lang="en-US" sz="3500" kern="1200" dirty="0"/>
        </a:p>
      </dsp:txBody>
      <dsp:txXfrm>
        <a:off x="3280071" y="868955"/>
        <a:ext cx="1978294" cy="3186514"/>
      </dsp:txXfrm>
    </dsp:sp>
    <dsp:sp modelId="{66628688-45AB-4E23-8FAE-60F037048434}">
      <dsp:nvSpPr>
        <dsp:cNvPr id="0" name=""/>
        <dsp:cNvSpPr/>
      </dsp:nvSpPr>
      <dsp:spPr>
        <a:xfrm>
          <a:off x="5497354" y="868955"/>
          <a:ext cx="2655428" cy="3186514"/>
        </a:xfrm>
        <a:prstGeom prst="roundRect">
          <a:avLst>
            <a:gd name="adj" fmla="val 5000"/>
          </a:avLst>
        </a:prstGeom>
        <a:solidFill>
          <a:srgbClr val="C00000"/>
        </a:solid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lvl="0" algn="r" defTabSz="1466850">
            <a:lnSpc>
              <a:spcPct val="90000"/>
            </a:lnSpc>
            <a:spcBef>
              <a:spcPct val="0"/>
            </a:spcBef>
            <a:spcAft>
              <a:spcPct val="35000"/>
            </a:spcAft>
          </a:pPr>
          <a:endParaRPr lang="en-US" sz="3300" kern="1200" dirty="0"/>
        </a:p>
      </dsp:txBody>
      <dsp:txXfrm rot="16200000">
        <a:off x="4456426" y="1909883"/>
        <a:ext cx="2612941" cy="531085"/>
      </dsp:txXfrm>
    </dsp:sp>
    <dsp:sp modelId="{D20ACB9F-6286-4E74-9357-52E0FF1BC448}">
      <dsp:nvSpPr>
        <dsp:cNvPr id="0" name=""/>
        <dsp:cNvSpPr/>
      </dsp:nvSpPr>
      <dsp:spPr>
        <a:xfrm rot="5400000">
          <a:off x="5276677" y="3399263"/>
          <a:ext cx="467908" cy="398314"/>
        </a:xfrm>
        <a:prstGeom prst="flowChartExtra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6012733-DD1D-407F-8E96-AF5FB17AC72D}">
      <dsp:nvSpPr>
        <dsp:cNvPr id="0" name=""/>
        <dsp:cNvSpPr/>
      </dsp:nvSpPr>
      <dsp:spPr>
        <a:xfrm>
          <a:off x="6028440" y="868955"/>
          <a:ext cx="1978294" cy="3186514"/>
        </a:xfrm>
        <a:prstGeom prst="rect">
          <a:avLst/>
        </a:prstGeom>
        <a:noFill/>
        <a:ln>
          <a:noFill/>
        </a:ln>
        <a:effectLst>
          <a:outerShdw blurRad="38100" dist="30000" dir="5400000" rotWithShape="0">
            <a:srgbClr val="000000">
              <a:alpha val="45000"/>
            </a:srgbClr>
          </a:out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0" tIns="120015" rIns="0" bIns="0" numCol="1" spcCol="1270" anchor="t" anchorCtr="0">
          <a:noAutofit/>
        </a:bodyPr>
        <a:lstStyle/>
        <a:p>
          <a:pPr lvl="0" algn="l" defTabSz="1555750">
            <a:lnSpc>
              <a:spcPct val="90000"/>
            </a:lnSpc>
            <a:spcBef>
              <a:spcPct val="0"/>
            </a:spcBef>
            <a:spcAft>
              <a:spcPct val="35000"/>
            </a:spcAft>
          </a:pPr>
          <a:r>
            <a:rPr lang="es-ES" sz="3500" kern="1200" smtClean="0"/>
            <a:t>Integridad Referencial</a:t>
          </a:r>
          <a:endParaRPr lang="en-US" sz="3500" kern="1200" dirty="0"/>
        </a:p>
      </dsp:txBody>
      <dsp:txXfrm>
        <a:off x="6028440" y="868955"/>
        <a:ext cx="1978294" cy="31865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D826D-2BE3-4B12-8E7B-D20571285896}" type="datetimeFigureOut">
              <a:rPr lang="es-CR" smtClean="0"/>
              <a:t>03/10/2014</a:t>
            </a:fld>
            <a:endParaRPr lang="es-C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F37DDE-400A-4C3E-A9A1-1F83B8536A7E}" type="slidenum">
              <a:rPr lang="es-CR" smtClean="0"/>
              <a:t>‹Nº›</a:t>
            </a:fld>
            <a:endParaRPr lang="es-CR"/>
          </a:p>
        </p:txBody>
      </p:sp>
    </p:spTree>
    <p:extLst>
      <p:ext uri="{BB962C8B-B14F-4D97-AF65-F5344CB8AC3E}">
        <p14:creationId xmlns:p14="http://schemas.microsoft.com/office/powerpoint/2010/main" val="333185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B6F37DDE-400A-4C3E-A9A1-1F83B8536A7E}" type="slidenum">
              <a:rPr lang="es-CR" smtClean="0"/>
              <a:t>13</a:t>
            </a:fld>
            <a:endParaRPr lang="es-CR"/>
          </a:p>
        </p:txBody>
      </p:sp>
    </p:spTree>
    <p:extLst>
      <p:ext uri="{BB962C8B-B14F-4D97-AF65-F5344CB8AC3E}">
        <p14:creationId xmlns:p14="http://schemas.microsoft.com/office/powerpoint/2010/main" val="96931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A847CFC-816F-41D0-AAC0-9BF4FEBC753E}" type="datetimeFigureOut">
              <a:rPr lang="es-ES" smtClean="0"/>
              <a:t>03/10/2014</a:t>
            </a:fld>
            <a:endParaRPr lang="es-ES"/>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ES"/>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132FADFE-3B8F-471C-ABF0-DBC7717ECBB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03/10/2014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7A847CFC-816F-41D0-AAC0-9BF4FEBC753E}" type="datetimeFigureOut">
              <a:rPr lang="es-ES" smtClean="0"/>
              <a:t>03/10/2014</a:t>
            </a:fld>
            <a:endParaRPr lang="es-ES"/>
          </a:p>
        </p:txBody>
      </p:sp>
      <p:sp>
        <p:nvSpPr>
          <p:cNvPr id="5" name="4 Marcador de pie de página"/>
          <p:cNvSpPr>
            <a:spLocks noGrp="1"/>
          </p:cNvSpPr>
          <p:nvPr>
            <p:ph type="ftr" sz="quarter" idx="11"/>
          </p:nvPr>
        </p:nvSpPr>
        <p:spPr>
          <a:xfrm>
            <a:off x="457201" y="6248207"/>
            <a:ext cx="5573483" cy="365125"/>
          </a:xfrm>
        </p:spPr>
        <p:txBody>
          <a:bodyPr/>
          <a:lstStyle/>
          <a:p>
            <a:endParaRPr lang="es-ES"/>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03/10/2014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t>‹Nº›</a:t>
            </a:fld>
            <a:endParaRPr lang="es-ES"/>
          </a:p>
        </p:txBody>
      </p:sp>
      <p:sp>
        <p:nvSpPr>
          <p:cNvPr id="8" name="7 Marcador de contenido"/>
          <p:cNvSpPr>
            <a:spLocks noGrp="1"/>
          </p:cNvSpPr>
          <p:nvPr>
            <p:ph sz="quarter" idx="1"/>
          </p:nvPr>
        </p:nvSpPr>
        <p:spPr>
          <a:xfrm>
            <a:off x="612648" y="1600200"/>
            <a:ext cx="8153400" cy="449580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7A847CFC-816F-41D0-AAC0-9BF4FEBC753E}" type="datetimeFigureOut">
              <a:rPr lang="es-ES" smtClean="0"/>
              <a:t>03/10/2014</a:t>
            </a:fld>
            <a:endParaRPr lang="es-ES"/>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32FADFE-3B8F-471C-ABF0-DBC7717ECBBC}" type="slidenum">
              <a:rPr lang="es-ES" smtClean="0"/>
              <a:t>‹Nº›</a:t>
            </a:fld>
            <a:endParaRPr lang="es-ES"/>
          </a:p>
        </p:txBody>
      </p:sp>
      <p:sp>
        <p:nvSpPr>
          <p:cNvPr id="14" name="13 Marcador de pie de página"/>
          <p:cNvSpPr>
            <a:spLocks noGrp="1"/>
          </p:cNvSpPr>
          <p:nvPr>
            <p:ph type="ftr" sz="quarter" idx="12"/>
          </p:nvPr>
        </p:nvSpPr>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7A847CFC-816F-41D0-AAC0-9BF4FEBC753E}" type="datetimeFigureOut">
              <a:rPr lang="es-ES" smtClean="0"/>
              <a:t>03/10/2014</a:t>
            </a:fld>
            <a:endParaRPr lang="es-ES"/>
          </a:p>
        </p:txBody>
      </p:sp>
      <p:sp>
        <p:nvSpPr>
          <p:cNvPr id="10" name="9 Marcador de número de diapositiva"/>
          <p:cNvSpPr>
            <a:spLocks noGrp="1"/>
          </p:cNvSpPr>
          <p:nvPr>
            <p:ph type="sldNum" sz="quarter" idx="16"/>
          </p:nvPr>
        </p:nvSpPr>
        <p:spPr/>
        <p:txBody>
          <a:bodyPr rtlCol="0"/>
          <a:lstStyle/>
          <a:p>
            <a:fld id="{132FADFE-3B8F-471C-ABF0-DBC7717ECBBC}" type="slidenum">
              <a:rPr lang="es-ES" smtClean="0"/>
              <a:t>‹Nº›</a:t>
            </a:fld>
            <a:endParaRPr lang="es-ES"/>
          </a:p>
        </p:txBody>
      </p:sp>
      <p:sp>
        <p:nvSpPr>
          <p:cNvPr id="12" name="11 Marcador de pie de página"/>
          <p:cNvSpPr>
            <a:spLocks noGrp="1"/>
          </p:cNvSpPr>
          <p:nvPr>
            <p:ph type="ftr" sz="quarter" idx="17"/>
          </p:nvPr>
        </p:nvSpPr>
        <p:spPr/>
        <p:txBody>
          <a:bodyPr rtlCol="0"/>
          <a:lstStyle/>
          <a:p>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7A847CFC-816F-41D0-AAC0-9BF4FEBC753E}" type="datetimeFigureOut">
              <a:rPr lang="es-ES" smtClean="0"/>
              <a:t>03/10/2014</a:t>
            </a:fld>
            <a:endParaRPr lang="es-ES"/>
          </a:p>
        </p:txBody>
      </p:sp>
      <p:sp>
        <p:nvSpPr>
          <p:cNvPr id="12" name="11 Marcador de número de diapositiva"/>
          <p:cNvSpPr>
            <a:spLocks noGrp="1"/>
          </p:cNvSpPr>
          <p:nvPr>
            <p:ph type="sldNum" sz="quarter" idx="16"/>
          </p:nvPr>
        </p:nvSpPr>
        <p:spPr/>
        <p:txBody>
          <a:bodyPr rtlCol="0"/>
          <a:lstStyle/>
          <a:p>
            <a:fld id="{132FADFE-3B8F-471C-ABF0-DBC7717ECBBC}" type="slidenum">
              <a:rPr lang="es-ES" smtClean="0"/>
              <a:t>‹Nº›</a:t>
            </a:fld>
            <a:endParaRPr lang="es-ES"/>
          </a:p>
        </p:txBody>
      </p:sp>
      <p:sp>
        <p:nvSpPr>
          <p:cNvPr id="14" name="13 Marcador de pie de página"/>
          <p:cNvSpPr>
            <a:spLocks noGrp="1"/>
          </p:cNvSpPr>
          <p:nvPr>
            <p:ph type="ftr" sz="quarter" idx="17"/>
          </p:nvPr>
        </p:nvSpPr>
        <p:spPr/>
        <p:txBody>
          <a:bodyPr rtlCol="0"/>
          <a:lstStyle/>
          <a:p>
            <a:endParaRPr lang="es-ES"/>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03/10/2014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03/10/2014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03/10/2014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t>‹Nº›</a:t>
            </a:fld>
            <a:endParaRPr lang="es-ES"/>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7A847CFC-816F-41D0-AAC0-9BF4FEBC753E}" type="datetimeFigureOut">
              <a:rPr lang="es-ES" smtClean="0"/>
              <a:t>03/10/2014</a:t>
            </a:fld>
            <a:endParaRPr lang="es-ES"/>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132FADFE-3B8F-471C-ABF0-DBC7717ECBBC}" type="slidenum">
              <a:rPr lang="es-ES" smtClean="0"/>
              <a:t>‹Nº›</a:t>
            </a:fld>
            <a:endParaRPr lang="es-ES"/>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ES"/>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A847CFC-816F-41D0-AAC0-9BF4FEBC753E}" type="datetimeFigureOut">
              <a:rPr lang="es-ES" smtClean="0"/>
              <a:t>03/10/2014</a:t>
            </a:fld>
            <a:endParaRPr lang="es-ES"/>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ES"/>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1640" y="1168152"/>
            <a:ext cx="6477000" cy="1828800"/>
          </a:xfrm>
        </p:spPr>
        <p:txBody>
          <a:bodyPr>
            <a:normAutofit fontScale="90000"/>
          </a:bodyPr>
          <a:lstStyle/>
          <a:p>
            <a:pPr algn="ctr"/>
            <a:r>
              <a:rPr lang="es-CR" sz="6000" dirty="0" smtClean="0">
                <a:effectLst>
                  <a:outerShdw blurRad="38100" dist="38100" dir="2700000" algn="tl">
                    <a:srgbClr val="000000">
                      <a:alpha val="43137"/>
                    </a:srgbClr>
                  </a:outerShdw>
                </a:effectLst>
              </a:rPr>
              <a:t>FUNDAMENTOS DE BASES DE DATOS</a:t>
            </a:r>
            <a:endParaRPr lang="es-CR" dirty="0"/>
          </a:p>
        </p:txBody>
      </p:sp>
      <p:sp>
        <p:nvSpPr>
          <p:cNvPr id="3" name="2 Subtítulo"/>
          <p:cNvSpPr>
            <a:spLocks noGrp="1"/>
          </p:cNvSpPr>
          <p:nvPr>
            <p:ph type="subTitle" idx="1"/>
          </p:nvPr>
        </p:nvSpPr>
        <p:spPr>
          <a:xfrm>
            <a:off x="611560" y="3717032"/>
            <a:ext cx="7854696" cy="1752600"/>
          </a:xfrm>
        </p:spPr>
        <p:txBody>
          <a:bodyPr>
            <a:normAutofit/>
          </a:bodyPr>
          <a:lstStyle/>
          <a:p>
            <a:pPr algn="ctr"/>
            <a:r>
              <a:rPr lang="es-ES" sz="4000" b="1" i="1" dirty="0"/>
              <a:t>Diseño de Modelos de Bases de Datos</a:t>
            </a:r>
          </a:p>
          <a:p>
            <a:pPr algn="ctr"/>
            <a:endParaRPr lang="es-ES" dirty="0"/>
          </a:p>
          <a:p>
            <a:pPr algn="ctr"/>
            <a:r>
              <a:rPr lang="es-CR" dirty="0" smtClean="0"/>
              <a:t>Efrén Jimenez Delgado</a:t>
            </a:r>
            <a:endParaRPr lang="es-CR" dirty="0"/>
          </a:p>
        </p:txBody>
      </p:sp>
    </p:spTree>
    <p:extLst>
      <p:ext uri="{BB962C8B-B14F-4D97-AF65-F5344CB8AC3E}">
        <p14:creationId xmlns:p14="http://schemas.microsoft.com/office/powerpoint/2010/main" val="1401436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5" name="4 Marcador de contenido"/>
          <p:cNvSpPr>
            <a:spLocks noGrp="1"/>
          </p:cNvSpPr>
          <p:nvPr>
            <p:ph sz="quarter" idx="1"/>
          </p:nvPr>
        </p:nvSpPr>
        <p:spPr/>
        <p:txBody>
          <a:bodyPr>
            <a:normAutofit fontScale="85000" lnSpcReduction="20000"/>
          </a:bodyPr>
          <a:lstStyle/>
          <a:p>
            <a:r>
              <a:rPr lang="es-ES" b="1" dirty="0"/>
              <a:t>Algunas consideraciones de Subclase y Superclase </a:t>
            </a:r>
            <a:endParaRPr lang="es-ES" dirty="0"/>
          </a:p>
          <a:p>
            <a:pPr lvl="1"/>
            <a:r>
              <a:rPr lang="es-ES" dirty="0" smtClean="0"/>
              <a:t>Una </a:t>
            </a:r>
            <a:r>
              <a:rPr lang="es-ES" dirty="0"/>
              <a:t>instancia de subtipo </a:t>
            </a:r>
            <a:r>
              <a:rPr lang="es-ES" b="1" dirty="0"/>
              <a:t>también es instancia del </a:t>
            </a:r>
            <a:r>
              <a:rPr lang="es-ES" b="1" dirty="0" err="1"/>
              <a:t>supertipo</a:t>
            </a:r>
            <a:r>
              <a:rPr lang="es-ES" b="1" dirty="0"/>
              <a:t> </a:t>
            </a:r>
            <a:r>
              <a:rPr lang="es-ES" dirty="0"/>
              <a:t>y es la misma instancia, pero con un papel específico distinto. </a:t>
            </a:r>
          </a:p>
          <a:p>
            <a:pPr lvl="1"/>
            <a:r>
              <a:rPr lang="es-ES" dirty="0" smtClean="0"/>
              <a:t>Una </a:t>
            </a:r>
            <a:r>
              <a:rPr lang="es-ES" dirty="0"/>
              <a:t>instancia no puede existir sólo por ser miembro de un subtipo: también </a:t>
            </a:r>
            <a:r>
              <a:rPr lang="es-ES" b="1" dirty="0"/>
              <a:t>debe ser miembro del </a:t>
            </a:r>
            <a:r>
              <a:rPr lang="es-ES" b="1" dirty="0" err="1"/>
              <a:t>supertipo</a:t>
            </a:r>
            <a:r>
              <a:rPr lang="es-ES" b="1" dirty="0"/>
              <a:t> </a:t>
            </a:r>
            <a:endParaRPr lang="es-ES" dirty="0"/>
          </a:p>
          <a:p>
            <a:pPr lvl="1"/>
            <a:r>
              <a:rPr lang="es-ES" dirty="0" smtClean="0"/>
              <a:t>Una </a:t>
            </a:r>
            <a:r>
              <a:rPr lang="es-ES" dirty="0"/>
              <a:t>instancia del </a:t>
            </a:r>
            <a:r>
              <a:rPr lang="es-ES" dirty="0" err="1"/>
              <a:t>supertipo</a:t>
            </a:r>
            <a:r>
              <a:rPr lang="es-ES" dirty="0"/>
              <a:t> </a:t>
            </a:r>
            <a:r>
              <a:rPr lang="es-ES" b="1" dirty="0"/>
              <a:t>puede no ser miembro de ningún subtipo </a:t>
            </a:r>
            <a:endParaRPr lang="es-ES" dirty="0"/>
          </a:p>
          <a:p>
            <a:endParaRPr lang="es-CR" dirty="0"/>
          </a:p>
          <a:p>
            <a:r>
              <a:rPr lang="es-CR" b="1" dirty="0"/>
              <a:t>¿Cuándo utilizar Subclases? </a:t>
            </a:r>
            <a:endParaRPr lang="es-CR" dirty="0"/>
          </a:p>
          <a:p>
            <a:pPr lvl="1"/>
            <a:r>
              <a:rPr lang="es-ES" dirty="0" smtClean="0"/>
              <a:t>Cuando </a:t>
            </a:r>
            <a:r>
              <a:rPr lang="es-ES" dirty="0"/>
              <a:t>hay atributos que sólo tienen sentido para algunas instancias de un tipo y no para todas. </a:t>
            </a:r>
          </a:p>
          <a:p>
            <a:pPr lvl="1"/>
            <a:r>
              <a:rPr lang="es-ES" dirty="0" smtClean="0"/>
              <a:t>Cuando </a:t>
            </a:r>
            <a:r>
              <a:rPr lang="es-ES" dirty="0"/>
              <a:t>hay tipos de relación en los que sólo participan algunas entidades de un tipo y no todas. </a:t>
            </a:r>
          </a:p>
          <a:p>
            <a:endParaRPr lang="es-CR" dirty="0"/>
          </a:p>
        </p:txBody>
      </p:sp>
    </p:spTree>
    <p:extLst>
      <p:ext uri="{BB962C8B-B14F-4D97-AF65-F5344CB8AC3E}">
        <p14:creationId xmlns:p14="http://schemas.microsoft.com/office/powerpoint/2010/main" val="1989101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5" name="4 Marcador de contenido"/>
          <p:cNvSpPr>
            <a:spLocks noGrp="1"/>
          </p:cNvSpPr>
          <p:nvPr>
            <p:ph sz="quarter" idx="1"/>
          </p:nvPr>
        </p:nvSpPr>
        <p:spPr/>
        <p:txBody>
          <a:bodyPr>
            <a:normAutofit/>
          </a:bodyPr>
          <a:lstStyle/>
          <a:p>
            <a:r>
              <a:rPr lang="es-CR" b="1" dirty="0" smtClean="0"/>
              <a:t>Herencia</a:t>
            </a:r>
          </a:p>
          <a:p>
            <a:pPr lvl="1"/>
            <a:r>
              <a:rPr lang="es-ES" dirty="0" smtClean="0"/>
              <a:t>Una </a:t>
            </a:r>
            <a:r>
              <a:rPr lang="es-ES" dirty="0"/>
              <a:t>Subclase puede tener atributos propios y participar en relaciones por separado. </a:t>
            </a:r>
          </a:p>
          <a:p>
            <a:pPr lvl="1"/>
            <a:r>
              <a:rPr lang="es-ES" dirty="0" smtClean="0"/>
              <a:t>Los </a:t>
            </a:r>
            <a:r>
              <a:rPr lang="es-ES" dirty="0"/>
              <a:t>atributos aplicables solamente a cada una de las Subclases, se denominan </a:t>
            </a:r>
            <a:r>
              <a:rPr lang="es-ES" b="1" dirty="0"/>
              <a:t>atributos específicos de la subclase. </a:t>
            </a:r>
            <a:endParaRPr lang="es-ES" dirty="0"/>
          </a:p>
          <a:p>
            <a:pPr lvl="1"/>
            <a:r>
              <a:rPr lang="es-ES" dirty="0" smtClean="0"/>
              <a:t>Una </a:t>
            </a:r>
            <a:r>
              <a:rPr lang="es-ES" dirty="0"/>
              <a:t>Subclase </a:t>
            </a:r>
            <a:r>
              <a:rPr lang="es-ES" b="1" dirty="0"/>
              <a:t>hereda </a:t>
            </a:r>
            <a:r>
              <a:rPr lang="es-ES" dirty="0"/>
              <a:t>todos los atributos de la Superclase, y todas las relaciones en las que participa la Superclase. </a:t>
            </a:r>
          </a:p>
          <a:p>
            <a:pPr lvl="1"/>
            <a:endParaRPr lang="es-ES" dirty="0"/>
          </a:p>
          <a:p>
            <a:endParaRPr lang="es-CR" dirty="0"/>
          </a:p>
        </p:txBody>
      </p:sp>
    </p:spTree>
    <p:extLst>
      <p:ext uri="{BB962C8B-B14F-4D97-AF65-F5344CB8AC3E}">
        <p14:creationId xmlns:p14="http://schemas.microsoft.com/office/powerpoint/2010/main" val="2808908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a:t>
            </a:r>
            <a:r>
              <a:rPr lang="es-CR" dirty="0" smtClean="0"/>
              <a:t>E-R</a:t>
            </a:r>
            <a:endParaRPr lang="es-CR" dirty="0"/>
          </a:p>
        </p:txBody>
      </p:sp>
      <p:sp>
        <p:nvSpPr>
          <p:cNvPr id="3" name="2 Marcador de contenido"/>
          <p:cNvSpPr>
            <a:spLocks noGrp="1"/>
          </p:cNvSpPr>
          <p:nvPr>
            <p:ph sz="quarter" idx="1"/>
          </p:nvPr>
        </p:nvSpPr>
        <p:spPr/>
        <p:txBody>
          <a:bodyPr>
            <a:normAutofit fontScale="92500" lnSpcReduction="20000"/>
          </a:bodyPr>
          <a:lstStyle/>
          <a:p>
            <a:pPr algn="just"/>
            <a:r>
              <a:rPr lang="es-CR" dirty="0" smtClean="0"/>
              <a:t>Especialización</a:t>
            </a:r>
          </a:p>
          <a:p>
            <a:pPr lvl="1" algn="just"/>
            <a:r>
              <a:rPr lang="es-CR" dirty="0" smtClean="0"/>
              <a:t>Es el proceso de definir un conjunto de subclases de un tipo de entidad denominada superclase de la especialización</a:t>
            </a:r>
          </a:p>
          <a:p>
            <a:pPr lvl="1" algn="just"/>
            <a:r>
              <a:rPr lang="es-CR" dirty="0" smtClean="0"/>
              <a:t>El conjunto de subclases  que forman una especialización se define a partir de una característica distintiva de las entidades de la superclase.</a:t>
            </a:r>
          </a:p>
          <a:p>
            <a:pPr lvl="1" algn="just"/>
            <a:r>
              <a:rPr lang="es-CR" dirty="0" smtClean="0"/>
              <a:t>Por ejemplo, el conjunto de subclases </a:t>
            </a:r>
            <a:r>
              <a:rPr lang="es-CR" dirty="0" smtClean="0">
                <a:solidFill>
                  <a:schemeClr val="accent2"/>
                </a:solidFill>
              </a:rPr>
              <a:t>{Secretaria, Ingeniero, Técnico}</a:t>
            </a:r>
            <a:r>
              <a:rPr lang="es-CR" dirty="0" smtClean="0"/>
              <a:t> es una especialización de la superclase Empleado que las distingue entre las entidades Empleado según el </a:t>
            </a:r>
            <a:r>
              <a:rPr lang="es-CR" dirty="0" smtClean="0">
                <a:solidFill>
                  <a:srgbClr val="00B0F0"/>
                </a:solidFill>
              </a:rPr>
              <a:t>tipo de trabajo</a:t>
            </a:r>
            <a:r>
              <a:rPr lang="es-CR" dirty="0" smtClean="0"/>
              <a:t>.</a:t>
            </a:r>
          </a:p>
          <a:p>
            <a:pPr lvl="1" algn="just"/>
            <a:r>
              <a:rPr lang="es-CR" dirty="0" smtClean="0"/>
              <a:t>Otra especialización del tipo entidad Empleado puede originar </a:t>
            </a:r>
            <a:r>
              <a:rPr lang="es-CR" dirty="0" smtClean="0">
                <a:solidFill>
                  <a:schemeClr val="accent2"/>
                </a:solidFill>
              </a:rPr>
              <a:t>{Empleado asalariado, Empleado por horas}</a:t>
            </a:r>
            <a:r>
              <a:rPr lang="es-CR" dirty="0" smtClean="0"/>
              <a:t>; la distinción en este caso es por el </a:t>
            </a:r>
            <a:r>
              <a:rPr lang="es-CR" dirty="0" smtClean="0">
                <a:solidFill>
                  <a:srgbClr val="00B0F0"/>
                </a:solidFill>
              </a:rPr>
              <a:t>método de pago</a:t>
            </a:r>
            <a:r>
              <a:rPr lang="es-CR" dirty="0" smtClean="0"/>
              <a:t>.</a:t>
            </a:r>
            <a:endParaRPr lang="es-CR" dirty="0"/>
          </a:p>
        </p:txBody>
      </p:sp>
    </p:spTree>
    <p:extLst>
      <p:ext uri="{BB962C8B-B14F-4D97-AF65-F5344CB8AC3E}">
        <p14:creationId xmlns:p14="http://schemas.microsoft.com/office/powerpoint/2010/main" val="747789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grpSp>
        <p:nvGrpSpPr>
          <p:cNvPr id="4" name="Group 4"/>
          <p:cNvGrpSpPr>
            <a:grpSpLocks/>
          </p:cNvGrpSpPr>
          <p:nvPr/>
        </p:nvGrpSpPr>
        <p:grpSpPr bwMode="auto">
          <a:xfrm>
            <a:off x="7236418" y="6235811"/>
            <a:ext cx="1600509" cy="504825"/>
            <a:chOff x="2397" y="2058"/>
            <a:chExt cx="915" cy="288"/>
          </a:xfrm>
        </p:grpSpPr>
        <p:sp>
          <p:nvSpPr>
            <p:cNvPr id="5" name="Text Box 5"/>
            <p:cNvSpPr txBox="1">
              <a:spLocks noChangeArrowheads="1"/>
            </p:cNvSpPr>
            <p:nvPr/>
          </p:nvSpPr>
          <p:spPr bwMode="auto">
            <a:xfrm>
              <a:off x="2448" y="2064"/>
              <a:ext cx="86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CR" sz="2000" dirty="0" smtClean="0"/>
                <a:t>Sindicato</a:t>
              </a:r>
              <a:endParaRPr lang="es-ES_tradnl" altLang="es-CR" sz="2600" dirty="0"/>
            </a:p>
          </p:txBody>
        </p:sp>
        <p:sp>
          <p:nvSpPr>
            <p:cNvPr id="6" name="AutoShape 6"/>
            <p:cNvSpPr>
              <a:spLocks noChangeArrowheads="1"/>
            </p:cNvSpPr>
            <p:nvPr/>
          </p:nvSpPr>
          <p:spPr bwMode="auto">
            <a:xfrm>
              <a:off x="2397" y="2058"/>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7" name="Group 7"/>
          <p:cNvGrpSpPr>
            <a:grpSpLocks/>
          </p:cNvGrpSpPr>
          <p:nvPr/>
        </p:nvGrpSpPr>
        <p:grpSpPr bwMode="auto">
          <a:xfrm>
            <a:off x="302611" y="4195166"/>
            <a:ext cx="1595438" cy="778164"/>
            <a:chOff x="3600" y="2832"/>
            <a:chExt cx="912" cy="291"/>
          </a:xfrm>
        </p:grpSpPr>
        <p:sp>
          <p:nvSpPr>
            <p:cNvPr id="8" name="Text Box 8"/>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Secretaria</a:t>
              </a:r>
              <a:endParaRPr lang="es-ES_tradnl" altLang="es-CR" sz="2000" dirty="0"/>
            </a:p>
          </p:txBody>
        </p:sp>
        <p:sp>
          <p:nvSpPr>
            <p:cNvPr id="9" name="AutoShape 9"/>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10" name="Group 10"/>
          <p:cNvGrpSpPr>
            <a:grpSpLocks/>
          </p:cNvGrpSpPr>
          <p:nvPr/>
        </p:nvGrpSpPr>
        <p:grpSpPr bwMode="auto">
          <a:xfrm>
            <a:off x="2066324" y="4195166"/>
            <a:ext cx="1595438" cy="778164"/>
            <a:chOff x="3600" y="2832"/>
            <a:chExt cx="912" cy="291"/>
          </a:xfrm>
        </p:grpSpPr>
        <p:sp>
          <p:nvSpPr>
            <p:cNvPr id="11"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Ingeniero</a:t>
              </a:r>
              <a:endParaRPr lang="es-ES_tradnl" altLang="es-CR" sz="2000" dirty="0"/>
            </a:p>
          </p:txBody>
        </p:sp>
        <p:sp>
          <p:nvSpPr>
            <p:cNvPr id="12"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13" name="Line 13"/>
          <p:cNvSpPr>
            <a:spLocks noChangeShapeType="1"/>
          </p:cNvSpPr>
          <p:nvPr/>
        </p:nvSpPr>
        <p:spPr bwMode="auto">
          <a:xfrm flipH="1">
            <a:off x="1058342" y="2966006"/>
            <a:ext cx="1474262" cy="1204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4" name="Line 14"/>
          <p:cNvSpPr>
            <a:spLocks noChangeShapeType="1"/>
          </p:cNvSpPr>
          <p:nvPr/>
        </p:nvSpPr>
        <p:spPr bwMode="auto">
          <a:xfrm>
            <a:off x="2698323" y="3235274"/>
            <a:ext cx="123651" cy="9598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7" name="2 Marcador de contenido"/>
          <p:cNvSpPr>
            <a:spLocks noGrp="1"/>
          </p:cNvSpPr>
          <p:nvPr>
            <p:ph sz="quarter" idx="1"/>
          </p:nvPr>
        </p:nvSpPr>
        <p:spPr>
          <a:xfrm>
            <a:off x="612648" y="1600200"/>
            <a:ext cx="8153400" cy="4495800"/>
          </a:xfrm>
        </p:spPr>
        <p:txBody>
          <a:bodyPr>
            <a:normAutofit/>
          </a:bodyPr>
          <a:lstStyle/>
          <a:p>
            <a:pPr algn="just"/>
            <a:r>
              <a:rPr lang="es-CR" dirty="0" smtClean="0"/>
              <a:t>Especialización</a:t>
            </a:r>
          </a:p>
        </p:txBody>
      </p:sp>
      <p:grpSp>
        <p:nvGrpSpPr>
          <p:cNvPr id="20" name="Group 10"/>
          <p:cNvGrpSpPr>
            <a:grpSpLocks/>
          </p:cNvGrpSpPr>
          <p:nvPr/>
        </p:nvGrpSpPr>
        <p:grpSpPr bwMode="auto">
          <a:xfrm>
            <a:off x="3770257" y="4170189"/>
            <a:ext cx="1595438" cy="778164"/>
            <a:chOff x="3600" y="2832"/>
            <a:chExt cx="912" cy="291"/>
          </a:xfrm>
        </p:grpSpPr>
        <p:sp>
          <p:nvSpPr>
            <p:cNvPr id="21"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Técnico</a:t>
              </a:r>
              <a:endParaRPr lang="es-ES_tradnl" altLang="es-CR" sz="2000" dirty="0"/>
            </a:p>
          </p:txBody>
        </p:sp>
        <p:sp>
          <p:nvSpPr>
            <p:cNvPr id="22"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24" name="Line 14"/>
          <p:cNvSpPr>
            <a:spLocks noChangeShapeType="1"/>
          </p:cNvSpPr>
          <p:nvPr/>
        </p:nvSpPr>
        <p:spPr bwMode="auto">
          <a:xfrm>
            <a:off x="2864044" y="2966005"/>
            <a:ext cx="1661948" cy="1176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26" name="Group 10"/>
          <p:cNvGrpSpPr>
            <a:grpSpLocks/>
          </p:cNvGrpSpPr>
          <p:nvPr/>
        </p:nvGrpSpPr>
        <p:grpSpPr bwMode="auto">
          <a:xfrm>
            <a:off x="5523120" y="4155563"/>
            <a:ext cx="1595438" cy="1165909"/>
            <a:chOff x="3600" y="2832"/>
            <a:chExt cx="912" cy="436"/>
          </a:xfrm>
        </p:grpSpPr>
        <p:sp>
          <p:nvSpPr>
            <p:cNvPr id="27" name="Text Box 11"/>
            <p:cNvSpPr txBox="1">
              <a:spLocks noChangeArrowheads="1"/>
            </p:cNvSpPr>
            <p:nvPr/>
          </p:nvSpPr>
          <p:spPr bwMode="auto">
            <a:xfrm>
              <a:off x="3600" y="2857"/>
              <a:ext cx="912"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Empleado asalariado</a:t>
              </a:r>
              <a:endParaRPr lang="es-ES_tradnl" altLang="es-CR" sz="2000" dirty="0"/>
            </a:p>
          </p:txBody>
        </p:sp>
        <p:sp>
          <p:nvSpPr>
            <p:cNvPr id="28"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29" name="Line 14"/>
          <p:cNvSpPr>
            <a:spLocks noChangeShapeType="1"/>
          </p:cNvSpPr>
          <p:nvPr/>
        </p:nvSpPr>
        <p:spPr bwMode="auto">
          <a:xfrm flipH="1">
            <a:off x="6278769" y="2966005"/>
            <a:ext cx="590099" cy="1189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31" name="Group 10"/>
          <p:cNvGrpSpPr>
            <a:grpSpLocks/>
          </p:cNvGrpSpPr>
          <p:nvPr/>
        </p:nvGrpSpPr>
        <p:grpSpPr bwMode="auto">
          <a:xfrm>
            <a:off x="7227053" y="4130592"/>
            <a:ext cx="1595438" cy="1117776"/>
            <a:chOff x="3600" y="2832"/>
            <a:chExt cx="912" cy="418"/>
          </a:xfrm>
        </p:grpSpPr>
        <p:sp>
          <p:nvSpPr>
            <p:cNvPr id="32" name="Text Box 11"/>
            <p:cNvSpPr txBox="1">
              <a:spLocks noChangeArrowheads="1"/>
            </p:cNvSpPr>
            <p:nvPr/>
          </p:nvSpPr>
          <p:spPr bwMode="auto">
            <a:xfrm>
              <a:off x="3600" y="2839"/>
              <a:ext cx="912"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Empleado por hora</a:t>
              </a:r>
              <a:endParaRPr lang="es-ES_tradnl" altLang="es-CR" sz="2000" dirty="0"/>
            </a:p>
          </p:txBody>
        </p:sp>
        <p:sp>
          <p:nvSpPr>
            <p:cNvPr id="33"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34" name="Line 14"/>
          <p:cNvSpPr>
            <a:spLocks noChangeShapeType="1"/>
          </p:cNvSpPr>
          <p:nvPr/>
        </p:nvSpPr>
        <p:spPr bwMode="auto">
          <a:xfrm>
            <a:off x="7151814" y="3018829"/>
            <a:ext cx="830974" cy="1083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37" name="Line 13"/>
          <p:cNvSpPr>
            <a:spLocks noChangeShapeType="1"/>
          </p:cNvSpPr>
          <p:nvPr/>
        </p:nvSpPr>
        <p:spPr bwMode="auto">
          <a:xfrm flipH="1">
            <a:off x="2698324" y="2410370"/>
            <a:ext cx="1827667" cy="3196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38" name="Line 13"/>
          <p:cNvSpPr>
            <a:spLocks noChangeShapeType="1"/>
          </p:cNvSpPr>
          <p:nvPr/>
        </p:nvSpPr>
        <p:spPr bwMode="auto">
          <a:xfrm>
            <a:off x="4572000" y="2420888"/>
            <a:ext cx="2376264" cy="361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39" name="38 Decisión"/>
          <p:cNvSpPr/>
          <p:nvPr/>
        </p:nvSpPr>
        <p:spPr>
          <a:xfrm>
            <a:off x="7236296" y="5157192"/>
            <a:ext cx="1512167" cy="84383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smtClean="0">
                <a:solidFill>
                  <a:schemeClr val="tx1"/>
                </a:solidFill>
              </a:rPr>
              <a:t>Afiliado a</a:t>
            </a:r>
            <a:endParaRPr lang="es-CR" sz="1400" dirty="0">
              <a:solidFill>
                <a:schemeClr val="tx1"/>
              </a:solidFill>
            </a:endParaRPr>
          </a:p>
        </p:txBody>
      </p:sp>
      <p:grpSp>
        <p:nvGrpSpPr>
          <p:cNvPr id="41" name="Group 4"/>
          <p:cNvGrpSpPr>
            <a:grpSpLocks/>
          </p:cNvGrpSpPr>
          <p:nvPr/>
        </p:nvGrpSpPr>
        <p:grpSpPr bwMode="auto">
          <a:xfrm>
            <a:off x="3851920" y="1916063"/>
            <a:ext cx="1511300" cy="504825"/>
            <a:chOff x="2448" y="2016"/>
            <a:chExt cx="864" cy="288"/>
          </a:xfrm>
        </p:grpSpPr>
        <p:sp>
          <p:nvSpPr>
            <p:cNvPr id="42" name="Text Box 5"/>
            <p:cNvSpPr txBox="1">
              <a:spLocks noChangeArrowheads="1"/>
            </p:cNvSpPr>
            <p:nvPr/>
          </p:nvSpPr>
          <p:spPr bwMode="auto">
            <a:xfrm>
              <a:off x="2448" y="2064"/>
              <a:ext cx="86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CR" sz="2000" dirty="0" smtClean="0"/>
                <a:t>Empleado</a:t>
              </a:r>
              <a:endParaRPr lang="es-ES_tradnl" altLang="es-CR" sz="2600" dirty="0"/>
            </a:p>
          </p:txBody>
        </p:sp>
        <p:sp>
          <p:nvSpPr>
            <p:cNvPr id="43" name="AutoShape 6"/>
            <p:cNvSpPr>
              <a:spLocks noChangeArrowheads="1"/>
            </p:cNvSpPr>
            <p:nvPr/>
          </p:nvSpPr>
          <p:spPr bwMode="auto">
            <a:xfrm>
              <a:off x="2448" y="2016"/>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46" name="Line 13"/>
          <p:cNvSpPr>
            <a:spLocks noChangeShapeType="1"/>
          </p:cNvSpPr>
          <p:nvPr/>
        </p:nvSpPr>
        <p:spPr bwMode="auto">
          <a:xfrm>
            <a:off x="8008199" y="4900735"/>
            <a:ext cx="0" cy="25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47" name="Line 13"/>
          <p:cNvSpPr>
            <a:spLocks noChangeShapeType="1"/>
          </p:cNvSpPr>
          <p:nvPr/>
        </p:nvSpPr>
        <p:spPr bwMode="auto">
          <a:xfrm>
            <a:off x="7980528" y="5989871"/>
            <a:ext cx="0" cy="256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48" name="47 Triángulo isósceles"/>
          <p:cNvSpPr/>
          <p:nvPr/>
        </p:nvSpPr>
        <p:spPr>
          <a:xfrm rot="10800000">
            <a:off x="2374288" y="2730027"/>
            <a:ext cx="648072" cy="505247"/>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0" name="49 Triángulo isósceles"/>
          <p:cNvSpPr/>
          <p:nvPr/>
        </p:nvSpPr>
        <p:spPr>
          <a:xfrm rot="10800000">
            <a:off x="6682395" y="2782004"/>
            <a:ext cx="648072" cy="505247"/>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1619074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a:xfrm>
            <a:off x="612648" y="1600200"/>
            <a:ext cx="8153400" cy="2764904"/>
          </a:xfrm>
        </p:spPr>
        <p:txBody>
          <a:bodyPr>
            <a:normAutofit fontScale="92500" lnSpcReduction="10000"/>
          </a:bodyPr>
          <a:lstStyle/>
          <a:p>
            <a:r>
              <a:rPr lang="es-CR" dirty="0" smtClean="0"/>
              <a:t>Generalización</a:t>
            </a:r>
          </a:p>
          <a:p>
            <a:pPr lvl="1"/>
            <a:r>
              <a:rPr lang="es-CR" dirty="0" smtClean="0"/>
              <a:t>Se puede concebir el proceso inverso de abstracción en el que se suprimen las diferencias entre varios tipos de entidad, se identifican sus rasgos comunes y se generalizan para formar una sola superclase.</a:t>
            </a:r>
          </a:p>
          <a:p>
            <a:pPr lvl="1"/>
            <a:r>
              <a:rPr lang="es-CR" dirty="0" smtClean="0"/>
              <a:t>Por ejemplo, considere los tipos de entidad Coche y Camión.</a:t>
            </a:r>
          </a:p>
          <a:p>
            <a:pPr lvl="1"/>
            <a:endParaRPr lang="es-C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747" y="4365104"/>
            <a:ext cx="80867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7986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p:txBody>
          <a:bodyPr/>
          <a:lstStyle/>
          <a:p>
            <a:endParaRPr lang="es-C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07400"/>
            <a:ext cx="6975500" cy="5133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747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p:txBody>
          <a:bodyPr>
            <a:normAutofit/>
          </a:bodyPr>
          <a:lstStyle/>
          <a:p>
            <a:r>
              <a:rPr lang="es-CR" b="1" dirty="0" smtClean="0"/>
              <a:t>Generalización </a:t>
            </a:r>
            <a:endParaRPr lang="es-CR" dirty="0"/>
          </a:p>
          <a:p>
            <a:pPr lvl="1"/>
            <a:r>
              <a:rPr lang="es-CR" dirty="0" smtClean="0"/>
              <a:t>Énfasis </a:t>
            </a:r>
            <a:r>
              <a:rPr lang="es-CR" dirty="0"/>
              <a:t>en las similitudes. </a:t>
            </a:r>
          </a:p>
          <a:p>
            <a:pPr lvl="1"/>
            <a:r>
              <a:rPr lang="es-ES" dirty="0" smtClean="0"/>
              <a:t>Cada </a:t>
            </a:r>
            <a:r>
              <a:rPr lang="es-ES" dirty="0"/>
              <a:t>instancia de la superclase es también una instancia de alguno de los subtipos. </a:t>
            </a:r>
          </a:p>
          <a:p>
            <a:r>
              <a:rPr lang="es-CR" b="1" dirty="0" smtClean="0"/>
              <a:t>Especialización </a:t>
            </a:r>
            <a:endParaRPr lang="es-CR" dirty="0"/>
          </a:p>
          <a:p>
            <a:pPr lvl="1"/>
            <a:r>
              <a:rPr lang="es-CR" dirty="0" smtClean="0"/>
              <a:t>Énfasis </a:t>
            </a:r>
            <a:r>
              <a:rPr lang="es-CR" dirty="0"/>
              <a:t>en las diferencias. </a:t>
            </a:r>
          </a:p>
          <a:p>
            <a:pPr lvl="1"/>
            <a:r>
              <a:rPr lang="es-ES" dirty="0" smtClean="0"/>
              <a:t>Alguna </a:t>
            </a:r>
            <a:r>
              <a:rPr lang="es-ES" dirty="0"/>
              <a:t>instancia de la superclase puede no ser instancia de ninguna subclase. </a:t>
            </a:r>
          </a:p>
          <a:p>
            <a:endParaRPr lang="es-CR" dirty="0"/>
          </a:p>
        </p:txBody>
      </p:sp>
    </p:spTree>
    <p:extLst>
      <p:ext uri="{BB962C8B-B14F-4D97-AF65-F5344CB8AC3E}">
        <p14:creationId xmlns:p14="http://schemas.microsoft.com/office/powerpoint/2010/main" val="174180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a:xfrm>
            <a:off x="612648" y="1600200"/>
            <a:ext cx="8153400" cy="3268960"/>
          </a:xfrm>
        </p:spPr>
        <p:txBody>
          <a:bodyPr>
            <a:normAutofit fontScale="92500" lnSpcReduction="10000"/>
          </a:bodyPr>
          <a:lstStyle/>
          <a:p>
            <a:r>
              <a:rPr lang="es-CR" dirty="0" smtClean="0"/>
              <a:t>Generalización</a:t>
            </a:r>
          </a:p>
          <a:p>
            <a:pPr lvl="1"/>
            <a:r>
              <a:rPr lang="es-CR" dirty="0" smtClean="0"/>
              <a:t>Restricciones </a:t>
            </a:r>
          </a:p>
          <a:p>
            <a:pPr lvl="2"/>
            <a:r>
              <a:rPr lang="es-CR" dirty="0" smtClean="0"/>
              <a:t>Definido por predicado o condición</a:t>
            </a:r>
          </a:p>
          <a:p>
            <a:pPr lvl="3"/>
            <a:r>
              <a:rPr lang="es-ES" dirty="0" smtClean="0"/>
              <a:t>Condición </a:t>
            </a:r>
            <a:r>
              <a:rPr lang="es-ES" dirty="0"/>
              <a:t>de pertenencia a cada subtipo con base en el </a:t>
            </a:r>
            <a:r>
              <a:rPr lang="es-ES" b="1" dirty="0"/>
              <a:t>valor de algún atributo del </a:t>
            </a:r>
            <a:r>
              <a:rPr lang="es-ES" b="1" dirty="0" err="1"/>
              <a:t>supertipo</a:t>
            </a:r>
            <a:r>
              <a:rPr lang="es-ES" b="1" dirty="0"/>
              <a:t>. </a:t>
            </a:r>
            <a:endParaRPr lang="es-ES" dirty="0"/>
          </a:p>
          <a:p>
            <a:pPr lvl="3"/>
            <a:r>
              <a:rPr lang="es-CR" b="1" dirty="0"/>
              <a:t>Restricción </a:t>
            </a:r>
            <a:r>
              <a:rPr lang="es-CR" dirty="0"/>
              <a:t>que especifica que: </a:t>
            </a:r>
          </a:p>
          <a:p>
            <a:pPr lvl="4"/>
            <a:r>
              <a:rPr lang="es-ES" dirty="0" smtClean="0"/>
              <a:t>Las </a:t>
            </a:r>
            <a:r>
              <a:rPr lang="es-ES" dirty="0"/>
              <a:t>instancias del subtipo deben satisfacer la condición </a:t>
            </a:r>
          </a:p>
          <a:p>
            <a:pPr lvl="4"/>
            <a:r>
              <a:rPr lang="es-ES" dirty="0" smtClean="0"/>
              <a:t>Todas </a:t>
            </a:r>
            <a:r>
              <a:rPr lang="es-ES" dirty="0"/>
              <a:t>las instancias del </a:t>
            </a:r>
            <a:r>
              <a:rPr lang="es-ES" dirty="0" err="1"/>
              <a:t>supertipo</a:t>
            </a:r>
            <a:r>
              <a:rPr lang="es-ES" dirty="0"/>
              <a:t> que cumplen la condición, deben pertenecer al subtipo. </a:t>
            </a:r>
          </a:p>
        </p:txBody>
      </p:sp>
      <p:grpSp>
        <p:nvGrpSpPr>
          <p:cNvPr id="4" name="Group 4"/>
          <p:cNvGrpSpPr>
            <a:grpSpLocks/>
          </p:cNvGrpSpPr>
          <p:nvPr/>
        </p:nvGrpSpPr>
        <p:grpSpPr bwMode="auto">
          <a:xfrm>
            <a:off x="4004694" y="4796383"/>
            <a:ext cx="1511300" cy="504825"/>
            <a:chOff x="2448" y="2016"/>
            <a:chExt cx="864" cy="288"/>
          </a:xfrm>
        </p:grpSpPr>
        <p:sp>
          <p:nvSpPr>
            <p:cNvPr id="5" name="Text Box 5"/>
            <p:cNvSpPr txBox="1">
              <a:spLocks noChangeArrowheads="1"/>
            </p:cNvSpPr>
            <p:nvPr/>
          </p:nvSpPr>
          <p:spPr bwMode="auto">
            <a:xfrm>
              <a:off x="2448" y="2064"/>
              <a:ext cx="86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CR" sz="2000" dirty="0" smtClean="0"/>
                <a:t>Persona</a:t>
              </a:r>
              <a:endParaRPr lang="es-ES_tradnl" altLang="es-CR" sz="2600" dirty="0"/>
            </a:p>
          </p:txBody>
        </p:sp>
        <p:sp>
          <p:nvSpPr>
            <p:cNvPr id="6" name="AutoShape 6"/>
            <p:cNvSpPr>
              <a:spLocks noChangeArrowheads="1"/>
            </p:cNvSpPr>
            <p:nvPr/>
          </p:nvSpPr>
          <p:spPr bwMode="auto">
            <a:xfrm>
              <a:off x="2448" y="2016"/>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7" name="Group 7"/>
          <p:cNvGrpSpPr>
            <a:grpSpLocks/>
          </p:cNvGrpSpPr>
          <p:nvPr/>
        </p:nvGrpSpPr>
        <p:grpSpPr bwMode="auto">
          <a:xfrm>
            <a:off x="2912494" y="6262289"/>
            <a:ext cx="1595438" cy="508480"/>
            <a:chOff x="3600" y="2832"/>
            <a:chExt cx="912" cy="291"/>
          </a:xfrm>
        </p:grpSpPr>
        <p:sp>
          <p:nvSpPr>
            <p:cNvPr id="8" name="Text Box 8"/>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Empleado</a:t>
              </a:r>
              <a:endParaRPr lang="es-ES_tradnl" altLang="es-CR" sz="2000" dirty="0"/>
            </a:p>
          </p:txBody>
        </p:sp>
        <p:sp>
          <p:nvSpPr>
            <p:cNvPr id="9" name="AutoShape 9"/>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10" name="Group 10"/>
          <p:cNvGrpSpPr>
            <a:grpSpLocks/>
          </p:cNvGrpSpPr>
          <p:nvPr/>
        </p:nvGrpSpPr>
        <p:grpSpPr bwMode="auto">
          <a:xfrm>
            <a:off x="4928619" y="6262289"/>
            <a:ext cx="1595438" cy="508480"/>
            <a:chOff x="3600" y="2832"/>
            <a:chExt cx="912" cy="291"/>
          </a:xfrm>
        </p:grpSpPr>
        <p:sp>
          <p:nvSpPr>
            <p:cNvPr id="11"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Estudiante</a:t>
              </a:r>
              <a:endParaRPr lang="es-ES_tradnl" altLang="es-CR" sz="2000" dirty="0"/>
            </a:p>
          </p:txBody>
        </p:sp>
        <p:sp>
          <p:nvSpPr>
            <p:cNvPr id="12"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17" name="16 CuadroTexto"/>
          <p:cNvSpPr txBox="1"/>
          <p:nvPr/>
        </p:nvSpPr>
        <p:spPr>
          <a:xfrm>
            <a:off x="5796136" y="5877272"/>
            <a:ext cx="1872208" cy="369332"/>
          </a:xfrm>
          <a:prstGeom prst="rect">
            <a:avLst/>
          </a:prstGeom>
          <a:noFill/>
        </p:spPr>
        <p:txBody>
          <a:bodyPr wrap="square" rtlCol="0">
            <a:spAutoFit/>
          </a:bodyPr>
          <a:lstStyle/>
          <a:p>
            <a:r>
              <a:rPr lang="es-CR" dirty="0" smtClean="0">
                <a:solidFill>
                  <a:srgbClr val="0070C0"/>
                </a:solidFill>
              </a:rPr>
              <a:t>Matriculado=True</a:t>
            </a:r>
            <a:endParaRPr lang="es-CR" dirty="0">
              <a:solidFill>
                <a:srgbClr val="0070C0"/>
              </a:solidFill>
            </a:endParaRPr>
          </a:p>
        </p:txBody>
      </p:sp>
      <p:sp>
        <p:nvSpPr>
          <p:cNvPr id="18" name="17 CuadroTexto"/>
          <p:cNvSpPr txBox="1"/>
          <p:nvPr/>
        </p:nvSpPr>
        <p:spPr>
          <a:xfrm>
            <a:off x="827584" y="5845006"/>
            <a:ext cx="2769591" cy="369332"/>
          </a:xfrm>
          <a:prstGeom prst="rect">
            <a:avLst/>
          </a:prstGeom>
          <a:noFill/>
        </p:spPr>
        <p:txBody>
          <a:bodyPr wrap="square" rtlCol="0">
            <a:spAutoFit/>
          </a:bodyPr>
          <a:lstStyle/>
          <a:p>
            <a:r>
              <a:rPr lang="es-CR" dirty="0" err="1" smtClean="0">
                <a:solidFill>
                  <a:srgbClr val="0070C0"/>
                </a:solidFill>
              </a:rPr>
              <a:t>EstadoLaboral</a:t>
            </a:r>
            <a:r>
              <a:rPr lang="es-CR" dirty="0" smtClean="0">
                <a:solidFill>
                  <a:srgbClr val="0070C0"/>
                </a:solidFill>
              </a:rPr>
              <a:t> = en Activo</a:t>
            </a:r>
            <a:endParaRPr lang="es-CR" dirty="0">
              <a:solidFill>
                <a:srgbClr val="0070C0"/>
              </a:solidFill>
            </a:endParaRPr>
          </a:p>
        </p:txBody>
      </p:sp>
      <p:sp>
        <p:nvSpPr>
          <p:cNvPr id="19" name="Line 13"/>
          <p:cNvSpPr>
            <a:spLocks noChangeShapeType="1"/>
          </p:cNvSpPr>
          <p:nvPr/>
        </p:nvSpPr>
        <p:spPr bwMode="auto">
          <a:xfrm flipH="1">
            <a:off x="3623864" y="5993085"/>
            <a:ext cx="1163666" cy="244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0" name="Line 14"/>
          <p:cNvSpPr>
            <a:spLocks noChangeShapeType="1"/>
          </p:cNvSpPr>
          <p:nvPr/>
        </p:nvSpPr>
        <p:spPr bwMode="auto">
          <a:xfrm>
            <a:off x="4827883" y="5993085"/>
            <a:ext cx="896245" cy="244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1" name="20 Triángulo isósceles"/>
          <p:cNvSpPr/>
          <p:nvPr/>
        </p:nvSpPr>
        <p:spPr>
          <a:xfrm rot="10800000">
            <a:off x="4463496" y="5487837"/>
            <a:ext cx="648072" cy="505247"/>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2" name="Line 14"/>
          <p:cNvSpPr>
            <a:spLocks noChangeShapeType="1"/>
          </p:cNvSpPr>
          <p:nvPr/>
        </p:nvSpPr>
        <p:spPr bwMode="auto">
          <a:xfrm>
            <a:off x="4787531" y="5265714"/>
            <a:ext cx="0" cy="22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Tree>
    <p:extLst>
      <p:ext uri="{BB962C8B-B14F-4D97-AF65-F5344CB8AC3E}">
        <p14:creationId xmlns:p14="http://schemas.microsoft.com/office/powerpoint/2010/main" val="1160090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p:txBody>
          <a:bodyPr>
            <a:normAutofit/>
          </a:bodyPr>
          <a:lstStyle/>
          <a:p>
            <a:r>
              <a:rPr lang="es-CR" dirty="0" smtClean="0"/>
              <a:t>Generalización</a:t>
            </a:r>
          </a:p>
          <a:p>
            <a:pPr lvl="1"/>
            <a:r>
              <a:rPr lang="es-CR" dirty="0" smtClean="0"/>
              <a:t>Restricciones </a:t>
            </a:r>
          </a:p>
          <a:p>
            <a:pPr lvl="2"/>
            <a:r>
              <a:rPr lang="es-ES" dirty="0" smtClean="0"/>
              <a:t>Definido por atributo</a:t>
            </a:r>
          </a:p>
          <a:p>
            <a:pPr lvl="3"/>
            <a:r>
              <a:rPr lang="es-ES" dirty="0" smtClean="0"/>
              <a:t>Todas </a:t>
            </a:r>
            <a:r>
              <a:rPr lang="es-ES" dirty="0"/>
              <a:t>las subclases definen la condición de pertenencia en términos del </a:t>
            </a:r>
            <a:r>
              <a:rPr lang="es-ES" b="1" dirty="0"/>
              <a:t>mismo atributo </a:t>
            </a:r>
            <a:endParaRPr lang="es-ES" dirty="0"/>
          </a:p>
          <a:p>
            <a:pPr lvl="3"/>
            <a:r>
              <a:rPr lang="es-ES" dirty="0" smtClean="0"/>
              <a:t>Es </a:t>
            </a:r>
            <a:r>
              <a:rPr lang="es-ES" dirty="0"/>
              <a:t>el discriminante de la especialización </a:t>
            </a:r>
          </a:p>
        </p:txBody>
      </p:sp>
      <p:grpSp>
        <p:nvGrpSpPr>
          <p:cNvPr id="4" name="Group 4"/>
          <p:cNvGrpSpPr>
            <a:grpSpLocks/>
          </p:cNvGrpSpPr>
          <p:nvPr/>
        </p:nvGrpSpPr>
        <p:grpSpPr bwMode="auto">
          <a:xfrm>
            <a:off x="3788670" y="4581128"/>
            <a:ext cx="1511300" cy="504825"/>
            <a:chOff x="2448" y="2016"/>
            <a:chExt cx="864" cy="288"/>
          </a:xfrm>
        </p:grpSpPr>
        <p:sp>
          <p:nvSpPr>
            <p:cNvPr id="5" name="Text Box 5"/>
            <p:cNvSpPr txBox="1">
              <a:spLocks noChangeArrowheads="1"/>
            </p:cNvSpPr>
            <p:nvPr/>
          </p:nvSpPr>
          <p:spPr bwMode="auto">
            <a:xfrm>
              <a:off x="2448" y="2064"/>
              <a:ext cx="86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CR" sz="2000" dirty="0" smtClean="0"/>
                <a:t>Profesor</a:t>
              </a:r>
              <a:endParaRPr lang="es-ES_tradnl" altLang="es-CR" sz="2600" dirty="0"/>
            </a:p>
          </p:txBody>
        </p:sp>
        <p:sp>
          <p:nvSpPr>
            <p:cNvPr id="6" name="AutoShape 6"/>
            <p:cNvSpPr>
              <a:spLocks noChangeArrowheads="1"/>
            </p:cNvSpPr>
            <p:nvPr/>
          </p:nvSpPr>
          <p:spPr bwMode="auto">
            <a:xfrm>
              <a:off x="2448" y="2016"/>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7" name="Group 7"/>
          <p:cNvGrpSpPr>
            <a:grpSpLocks/>
          </p:cNvGrpSpPr>
          <p:nvPr/>
        </p:nvGrpSpPr>
        <p:grpSpPr bwMode="auto">
          <a:xfrm>
            <a:off x="2696470" y="6047034"/>
            <a:ext cx="1595438" cy="508480"/>
            <a:chOff x="3600" y="2832"/>
            <a:chExt cx="912" cy="291"/>
          </a:xfrm>
        </p:grpSpPr>
        <p:sp>
          <p:nvSpPr>
            <p:cNvPr id="8" name="Text Box 8"/>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Fijo</a:t>
              </a:r>
              <a:endParaRPr lang="es-ES_tradnl" altLang="es-CR" sz="2000" dirty="0"/>
            </a:p>
          </p:txBody>
        </p:sp>
        <p:sp>
          <p:nvSpPr>
            <p:cNvPr id="9" name="AutoShape 9"/>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10" name="Group 10"/>
          <p:cNvGrpSpPr>
            <a:grpSpLocks/>
          </p:cNvGrpSpPr>
          <p:nvPr/>
        </p:nvGrpSpPr>
        <p:grpSpPr bwMode="auto">
          <a:xfrm>
            <a:off x="4712595" y="6047034"/>
            <a:ext cx="1595438" cy="508480"/>
            <a:chOff x="3600" y="2832"/>
            <a:chExt cx="912" cy="291"/>
          </a:xfrm>
        </p:grpSpPr>
        <p:sp>
          <p:nvSpPr>
            <p:cNvPr id="11"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Ocasional</a:t>
              </a:r>
              <a:endParaRPr lang="es-ES_tradnl" altLang="es-CR" sz="2000" dirty="0"/>
            </a:p>
          </p:txBody>
        </p:sp>
        <p:sp>
          <p:nvSpPr>
            <p:cNvPr id="12"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13" name="Line 13"/>
          <p:cNvSpPr>
            <a:spLocks noChangeShapeType="1"/>
          </p:cNvSpPr>
          <p:nvPr/>
        </p:nvSpPr>
        <p:spPr bwMode="auto">
          <a:xfrm flipH="1">
            <a:off x="3367981" y="5802808"/>
            <a:ext cx="1163666" cy="244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4" name="Line 14"/>
          <p:cNvSpPr>
            <a:spLocks noChangeShapeType="1"/>
          </p:cNvSpPr>
          <p:nvPr/>
        </p:nvSpPr>
        <p:spPr bwMode="auto">
          <a:xfrm>
            <a:off x="4572000" y="5802808"/>
            <a:ext cx="896245" cy="244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7" name="16 CuadroTexto"/>
          <p:cNvSpPr txBox="1"/>
          <p:nvPr/>
        </p:nvSpPr>
        <p:spPr>
          <a:xfrm>
            <a:off x="5580112" y="5662017"/>
            <a:ext cx="1872208" cy="369332"/>
          </a:xfrm>
          <a:prstGeom prst="rect">
            <a:avLst/>
          </a:prstGeom>
          <a:noFill/>
        </p:spPr>
        <p:txBody>
          <a:bodyPr wrap="square" rtlCol="0">
            <a:spAutoFit/>
          </a:bodyPr>
          <a:lstStyle/>
          <a:p>
            <a:r>
              <a:rPr lang="es-CR" dirty="0" smtClean="0">
                <a:solidFill>
                  <a:srgbClr val="0070C0"/>
                </a:solidFill>
              </a:rPr>
              <a:t>contrato</a:t>
            </a:r>
            <a:endParaRPr lang="es-CR" dirty="0">
              <a:solidFill>
                <a:srgbClr val="0070C0"/>
              </a:solidFill>
            </a:endParaRPr>
          </a:p>
        </p:txBody>
      </p:sp>
      <p:sp>
        <p:nvSpPr>
          <p:cNvPr id="18" name="17 CuadroTexto"/>
          <p:cNvSpPr txBox="1"/>
          <p:nvPr/>
        </p:nvSpPr>
        <p:spPr>
          <a:xfrm>
            <a:off x="1835696" y="5629751"/>
            <a:ext cx="1545455" cy="369332"/>
          </a:xfrm>
          <a:prstGeom prst="rect">
            <a:avLst/>
          </a:prstGeom>
          <a:noFill/>
        </p:spPr>
        <p:txBody>
          <a:bodyPr wrap="square" rtlCol="0">
            <a:spAutoFit/>
          </a:bodyPr>
          <a:lstStyle/>
          <a:p>
            <a:r>
              <a:rPr lang="es-CR" dirty="0" smtClean="0">
                <a:solidFill>
                  <a:srgbClr val="0070C0"/>
                </a:solidFill>
              </a:rPr>
              <a:t>nombramiento</a:t>
            </a:r>
            <a:endParaRPr lang="es-CR" dirty="0">
              <a:solidFill>
                <a:srgbClr val="0070C0"/>
              </a:solidFill>
            </a:endParaRPr>
          </a:p>
        </p:txBody>
      </p:sp>
      <p:sp>
        <p:nvSpPr>
          <p:cNvPr id="19" name="18 Triángulo isósceles"/>
          <p:cNvSpPr/>
          <p:nvPr/>
        </p:nvSpPr>
        <p:spPr>
          <a:xfrm rot="10800000">
            <a:off x="4207613" y="5297560"/>
            <a:ext cx="648072" cy="505247"/>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0" name="Line 14"/>
          <p:cNvSpPr>
            <a:spLocks noChangeShapeType="1"/>
          </p:cNvSpPr>
          <p:nvPr/>
        </p:nvSpPr>
        <p:spPr bwMode="auto">
          <a:xfrm>
            <a:off x="4531648" y="5075437"/>
            <a:ext cx="0" cy="22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1" name="20 Elipse"/>
          <p:cNvSpPr/>
          <p:nvPr/>
        </p:nvSpPr>
        <p:spPr>
          <a:xfrm>
            <a:off x="5468245" y="5131463"/>
            <a:ext cx="1936326" cy="33219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500" dirty="0" err="1" smtClean="0">
                <a:solidFill>
                  <a:sysClr val="windowText" lastClr="000000"/>
                </a:solidFill>
                <a:latin typeface="Times New Roman" panose="02020603050405020304" pitchFamily="18" charset="0"/>
                <a:cs typeface="Times New Roman" panose="02020603050405020304" pitchFamily="18" charset="0"/>
              </a:rPr>
              <a:t>TipoRelacion</a:t>
            </a:r>
            <a:endParaRPr lang="es-CR" sz="1500" dirty="0">
              <a:solidFill>
                <a:sysClr val="windowText" lastClr="000000"/>
              </a:solidFill>
              <a:latin typeface="Times New Roman" panose="02020603050405020304" pitchFamily="18" charset="0"/>
              <a:cs typeface="Times New Roman" panose="02020603050405020304" pitchFamily="18" charset="0"/>
            </a:endParaRPr>
          </a:p>
        </p:txBody>
      </p:sp>
      <p:sp>
        <p:nvSpPr>
          <p:cNvPr id="22" name="Line 14"/>
          <p:cNvSpPr>
            <a:spLocks noChangeShapeType="1"/>
          </p:cNvSpPr>
          <p:nvPr/>
        </p:nvSpPr>
        <p:spPr bwMode="auto">
          <a:xfrm flipH="1">
            <a:off x="4684048" y="5297557"/>
            <a:ext cx="826266" cy="2526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Tree>
    <p:extLst>
      <p:ext uri="{BB962C8B-B14F-4D97-AF65-F5344CB8AC3E}">
        <p14:creationId xmlns:p14="http://schemas.microsoft.com/office/powerpoint/2010/main" val="323337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p:txBody>
          <a:bodyPr>
            <a:normAutofit/>
          </a:bodyPr>
          <a:lstStyle/>
          <a:p>
            <a:r>
              <a:rPr lang="es-CR" dirty="0" smtClean="0"/>
              <a:t>Generalización</a:t>
            </a:r>
          </a:p>
          <a:p>
            <a:pPr lvl="1"/>
            <a:r>
              <a:rPr lang="es-CR" dirty="0" smtClean="0"/>
              <a:t>Restricciones </a:t>
            </a:r>
          </a:p>
          <a:p>
            <a:pPr lvl="2"/>
            <a:r>
              <a:rPr lang="es-ES" dirty="0" smtClean="0"/>
              <a:t>Definido por el usuario</a:t>
            </a:r>
          </a:p>
          <a:p>
            <a:pPr lvl="3"/>
            <a:r>
              <a:rPr lang="es-ES" dirty="0" smtClean="0"/>
              <a:t>No </a:t>
            </a:r>
            <a:r>
              <a:rPr lang="es-ES" dirty="0"/>
              <a:t>existe (o no interesa definir) ninguna condición de pertenencia a los subtipos </a:t>
            </a:r>
          </a:p>
          <a:p>
            <a:pPr lvl="3"/>
            <a:r>
              <a:rPr lang="es-ES" b="1" dirty="0" smtClean="0"/>
              <a:t>El </a:t>
            </a:r>
            <a:r>
              <a:rPr lang="es-ES" b="1" dirty="0"/>
              <a:t>usuario</a:t>
            </a:r>
            <a:r>
              <a:rPr lang="es-ES" dirty="0"/>
              <a:t>, al insertar una instancia, </a:t>
            </a:r>
            <a:r>
              <a:rPr lang="es-ES" b="1" dirty="0"/>
              <a:t>elige </a:t>
            </a:r>
            <a:r>
              <a:rPr lang="es-ES" dirty="0"/>
              <a:t>a qué subtipo pertenece </a:t>
            </a:r>
          </a:p>
        </p:txBody>
      </p:sp>
      <p:grpSp>
        <p:nvGrpSpPr>
          <p:cNvPr id="4" name="Group 4"/>
          <p:cNvGrpSpPr>
            <a:grpSpLocks/>
          </p:cNvGrpSpPr>
          <p:nvPr/>
        </p:nvGrpSpPr>
        <p:grpSpPr bwMode="auto">
          <a:xfrm>
            <a:off x="3791992" y="4653136"/>
            <a:ext cx="1511300" cy="504825"/>
            <a:chOff x="2448" y="2016"/>
            <a:chExt cx="864" cy="288"/>
          </a:xfrm>
        </p:grpSpPr>
        <p:sp>
          <p:nvSpPr>
            <p:cNvPr id="5" name="Text Box 5"/>
            <p:cNvSpPr txBox="1">
              <a:spLocks noChangeArrowheads="1"/>
            </p:cNvSpPr>
            <p:nvPr/>
          </p:nvSpPr>
          <p:spPr bwMode="auto">
            <a:xfrm>
              <a:off x="2448" y="2064"/>
              <a:ext cx="86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CR" sz="2000" dirty="0" smtClean="0"/>
                <a:t>Persona</a:t>
              </a:r>
              <a:endParaRPr lang="es-ES_tradnl" altLang="es-CR" sz="2600" dirty="0"/>
            </a:p>
          </p:txBody>
        </p:sp>
        <p:sp>
          <p:nvSpPr>
            <p:cNvPr id="6" name="AutoShape 6"/>
            <p:cNvSpPr>
              <a:spLocks noChangeArrowheads="1"/>
            </p:cNvSpPr>
            <p:nvPr/>
          </p:nvSpPr>
          <p:spPr bwMode="auto">
            <a:xfrm>
              <a:off x="2448" y="2016"/>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7" name="Group 7"/>
          <p:cNvGrpSpPr>
            <a:grpSpLocks/>
          </p:cNvGrpSpPr>
          <p:nvPr/>
        </p:nvGrpSpPr>
        <p:grpSpPr bwMode="auto">
          <a:xfrm>
            <a:off x="1691680" y="6119042"/>
            <a:ext cx="1595438" cy="508480"/>
            <a:chOff x="3600" y="2832"/>
            <a:chExt cx="912" cy="291"/>
          </a:xfrm>
        </p:grpSpPr>
        <p:sp>
          <p:nvSpPr>
            <p:cNvPr id="8" name="Text Box 8"/>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Titular</a:t>
              </a:r>
              <a:endParaRPr lang="es-ES_tradnl" altLang="es-CR" sz="2000" dirty="0"/>
            </a:p>
          </p:txBody>
        </p:sp>
        <p:sp>
          <p:nvSpPr>
            <p:cNvPr id="9" name="AutoShape 9"/>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10" name="Group 10"/>
          <p:cNvGrpSpPr>
            <a:grpSpLocks/>
          </p:cNvGrpSpPr>
          <p:nvPr/>
        </p:nvGrpSpPr>
        <p:grpSpPr bwMode="auto">
          <a:xfrm>
            <a:off x="3707805" y="6119042"/>
            <a:ext cx="1595438" cy="508480"/>
            <a:chOff x="3600" y="2832"/>
            <a:chExt cx="912" cy="291"/>
          </a:xfrm>
        </p:grpSpPr>
        <p:sp>
          <p:nvSpPr>
            <p:cNvPr id="11"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Ayudante</a:t>
              </a:r>
              <a:endParaRPr lang="es-ES_tradnl" altLang="es-CR" sz="2000" dirty="0"/>
            </a:p>
          </p:txBody>
        </p:sp>
        <p:sp>
          <p:nvSpPr>
            <p:cNvPr id="12"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13" name="Line 13"/>
          <p:cNvSpPr>
            <a:spLocks noChangeShapeType="1"/>
          </p:cNvSpPr>
          <p:nvPr/>
        </p:nvSpPr>
        <p:spPr bwMode="auto">
          <a:xfrm flipH="1">
            <a:off x="2447414" y="5849838"/>
            <a:ext cx="2127414" cy="2692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4" name="Line 14"/>
          <p:cNvSpPr>
            <a:spLocks noChangeShapeType="1"/>
          </p:cNvSpPr>
          <p:nvPr/>
        </p:nvSpPr>
        <p:spPr bwMode="auto">
          <a:xfrm>
            <a:off x="4615181" y="5849838"/>
            <a:ext cx="2117059" cy="2692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5" name="14 Triángulo isósceles"/>
          <p:cNvSpPr/>
          <p:nvPr/>
        </p:nvSpPr>
        <p:spPr>
          <a:xfrm rot="10800000">
            <a:off x="4250794" y="5344590"/>
            <a:ext cx="648072" cy="505247"/>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6" name="Line 14"/>
          <p:cNvSpPr>
            <a:spLocks noChangeShapeType="1"/>
          </p:cNvSpPr>
          <p:nvPr/>
        </p:nvSpPr>
        <p:spPr bwMode="auto">
          <a:xfrm>
            <a:off x="4574829" y="5122467"/>
            <a:ext cx="0" cy="22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7" name="Line 14"/>
          <p:cNvSpPr>
            <a:spLocks noChangeShapeType="1"/>
          </p:cNvSpPr>
          <p:nvPr/>
        </p:nvSpPr>
        <p:spPr bwMode="auto">
          <a:xfrm>
            <a:off x="4572000" y="5871941"/>
            <a:ext cx="0" cy="22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18" name="Group 10"/>
          <p:cNvGrpSpPr>
            <a:grpSpLocks/>
          </p:cNvGrpSpPr>
          <p:nvPr/>
        </p:nvGrpSpPr>
        <p:grpSpPr bwMode="auto">
          <a:xfrm>
            <a:off x="5856882" y="6093296"/>
            <a:ext cx="1595438" cy="508480"/>
            <a:chOff x="3600" y="2832"/>
            <a:chExt cx="912" cy="291"/>
          </a:xfrm>
        </p:grpSpPr>
        <p:sp>
          <p:nvSpPr>
            <p:cNvPr id="19"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Asociado</a:t>
              </a:r>
              <a:endParaRPr lang="es-ES_tradnl" altLang="es-CR" sz="2000" dirty="0"/>
            </a:p>
          </p:txBody>
        </p:sp>
        <p:sp>
          <p:nvSpPr>
            <p:cNvPr id="20"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Tree>
    <p:extLst>
      <p:ext uri="{BB962C8B-B14F-4D97-AF65-F5344CB8AC3E}">
        <p14:creationId xmlns:p14="http://schemas.microsoft.com/office/powerpoint/2010/main" val="179788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Agenda</a:t>
            </a:r>
            <a:endParaRPr lang="es-CR" dirty="0"/>
          </a:p>
        </p:txBody>
      </p:sp>
      <p:sp>
        <p:nvSpPr>
          <p:cNvPr id="3" name="2 Marcador de contenido"/>
          <p:cNvSpPr>
            <a:spLocks noGrp="1"/>
          </p:cNvSpPr>
          <p:nvPr>
            <p:ph sz="quarter" idx="1"/>
          </p:nvPr>
        </p:nvSpPr>
        <p:spPr/>
        <p:txBody>
          <a:bodyPr/>
          <a:lstStyle/>
          <a:p>
            <a:r>
              <a:rPr lang="es-ES" dirty="0" smtClean="0"/>
              <a:t>Herencia</a:t>
            </a:r>
            <a:endParaRPr lang="es-ES" dirty="0"/>
          </a:p>
          <a:p>
            <a:r>
              <a:rPr lang="es-ES" dirty="0" smtClean="0"/>
              <a:t>Agregación</a:t>
            </a:r>
            <a:endParaRPr lang="es-ES" dirty="0"/>
          </a:p>
          <a:p>
            <a:r>
              <a:rPr lang="es-ES" dirty="0" smtClean="0"/>
              <a:t>Integridad</a:t>
            </a:r>
            <a:endParaRPr lang="es-ES" dirty="0"/>
          </a:p>
          <a:p>
            <a:pPr lvl="1"/>
            <a:r>
              <a:rPr lang="es-ES" dirty="0" smtClean="0"/>
              <a:t>Integridad </a:t>
            </a:r>
            <a:r>
              <a:rPr lang="es-ES" dirty="0"/>
              <a:t>referencial</a:t>
            </a:r>
          </a:p>
          <a:p>
            <a:pPr lvl="1"/>
            <a:r>
              <a:rPr lang="es-ES" dirty="0" smtClean="0"/>
              <a:t>Integridad </a:t>
            </a:r>
            <a:r>
              <a:rPr lang="es-ES" dirty="0"/>
              <a:t>de dominio</a:t>
            </a:r>
          </a:p>
          <a:p>
            <a:pPr lvl="1"/>
            <a:r>
              <a:rPr lang="es-ES" dirty="0" smtClean="0"/>
              <a:t>Integridad </a:t>
            </a:r>
            <a:r>
              <a:rPr lang="es-ES" dirty="0"/>
              <a:t>de clave</a:t>
            </a:r>
            <a:endParaRPr lang="es-CR" dirty="0"/>
          </a:p>
        </p:txBody>
      </p:sp>
    </p:spTree>
    <p:extLst>
      <p:ext uri="{BB962C8B-B14F-4D97-AF65-F5344CB8AC3E}">
        <p14:creationId xmlns:p14="http://schemas.microsoft.com/office/powerpoint/2010/main" val="2544573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p:txBody>
          <a:bodyPr>
            <a:normAutofit/>
          </a:bodyPr>
          <a:lstStyle/>
          <a:p>
            <a:r>
              <a:rPr lang="es-CR" dirty="0" smtClean="0"/>
              <a:t>Generalización</a:t>
            </a:r>
          </a:p>
          <a:p>
            <a:pPr lvl="1"/>
            <a:r>
              <a:rPr lang="es-CR" dirty="0" smtClean="0"/>
              <a:t>Restricciones </a:t>
            </a:r>
          </a:p>
          <a:p>
            <a:pPr lvl="2"/>
            <a:r>
              <a:rPr lang="es-CR" dirty="0" smtClean="0"/>
              <a:t>Disjunto</a:t>
            </a:r>
          </a:p>
          <a:p>
            <a:pPr lvl="3"/>
            <a:r>
              <a:rPr lang="es-ES" dirty="0"/>
              <a:t>Requiere que una entidad no pertenezca a </a:t>
            </a:r>
            <a:r>
              <a:rPr lang="es-ES" dirty="0" smtClean="0"/>
              <a:t>más de </a:t>
            </a:r>
            <a:r>
              <a:rPr lang="es-ES" dirty="0"/>
              <a:t>un conjunto de entidades </a:t>
            </a:r>
            <a:r>
              <a:rPr lang="es-CR" dirty="0" smtClean="0"/>
              <a:t>de </a:t>
            </a:r>
            <a:r>
              <a:rPr lang="es-CR" dirty="0"/>
              <a:t>nivel más bajo</a:t>
            </a:r>
          </a:p>
          <a:p>
            <a:pPr lvl="3"/>
            <a:r>
              <a:rPr lang="es-ES" dirty="0" smtClean="0"/>
              <a:t>Ejemplo</a:t>
            </a:r>
            <a:r>
              <a:rPr lang="es-ES" dirty="0"/>
              <a:t>: Cuenta de ahorro, Cuenta </a:t>
            </a:r>
            <a:r>
              <a:rPr lang="es-ES" dirty="0" smtClean="0"/>
              <a:t>corriente</a:t>
            </a:r>
          </a:p>
        </p:txBody>
      </p:sp>
      <p:grpSp>
        <p:nvGrpSpPr>
          <p:cNvPr id="4" name="Group 4"/>
          <p:cNvGrpSpPr>
            <a:grpSpLocks/>
          </p:cNvGrpSpPr>
          <p:nvPr/>
        </p:nvGrpSpPr>
        <p:grpSpPr bwMode="auto">
          <a:xfrm>
            <a:off x="3788670" y="4581128"/>
            <a:ext cx="1511300" cy="504825"/>
            <a:chOff x="2448" y="2016"/>
            <a:chExt cx="864" cy="288"/>
          </a:xfrm>
        </p:grpSpPr>
        <p:sp>
          <p:nvSpPr>
            <p:cNvPr id="5" name="Text Box 5"/>
            <p:cNvSpPr txBox="1">
              <a:spLocks noChangeArrowheads="1"/>
            </p:cNvSpPr>
            <p:nvPr/>
          </p:nvSpPr>
          <p:spPr bwMode="auto">
            <a:xfrm>
              <a:off x="2448" y="2064"/>
              <a:ext cx="86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CR" sz="2000" dirty="0" smtClean="0"/>
                <a:t>Cuenta</a:t>
              </a:r>
              <a:endParaRPr lang="es-ES_tradnl" altLang="es-CR" sz="2600" dirty="0"/>
            </a:p>
          </p:txBody>
        </p:sp>
        <p:sp>
          <p:nvSpPr>
            <p:cNvPr id="6" name="AutoShape 6"/>
            <p:cNvSpPr>
              <a:spLocks noChangeArrowheads="1"/>
            </p:cNvSpPr>
            <p:nvPr/>
          </p:nvSpPr>
          <p:spPr bwMode="auto">
            <a:xfrm>
              <a:off x="2448" y="2016"/>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7" name="Group 7"/>
          <p:cNvGrpSpPr>
            <a:grpSpLocks/>
          </p:cNvGrpSpPr>
          <p:nvPr/>
        </p:nvGrpSpPr>
        <p:grpSpPr bwMode="auto">
          <a:xfrm>
            <a:off x="2696470" y="6047034"/>
            <a:ext cx="1595438" cy="508480"/>
            <a:chOff x="3600" y="2832"/>
            <a:chExt cx="912" cy="291"/>
          </a:xfrm>
        </p:grpSpPr>
        <p:sp>
          <p:nvSpPr>
            <p:cNvPr id="8" name="Text Box 8"/>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Ahorros</a:t>
              </a:r>
              <a:endParaRPr lang="es-ES_tradnl" altLang="es-CR" sz="2000" dirty="0"/>
            </a:p>
          </p:txBody>
        </p:sp>
        <p:sp>
          <p:nvSpPr>
            <p:cNvPr id="9" name="AutoShape 9"/>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10" name="Group 10"/>
          <p:cNvGrpSpPr>
            <a:grpSpLocks/>
          </p:cNvGrpSpPr>
          <p:nvPr/>
        </p:nvGrpSpPr>
        <p:grpSpPr bwMode="auto">
          <a:xfrm>
            <a:off x="4712595" y="6047034"/>
            <a:ext cx="1595438" cy="508480"/>
            <a:chOff x="3600" y="2832"/>
            <a:chExt cx="912" cy="291"/>
          </a:xfrm>
        </p:grpSpPr>
        <p:sp>
          <p:nvSpPr>
            <p:cNvPr id="11"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Corriente</a:t>
              </a:r>
              <a:endParaRPr lang="es-ES_tradnl" altLang="es-CR" sz="2000" dirty="0"/>
            </a:p>
          </p:txBody>
        </p:sp>
        <p:sp>
          <p:nvSpPr>
            <p:cNvPr id="12"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13" name="Line 13"/>
          <p:cNvSpPr>
            <a:spLocks noChangeShapeType="1"/>
          </p:cNvSpPr>
          <p:nvPr/>
        </p:nvSpPr>
        <p:spPr bwMode="auto">
          <a:xfrm flipH="1">
            <a:off x="3367981" y="5802808"/>
            <a:ext cx="1163666" cy="244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4" name="Line 14"/>
          <p:cNvSpPr>
            <a:spLocks noChangeShapeType="1"/>
          </p:cNvSpPr>
          <p:nvPr/>
        </p:nvSpPr>
        <p:spPr bwMode="auto">
          <a:xfrm>
            <a:off x="4572000" y="5802808"/>
            <a:ext cx="896245" cy="244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5" name="14 Triángulo isósceles"/>
          <p:cNvSpPr/>
          <p:nvPr/>
        </p:nvSpPr>
        <p:spPr>
          <a:xfrm rot="10800000">
            <a:off x="4207613" y="5297560"/>
            <a:ext cx="648072" cy="505247"/>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6" name="Line 14"/>
          <p:cNvSpPr>
            <a:spLocks noChangeShapeType="1"/>
          </p:cNvSpPr>
          <p:nvPr/>
        </p:nvSpPr>
        <p:spPr bwMode="auto">
          <a:xfrm>
            <a:off x="4531648" y="5075437"/>
            <a:ext cx="0" cy="22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8" name="17 Arco"/>
          <p:cNvSpPr/>
          <p:nvPr/>
        </p:nvSpPr>
        <p:spPr>
          <a:xfrm rot="8405148">
            <a:off x="3830907" y="4505044"/>
            <a:ext cx="1626199" cy="1422816"/>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Tree>
    <p:extLst>
      <p:ext uri="{BB962C8B-B14F-4D97-AF65-F5344CB8AC3E}">
        <p14:creationId xmlns:p14="http://schemas.microsoft.com/office/powerpoint/2010/main" val="28255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p:txBody>
          <a:bodyPr>
            <a:normAutofit/>
          </a:bodyPr>
          <a:lstStyle/>
          <a:p>
            <a:r>
              <a:rPr lang="es-CR" dirty="0" smtClean="0"/>
              <a:t>Generalización</a:t>
            </a:r>
          </a:p>
          <a:p>
            <a:pPr lvl="1"/>
            <a:r>
              <a:rPr lang="es-CR" dirty="0" smtClean="0"/>
              <a:t>Restricciones </a:t>
            </a:r>
          </a:p>
          <a:p>
            <a:pPr lvl="2"/>
            <a:r>
              <a:rPr lang="es-ES" dirty="0" smtClean="0"/>
              <a:t>Solapado</a:t>
            </a:r>
          </a:p>
          <a:p>
            <a:pPr lvl="3"/>
            <a:r>
              <a:rPr lang="es-ES" dirty="0"/>
              <a:t>La misma entidad puede pertenecer a más de </a:t>
            </a:r>
            <a:r>
              <a:rPr lang="es-ES" dirty="0" smtClean="0"/>
              <a:t>un conjunto </a:t>
            </a:r>
            <a:r>
              <a:rPr lang="es-ES" dirty="0"/>
              <a:t>de entidades de nivel más bajo en </a:t>
            </a:r>
            <a:r>
              <a:rPr lang="es-ES" dirty="0" smtClean="0"/>
              <a:t>una </a:t>
            </a:r>
            <a:r>
              <a:rPr lang="es-CR" dirty="0" smtClean="0"/>
              <a:t>generalización simple</a:t>
            </a:r>
            <a:endParaRPr lang="es-CR" dirty="0"/>
          </a:p>
        </p:txBody>
      </p:sp>
      <p:grpSp>
        <p:nvGrpSpPr>
          <p:cNvPr id="4" name="Group 4"/>
          <p:cNvGrpSpPr>
            <a:grpSpLocks/>
          </p:cNvGrpSpPr>
          <p:nvPr/>
        </p:nvGrpSpPr>
        <p:grpSpPr bwMode="auto">
          <a:xfrm>
            <a:off x="3788670" y="4581128"/>
            <a:ext cx="1511300" cy="504825"/>
            <a:chOff x="2448" y="2016"/>
            <a:chExt cx="864" cy="288"/>
          </a:xfrm>
        </p:grpSpPr>
        <p:sp>
          <p:nvSpPr>
            <p:cNvPr id="5" name="Text Box 5"/>
            <p:cNvSpPr txBox="1">
              <a:spLocks noChangeArrowheads="1"/>
            </p:cNvSpPr>
            <p:nvPr/>
          </p:nvSpPr>
          <p:spPr bwMode="auto">
            <a:xfrm>
              <a:off x="2448" y="2064"/>
              <a:ext cx="86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CR" sz="2000" dirty="0" smtClean="0"/>
                <a:t>Persona</a:t>
              </a:r>
              <a:endParaRPr lang="es-ES_tradnl" altLang="es-CR" sz="2600" dirty="0"/>
            </a:p>
          </p:txBody>
        </p:sp>
        <p:sp>
          <p:nvSpPr>
            <p:cNvPr id="6" name="AutoShape 6"/>
            <p:cNvSpPr>
              <a:spLocks noChangeArrowheads="1"/>
            </p:cNvSpPr>
            <p:nvPr/>
          </p:nvSpPr>
          <p:spPr bwMode="auto">
            <a:xfrm>
              <a:off x="2448" y="2016"/>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7" name="Group 7"/>
          <p:cNvGrpSpPr>
            <a:grpSpLocks/>
          </p:cNvGrpSpPr>
          <p:nvPr/>
        </p:nvGrpSpPr>
        <p:grpSpPr bwMode="auto">
          <a:xfrm>
            <a:off x="2696470" y="6047034"/>
            <a:ext cx="1595438" cy="508480"/>
            <a:chOff x="3600" y="2832"/>
            <a:chExt cx="912" cy="291"/>
          </a:xfrm>
        </p:grpSpPr>
        <p:sp>
          <p:nvSpPr>
            <p:cNvPr id="8" name="Text Box 8"/>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Empleado</a:t>
              </a:r>
              <a:endParaRPr lang="es-ES_tradnl" altLang="es-CR" sz="2000" dirty="0"/>
            </a:p>
          </p:txBody>
        </p:sp>
        <p:sp>
          <p:nvSpPr>
            <p:cNvPr id="9" name="AutoShape 9"/>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10" name="Group 10"/>
          <p:cNvGrpSpPr>
            <a:grpSpLocks/>
          </p:cNvGrpSpPr>
          <p:nvPr/>
        </p:nvGrpSpPr>
        <p:grpSpPr bwMode="auto">
          <a:xfrm>
            <a:off x="4712595" y="6047034"/>
            <a:ext cx="1595438" cy="508480"/>
            <a:chOff x="3600" y="2832"/>
            <a:chExt cx="912" cy="291"/>
          </a:xfrm>
        </p:grpSpPr>
        <p:sp>
          <p:nvSpPr>
            <p:cNvPr id="11"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Estudiante</a:t>
              </a:r>
              <a:endParaRPr lang="es-ES_tradnl" altLang="es-CR" sz="2000" dirty="0"/>
            </a:p>
          </p:txBody>
        </p:sp>
        <p:sp>
          <p:nvSpPr>
            <p:cNvPr id="12"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13" name="Line 13"/>
          <p:cNvSpPr>
            <a:spLocks noChangeShapeType="1"/>
          </p:cNvSpPr>
          <p:nvPr/>
        </p:nvSpPr>
        <p:spPr bwMode="auto">
          <a:xfrm flipH="1">
            <a:off x="3367981" y="5802808"/>
            <a:ext cx="1163666" cy="244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4" name="Line 14"/>
          <p:cNvSpPr>
            <a:spLocks noChangeShapeType="1"/>
          </p:cNvSpPr>
          <p:nvPr/>
        </p:nvSpPr>
        <p:spPr bwMode="auto">
          <a:xfrm>
            <a:off x="4572000" y="5802808"/>
            <a:ext cx="896245" cy="244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5" name="14 Triángulo isósceles"/>
          <p:cNvSpPr/>
          <p:nvPr/>
        </p:nvSpPr>
        <p:spPr>
          <a:xfrm rot="10800000">
            <a:off x="4207613" y="5297560"/>
            <a:ext cx="648072" cy="505247"/>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6" name="Line 14"/>
          <p:cNvSpPr>
            <a:spLocks noChangeShapeType="1"/>
          </p:cNvSpPr>
          <p:nvPr/>
        </p:nvSpPr>
        <p:spPr bwMode="auto">
          <a:xfrm>
            <a:off x="4531648" y="5075437"/>
            <a:ext cx="0" cy="22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Tree>
    <p:extLst>
      <p:ext uri="{BB962C8B-B14F-4D97-AF65-F5344CB8AC3E}">
        <p14:creationId xmlns:p14="http://schemas.microsoft.com/office/powerpoint/2010/main" val="1176956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a:xfrm>
            <a:off x="612648" y="1556792"/>
            <a:ext cx="8153400" cy="2808312"/>
          </a:xfrm>
        </p:spPr>
        <p:txBody>
          <a:bodyPr>
            <a:normAutofit lnSpcReduction="10000"/>
          </a:bodyPr>
          <a:lstStyle/>
          <a:p>
            <a:r>
              <a:rPr lang="es-CR" sz="2400" dirty="0" smtClean="0"/>
              <a:t>Generalización</a:t>
            </a:r>
          </a:p>
          <a:p>
            <a:pPr lvl="1"/>
            <a:r>
              <a:rPr lang="es-CR" sz="2000" dirty="0" smtClean="0"/>
              <a:t>Restricciones </a:t>
            </a:r>
          </a:p>
          <a:p>
            <a:pPr lvl="1"/>
            <a:r>
              <a:rPr lang="es-ES" sz="2000" dirty="0"/>
              <a:t>Restricción de Completitud: especifica si </a:t>
            </a:r>
            <a:r>
              <a:rPr lang="es-ES" sz="2000" dirty="0" smtClean="0"/>
              <a:t>un conjunto </a:t>
            </a:r>
            <a:r>
              <a:rPr lang="es-ES" sz="2000" dirty="0"/>
              <a:t>de entidades de nivel más alto </a:t>
            </a:r>
            <a:r>
              <a:rPr lang="es-ES" sz="2000" dirty="0" smtClean="0"/>
              <a:t>debe pertenecer </a:t>
            </a:r>
            <a:r>
              <a:rPr lang="es-ES" sz="2000" dirty="0"/>
              <a:t>o no a al menos a uno de </a:t>
            </a:r>
            <a:r>
              <a:rPr lang="es-ES" sz="2000" dirty="0" smtClean="0"/>
              <a:t>los conjuntos </a:t>
            </a:r>
            <a:r>
              <a:rPr lang="es-ES" sz="2000" dirty="0"/>
              <a:t>de entidades de nivel más </a:t>
            </a:r>
            <a:r>
              <a:rPr lang="es-ES" sz="2000" dirty="0" smtClean="0"/>
              <a:t>bajo</a:t>
            </a:r>
          </a:p>
          <a:p>
            <a:pPr lvl="2"/>
            <a:r>
              <a:rPr lang="es-CR" sz="1800" dirty="0"/>
              <a:t>Generalización </a:t>
            </a:r>
            <a:r>
              <a:rPr lang="es-CR" sz="1800" dirty="0" smtClean="0"/>
              <a:t>o especialización total</a:t>
            </a:r>
          </a:p>
          <a:p>
            <a:pPr lvl="3"/>
            <a:r>
              <a:rPr lang="es-ES" dirty="0"/>
              <a:t>I</a:t>
            </a:r>
            <a:r>
              <a:rPr lang="es-ES" dirty="0" smtClean="0"/>
              <a:t>ndica </a:t>
            </a:r>
            <a:r>
              <a:rPr lang="es-ES" dirty="0"/>
              <a:t>que toda instancia del </a:t>
            </a:r>
            <a:r>
              <a:rPr lang="es-ES" dirty="0" err="1"/>
              <a:t>supertipo</a:t>
            </a:r>
            <a:r>
              <a:rPr lang="es-ES" dirty="0"/>
              <a:t> también </a:t>
            </a:r>
            <a:r>
              <a:rPr lang="es-ES" b="1" dirty="0"/>
              <a:t>debe </a:t>
            </a:r>
            <a:r>
              <a:rPr lang="es-ES" dirty="0"/>
              <a:t>ser instancia de algún subtipo. </a:t>
            </a:r>
          </a:p>
        </p:txBody>
      </p:sp>
      <p:grpSp>
        <p:nvGrpSpPr>
          <p:cNvPr id="4" name="Group 4"/>
          <p:cNvGrpSpPr>
            <a:grpSpLocks/>
          </p:cNvGrpSpPr>
          <p:nvPr/>
        </p:nvGrpSpPr>
        <p:grpSpPr bwMode="auto">
          <a:xfrm>
            <a:off x="3791992" y="4365104"/>
            <a:ext cx="1511300" cy="504825"/>
            <a:chOff x="2448" y="2016"/>
            <a:chExt cx="864" cy="288"/>
          </a:xfrm>
        </p:grpSpPr>
        <p:sp>
          <p:nvSpPr>
            <p:cNvPr id="5" name="Text Box 5"/>
            <p:cNvSpPr txBox="1">
              <a:spLocks noChangeArrowheads="1"/>
            </p:cNvSpPr>
            <p:nvPr/>
          </p:nvSpPr>
          <p:spPr bwMode="auto">
            <a:xfrm>
              <a:off x="2448" y="2064"/>
              <a:ext cx="86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CR" sz="2000" dirty="0" smtClean="0"/>
                <a:t>Animal</a:t>
              </a:r>
              <a:endParaRPr lang="es-ES_tradnl" altLang="es-CR" sz="2600" dirty="0"/>
            </a:p>
          </p:txBody>
        </p:sp>
        <p:sp>
          <p:nvSpPr>
            <p:cNvPr id="6" name="AutoShape 6"/>
            <p:cNvSpPr>
              <a:spLocks noChangeArrowheads="1"/>
            </p:cNvSpPr>
            <p:nvPr/>
          </p:nvSpPr>
          <p:spPr bwMode="auto">
            <a:xfrm>
              <a:off x="2448" y="2016"/>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7" name="Group 7"/>
          <p:cNvGrpSpPr>
            <a:grpSpLocks/>
          </p:cNvGrpSpPr>
          <p:nvPr/>
        </p:nvGrpSpPr>
        <p:grpSpPr bwMode="auto">
          <a:xfrm>
            <a:off x="1691680" y="6119042"/>
            <a:ext cx="1595438" cy="508480"/>
            <a:chOff x="3600" y="2832"/>
            <a:chExt cx="912" cy="291"/>
          </a:xfrm>
        </p:grpSpPr>
        <p:sp>
          <p:nvSpPr>
            <p:cNvPr id="8" name="Text Box 8"/>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Macho</a:t>
              </a:r>
              <a:endParaRPr lang="es-ES_tradnl" altLang="es-CR" sz="2000" dirty="0"/>
            </a:p>
          </p:txBody>
        </p:sp>
        <p:sp>
          <p:nvSpPr>
            <p:cNvPr id="9" name="AutoShape 9"/>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10" name="Group 10"/>
          <p:cNvGrpSpPr>
            <a:grpSpLocks/>
          </p:cNvGrpSpPr>
          <p:nvPr/>
        </p:nvGrpSpPr>
        <p:grpSpPr bwMode="auto">
          <a:xfrm>
            <a:off x="3707805" y="6119042"/>
            <a:ext cx="1595438" cy="508480"/>
            <a:chOff x="3600" y="2832"/>
            <a:chExt cx="912" cy="291"/>
          </a:xfrm>
        </p:grpSpPr>
        <p:sp>
          <p:nvSpPr>
            <p:cNvPr id="11"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Hembra</a:t>
              </a:r>
              <a:endParaRPr lang="es-ES_tradnl" altLang="es-CR" sz="2000" dirty="0"/>
            </a:p>
          </p:txBody>
        </p:sp>
        <p:sp>
          <p:nvSpPr>
            <p:cNvPr id="12"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13" name="Line 13"/>
          <p:cNvSpPr>
            <a:spLocks noChangeShapeType="1"/>
          </p:cNvSpPr>
          <p:nvPr/>
        </p:nvSpPr>
        <p:spPr bwMode="auto">
          <a:xfrm flipH="1">
            <a:off x="2447414" y="5849838"/>
            <a:ext cx="2127414" cy="2692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4" name="Line 14"/>
          <p:cNvSpPr>
            <a:spLocks noChangeShapeType="1"/>
          </p:cNvSpPr>
          <p:nvPr/>
        </p:nvSpPr>
        <p:spPr bwMode="auto">
          <a:xfrm>
            <a:off x="4615181" y="5849838"/>
            <a:ext cx="2117059" cy="2692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5" name="14 Triángulo isósceles"/>
          <p:cNvSpPr/>
          <p:nvPr/>
        </p:nvSpPr>
        <p:spPr>
          <a:xfrm rot="10800000">
            <a:off x="4250794" y="5344590"/>
            <a:ext cx="648072" cy="505247"/>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6" name="Line 14"/>
          <p:cNvSpPr>
            <a:spLocks noChangeShapeType="1"/>
          </p:cNvSpPr>
          <p:nvPr/>
        </p:nvSpPr>
        <p:spPr bwMode="auto">
          <a:xfrm>
            <a:off x="4574829" y="5122467"/>
            <a:ext cx="0" cy="22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7" name="Line 14"/>
          <p:cNvSpPr>
            <a:spLocks noChangeShapeType="1"/>
          </p:cNvSpPr>
          <p:nvPr/>
        </p:nvSpPr>
        <p:spPr bwMode="auto">
          <a:xfrm>
            <a:off x="4572000" y="5871941"/>
            <a:ext cx="0" cy="22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18" name="Group 10"/>
          <p:cNvGrpSpPr>
            <a:grpSpLocks/>
          </p:cNvGrpSpPr>
          <p:nvPr/>
        </p:nvGrpSpPr>
        <p:grpSpPr bwMode="auto">
          <a:xfrm>
            <a:off x="5856882" y="6093296"/>
            <a:ext cx="1595438" cy="508480"/>
            <a:chOff x="3600" y="2832"/>
            <a:chExt cx="912" cy="291"/>
          </a:xfrm>
        </p:grpSpPr>
        <p:sp>
          <p:nvSpPr>
            <p:cNvPr id="19"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Hermafrodita</a:t>
              </a:r>
              <a:endParaRPr lang="es-ES_tradnl" altLang="es-CR" sz="2000" dirty="0"/>
            </a:p>
          </p:txBody>
        </p:sp>
        <p:sp>
          <p:nvSpPr>
            <p:cNvPr id="20"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21" name="20 Arco"/>
          <p:cNvSpPr/>
          <p:nvPr/>
        </p:nvSpPr>
        <p:spPr>
          <a:xfrm rot="8405148">
            <a:off x="3830907" y="4505044"/>
            <a:ext cx="1626199" cy="1422816"/>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22" name="21 Elipse"/>
          <p:cNvSpPr/>
          <p:nvPr/>
        </p:nvSpPr>
        <p:spPr>
          <a:xfrm>
            <a:off x="4463541" y="4953916"/>
            <a:ext cx="180467" cy="20327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3" name="Line 14"/>
          <p:cNvSpPr>
            <a:spLocks noChangeShapeType="1"/>
          </p:cNvSpPr>
          <p:nvPr/>
        </p:nvSpPr>
        <p:spPr bwMode="auto">
          <a:xfrm>
            <a:off x="4554281" y="4833430"/>
            <a:ext cx="0" cy="1204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Tree>
    <p:extLst>
      <p:ext uri="{BB962C8B-B14F-4D97-AF65-F5344CB8AC3E}">
        <p14:creationId xmlns:p14="http://schemas.microsoft.com/office/powerpoint/2010/main" val="2171479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p:txBody>
          <a:bodyPr>
            <a:normAutofit/>
          </a:bodyPr>
          <a:lstStyle/>
          <a:p>
            <a:r>
              <a:rPr lang="es-CR" sz="2400" dirty="0" smtClean="0"/>
              <a:t>Generalización</a:t>
            </a:r>
          </a:p>
          <a:p>
            <a:pPr lvl="1"/>
            <a:r>
              <a:rPr lang="es-CR" sz="2000" dirty="0" smtClean="0"/>
              <a:t>Restricciones </a:t>
            </a:r>
          </a:p>
          <a:p>
            <a:pPr lvl="1"/>
            <a:r>
              <a:rPr lang="es-ES" sz="2000" dirty="0"/>
              <a:t>Restricción de Completitud: especifica si </a:t>
            </a:r>
            <a:r>
              <a:rPr lang="es-ES" sz="2000" dirty="0" smtClean="0"/>
              <a:t>un conjunto </a:t>
            </a:r>
            <a:r>
              <a:rPr lang="es-ES" sz="2000" dirty="0"/>
              <a:t>de entidades de nivel más alto </a:t>
            </a:r>
            <a:r>
              <a:rPr lang="es-ES" sz="2000" dirty="0" smtClean="0"/>
              <a:t>debe pertenecer </a:t>
            </a:r>
            <a:r>
              <a:rPr lang="es-ES" sz="2000" dirty="0"/>
              <a:t>o no a al menos a uno de </a:t>
            </a:r>
            <a:r>
              <a:rPr lang="es-ES" sz="2000" dirty="0" smtClean="0"/>
              <a:t>los conjuntos </a:t>
            </a:r>
            <a:r>
              <a:rPr lang="es-ES" sz="2000" dirty="0"/>
              <a:t>de entidades de nivel más </a:t>
            </a:r>
            <a:r>
              <a:rPr lang="es-ES" sz="2000" dirty="0" smtClean="0"/>
              <a:t>bajo</a:t>
            </a:r>
          </a:p>
          <a:p>
            <a:pPr lvl="2"/>
            <a:r>
              <a:rPr lang="es-CR" sz="1800" dirty="0" smtClean="0"/>
              <a:t>Generalización </a:t>
            </a:r>
            <a:r>
              <a:rPr lang="es-CR" sz="1800" dirty="0"/>
              <a:t>o </a:t>
            </a:r>
            <a:r>
              <a:rPr lang="es-CR" sz="1800" dirty="0" smtClean="0"/>
              <a:t>especialización parcial</a:t>
            </a:r>
            <a:endParaRPr lang="es-ES" sz="1800" dirty="0" smtClean="0"/>
          </a:p>
          <a:p>
            <a:pPr lvl="3"/>
            <a:r>
              <a:rPr lang="es-ES" sz="1600" dirty="0" smtClean="0"/>
              <a:t>Indica </a:t>
            </a:r>
            <a:r>
              <a:rPr lang="es-ES" sz="1600" dirty="0"/>
              <a:t>que es posible que alguna instancia del </a:t>
            </a:r>
            <a:r>
              <a:rPr lang="es-ES" sz="1600" dirty="0" err="1"/>
              <a:t>supertipo</a:t>
            </a:r>
            <a:r>
              <a:rPr lang="es-ES" sz="1600" dirty="0"/>
              <a:t> no pertenezca a </a:t>
            </a:r>
            <a:r>
              <a:rPr lang="es-ES" sz="1600" b="1" dirty="0"/>
              <a:t>ninguno </a:t>
            </a:r>
            <a:r>
              <a:rPr lang="es-ES" sz="1600" dirty="0"/>
              <a:t>de los subtipos. </a:t>
            </a:r>
          </a:p>
        </p:txBody>
      </p:sp>
      <p:grpSp>
        <p:nvGrpSpPr>
          <p:cNvPr id="4" name="Group 4"/>
          <p:cNvGrpSpPr>
            <a:grpSpLocks/>
          </p:cNvGrpSpPr>
          <p:nvPr/>
        </p:nvGrpSpPr>
        <p:grpSpPr bwMode="auto">
          <a:xfrm>
            <a:off x="3852788" y="4580359"/>
            <a:ext cx="1511300" cy="504825"/>
            <a:chOff x="2448" y="2016"/>
            <a:chExt cx="864" cy="288"/>
          </a:xfrm>
        </p:grpSpPr>
        <p:sp>
          <p:nvSpPr>
            <p:cNvPr id="5" name="Text Box 5"/>
            <p:cNvSpPr txBox="1">
              <a:spLocks noChangeArrowheads="1"/>
            </p:cNvSpPr>
            <p:nvPr/>
          </p:nvSpPr>
          <p:spPr bwMode="auto">
            <a:xfrm>
              <a:off x="2448" y="2064"/>
              <a:ext cx="86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CR" sz="2000" dirty="0" smtClean="0"/>
                <a:t>Alimento</a:t>
              </a:r>
              <a:endParaRPr lang="es-ES_tradnl" altLang="es-CR" sz="2600" dirty="0"/>
            </a:p>
          </p:txBody>
        </p:sp>
        <p:sp>
          <p:nvSpPr>
            <p:cNvPr id="6" name="AutoShape 6"/>
            <p:cNvSpPr>
              <a:spLocks noChangeArrowheads="1"/>
            </p:cNvSpPr>
            <p:nvPr/>
          </p:nvSpPr>
          <p:spPr bwMode="auto">
            <a:xfrm>
              <a:off x="2448" y="2016"/>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7" name="Group 7"/>
          <p:cNvGrpSpPr>
            <a:grpSpLocks/>
          </p:cNvGrpSpPr>
          <p:nvPr/>
        </p:nvGrpSpPr>
        <p:grpSpPr bwMode="auto">
          <a:xfrm>
            <a:off x="1691680" y="6119042"/>
            <a:ext cx="1595438" cy="508480"/>
            <a:chOff x="3600" y="2832"/>
            <a:chExt cx="912" cy="291"/>
          </a:xfrm>
        </p:grpSpPr>
        <p:sp>
          <p:nvSpPr>
            <p:cNvPr id="8" name="Text Box 8"/>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Lácteo</a:t>
              </a:r>
              <a:endParaRPr lang="es-ES_tradnl" altLang="es-CR" sz="2000" dirty="0"/>
            </a:p>
          </p:txBody>
        </p:sp>
        <p:sp>
          <p:nvSpPr>
            <p:cNvPr id="9" name="AutoShape 9"/>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10" name="Group 10"/>
          <p:cNvGrpSpPr>
            <a:grpSpLocks/>
          </p:cNvGrpSpPr>
          <p:nvPr/>
        </p:nvGrpSpPr>
        <p:grpSpPr bwMode="auto">
          <a:xfrm>
            <a:off x="3707805" y="6119042"/>
            <a:ext cx="1595438" cy="508480"/>
            <a:chOff x="3600" y="2832"/>
            <a:chExt cx="912" cy="291"/>
          </a:xfrm>
        </p:grpSpPr>
        <p:sp>
          <p:nvSpPr>
            <p:cNvPr id="11"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Fruta</a:t>
              </a:r>
              <a:endParaRPr lang="es-ES_tradnl" altLang="es-CR" sz="2000" dirty="0"/>
            </a:p>
          </p:txBody>
        </p:sp>
        <p:sp>
          <p:nvSpPr>
            <p:cNvPr id="12"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13" name="Line 13"/>
          <p:cNvSpPr>
            <a:spLocks noChangeShapeType="1"/>
          </p:cNvSpPr>
          <p:nvPr/>
        </p:nvSpPr>
        <p:spPr bwMode="auto">
          <a:xfrm flipH="1">
            <a:off x="2447414" y="5849838"/>
            <a:ext cx="2127414" cy="2692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4" name="Line 14"/>
          <p:cNvSpPr>
            <a:spLocks noChangeShapeType="1"/>
          </p:cNvSpPr>
          <p:nvPr/>
        </p:nvSpPr>
        <p:spPr bwMode="auto">
          <a:xfrm>
            <a:off x="4615181" y="5849838"/>
            <a:ext cx="2117059" cy="2692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5" name="14 Triángulo isósceles"/>
          <p:cNvSpPr/>
          <p:nvPr/>
        </p:nvSpPr>
        <p:spPr>
          <a:xfrm rot="10800000">
            <a:off x="4250794" y="5344590"/>
            <a:ext cx="648072" cy="505247"/>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6" name="Line 14"/>
          <p:cNvSpPr>
            <a:spLocks noChangeShapeType="1"/>
          </p:cNvSpPr>
          <p:nvPr/>
        </p:nvSpPr>
        <p:spPr bwMode="auto">
          <a:xfrm>
            <a:off x="4574829" y="5122467"/>
            <a:ext cx="0" cy="22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7" name="Line 14"/>
          <p:cNvSpPr>
            <a:spLocks noChangeShapeType="1"/>
          </p:cNvSpPr>
          <p:nvPr/>
        </p:nvSpPr>
        <p:spPr bwMode="auto">
          <a:xfrm>
            <a:off x="4572000" y="5871941"/>
            <a:ext cx="0" cy="22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18" name="Group 10"/>
          <p:cNvGrpSpPr>
            <a:grpSpLocks/>
          </p:cNvGrpSpPr>
          <p:nvPr/>
        </p:nvGrpSpPr>
        <p:grpSpPr bwMode="auto">
          <a:xfrm>
            <a:off x="5856882" y="6093296"/>
            <a:ext cx="1595438" cy="508480"/>
            <a:chOff x="3600" y="2832"/>
            <a:chExt cx="912" cy="291"/>
          </a:xfrm>
        </p:grpSpPr>
        <p:sp>
          <p:nvSpPr>
            <p:cNvPr id="19"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Verdura</a:t>
              </a:r>
              <a:endParaRPr lang="es-ES_tradnl" altLang="es-CR" sz="2000" dirty="0"/>
            </a:p>
          </p:txBody>
        </p:sp>
        <p:sp>
          <p:nvSpPr>
            <p:cNvPr id="20"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Tree>
    <p:extLst>
      <p:ext uri="{BB962C8B-B14F-4D97-AF65-F5344CB8AC3E}">
        <p14:creationId xmlns:p14="http://schemas.microsoft.com/office/powerpoint/2010/main" val="2261610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a:t>
            </a:r>
            <a:r>
              <a:rPr lang="es-CR" dirty="0" smtClean="0"/>
              <a:t>E-R</a:t>
            </a:r>
            <a:endParaRPr lang="es-CR" dirty="0"/>
          </a:p>
        </p:txBody>
      </p:sp>
      <p:sp>
        <p:nvSpPr>
          <p:cNvPr id="3" name="2 Marcador de contenido"/>
          <p:cNvSpPr>
            <a:spLocks noGrp="1"/>
          </p:cNvSpPr>
          <p:nvPr>
            <p:ph sz="quarter" idx="1"/>
          </p:nvPr>
        </p:nvSpPr>
        <p:spPr/>
        <p:txBody>
          <a:bodyPr>
            <a:normAutofit fontScale="92500" lnSpcReduction="10000"/>
          </a:bodyPr>
          <a:lstStyle/>
          <a:p>
            <a:r>
              <a:rPr lang="es-ES" dirty="0" smtClean="0"/>
              <a:t>Ejercicio</a:t>
            </a:r>
          </a:p>
          <a:p>
            <a:pPr lvl="1"/>
            <a:r>
              <a:rPr lang="es-ES" dirty="0" smtClean="0"/>
              <a:t>Represente mediante un Diagrama E-R:</a:t>
            </a:r>
            <a:endParaRPr lang="es-ES" dirty="0"/>
          </a:p>
          <a:p>
            <a:pPr lvl="2"/>
            <a:r>
              <a:rPr lang="es-ES" dirty="0"/>
              <a:t>Un concesionario de coches vende coches nuevos y usados. Los atributos específicos de los nuevos son las unidades y el descuento; de los usados son los kilómetros y el año de fabricación. </a:t>
            </a:r>
          </a:p>
          <a:p>
            <a:pPr lvl="2"/>
            <a:r>
              <a:rPr lang="es-ES" dirty="0"/>
              <a:t>Consideramos el conjunto de personas de una ciudad, distinguimos </a:t>
            </a:r>
            <a:r>
              <a:rPr lang="es-ES" dirty="0" smtClean="0"/>
              <a:t>al trabajador, estudiante </a:t>
            </a:r>
            <a:r>
              <a:rPr lang="es-ES" dirty="0"/>
              <a:t>y </a:t>
            </a:r>
            <a:r>
              <a:rPr lang="es-ES" dirty="0" smtClean="0"/>
              <a:t>desempleado. </a:t>
            </a:r>
            <a:r>
              <a:rPr lang="es-ES" dirty="0"/>
              <a:t>De los trabajadores nos interesa el número de la Seguridad Social, la empresa de trabajo y el salario. De los estudiantes, el número </a:t>
            </a:r>
            <a:r>
              <a:rPr lang="es-ES" dirty="0" smtClean="0"/>
              <a:t>de matrícula </a:t>
            </a:r>
            <a:r>
              <a:rPr lang="es-ES" dirty="0"/>
              <a:t>y el centro educativo, y de los </a:t>
            </a:r>
            <a:r>
              <a:rPr lang="es-ES" dirty="0" smtClean="0"/>
              <a:t>desempleados la </a:t>
            </a:r>
            <a:r>
              <a:rPr lang="es-ES" dirty="0"/>
              <a:t>fecha del paro.</a:t>
            </a:r>
          </a:p>
          <a:p>
            <a:pPr lvl="2"/>
            <a:r>
              <a:rPr lang="es-ES" dirty="0"/>
              <a:t>En un campo de fútbol los puestos de los futbolistas pueden ser: portero, defensa, </a:t>
            </a:r>
            <a:r>
              <a:rPr lang="es-ES" dirty="0" smtClean="0"/>
              <a:t>volante y </a:t>
            </a:r>
            <a:r>
              <a:rPr lang="es-ES" dirty="0"/>
              <a:t>delantero.</a:t>
            </a:r>
            <a:endParaRPr lang="es-CR" dirty="0"/>
          </a:p>
        </p:txBody>
      </p:sp>
    </p:spTree>
    <p:extLst>
      <p:ext uri="{BB962C8B-B14F-4D97-AF65-F5344CB8AC3E}">
        <p14:creationId xmlns:p14="http://schemas.microsoft.com/office/powerpoint/2010/main" val="3187602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s-CR" dirty="0"/>
              <a:t>Modelo E-R</a:t>
            </a:r>
            <a:endParaRPr lang="es-CL" altLang="es-CR" b="1" dirty="0"/>
          </a:p>
        </p:txBody>
      </p:sp>
      <p:sp>
        <p:nvSpPr>
          <p:cNvPr id="5123" name="Rectangle 3"/>
          <p:cNvSpPr>
            <a:spLocks noGrp="1" noChangeArrowheads="1"/>
          </p:cNvSpPr>
          <p:nvPr>
            <p:ph sz="quarter" idx="1"/>
          </p:nvPr>
        </p:nvSpPr>
        <p:spPr/>
        <p:txBody>
          <a:bodyPr>
            <a:normAutofit fontScale="92500" lnSpcReduction="20000"/>
          </a:bodyPr>
          <a:lstStyle/>
          <a:p>
            <a:pPr marL="533400" indent="-533400">
              <a:lnSpc>
                <a:spcPct val="90000"/>
              </a:lnSpc>
            </a:pPr>
            <a:r>
              <a:rPr lang="es-ES" altLang="es-CR" sz="2700" dirty="0" smtClean="0"/>
              <a:t>Integridad</a:t>
            </a:r>
          </a:p>
          <a:p>
            <a:pPr marL="853440" lvl="1" indent="-533400">
              <a:lnSpc>
                <a:spcPct val="90000"/>
              </a:lnSpc>
            </a:pPr>
            <a:r>
              <a:rPr lang="es-ES" altLang="es-CR" sz="2400" dirty="0" smtClean="0"/>
              <a:t>La integridad tiene como función proteger la BD contra operaciones que introduzcan inconsistencias en los datos. Se habla de integridad en el sentido de corrección, validez o precisión de los datos. </a:t>
            </a:r>
          </a:p>
          <a:p>
            <a:pPr marL="853440" lvl="1" indent="-533400">
              <a:lnSpc>
                <a:spcPct val="90000"/>
              </a:lnSpc>
            </a:pPr>
            <a:r>
              <a:rPr lang="es-ES" altLang="es-CR" sz="2700" dirty="0" smtClean="0"/>
              <a:t>El </a:t>
            </a:r>
            <a:r>
              <a:rPr lang="es-ES" altLang="es-CR" sz="2700" dirty="0"/>
              <a:t>subsistema de integridad de un </a:t>
            </a:r>
            <a:r>
              <a:rPr lang="es-ES" altLang="es-CR" sz="2700" dirty="0" smtClean="0"/>
              <a:t>SGBD </a:t>
            </a:r>
            <a:r>
              <a:rPr lang="es-ES" altLang="es-CR" sz="2700" dirty="0"/>
              <a:t>debe por tanto detectar y corregir, en la medida de lo posible, las operaciones incorrectas. En la práctica es el punto débil de los </a:t>
            </a:r>
            <a:r>
              <a:rPr lang="es-ES" altLang="es-CR" sz="2700" dirty="0" smtClean="0"/>
              <a:t>SGBD </a:t>
            </a:r>
            <a:r>
              <a:rPr lang="es-ES" altLang="es-CR" sz="2700" dirty="0"/>
              <a:t>comerciales, ya que casi toda la verificación de integridad se realiza mediante código de procedimientos escritos por los usuarios. </a:t>
            </a:r>
            <a:endParaRPr lang="es-ES" altLang="es-CR" sz="2700" dirty="0" smtClean="0"/>
          </a:p>
          <a:p>
            <a:pPr marL="853440" lvl="1" indent="-533400">
              <a:lnSpc>
                <a:spcPct val="90000"/>
              </a:lnSpc>
            </a:pPr>
            <a:r>
              <a:rPr lang="es-ES" altLang="es-CR" sz="2700" dirty="0" smtClean="0"/>
              <a:t>Habrá </a:t>
            </a:r>
            <a:r>
              <a:rPr lang="es-ES" altLang="es-CR" sz="2700" dirty="0"/>
              <a:t>operaciones cuya falta de corrección no sea detectable, por ejemplo, introducir un fecha de nacimiento 25/12/1945 cuando en realidad era 25/12/1954.</a:t>
            </a:r>
          </a:p>
          <a:p>
            <a:pPr marL="533400" indent="-533400">
              <a:lnSpc>
                <a:spcPct val="90000"/>
              </a:lnSpc>
              <a:buFontTx/>
              <a:buNone/>
            </a:pPr>
            <a:endParaRPr lang="es-CL" altLang="es-CR" sz="1800" dirty="0">
              <a:latin typeface="Arial" charset="0"/>
            </a:endParaRPr>
          </a:p>
        </p:txBody>
      </p:sp>
    </p:spTree>
    <p:extLst>
      <p:ext uri="{BB962C8B-B14F-4D97-AF65-F5344CB8AC3E}">
        <p14:creationId xmlns:p14="http://schemas.microsoft.com/office/powerpoint/2010/main" val="4069617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a:t>
            </a:r>
            <a:r>
              <a:rPr lang="es-CR" dirty="0" smtClean="0"/>
              <a:t>E-R: Integridad</a:t>
            </a:r>
            <a:endParaRPr lang="es-CR" dirty="0"/>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1233992255"/>
              </p:ext>
            </p:extLst>
          </p:nvPr>
        </p:nvGraphicFramePr>
        <p:xfrm>
          <a:off x="467544" y="1708016"/>
          <a:ext cx="8153400" cy="2494280"/>
        </p:xfrm>
        <a:graphic>
          <a:graphicData uri="http://schemas.openxmlformats.org/drawingml/2006/table">
            <a:tbl>
              <a:tblPr firstRow="1" bandRow="1">
                <a:tableStyleId>{5C22544A-7EE6-4342-B048-85BDC9FD1C3A}</a:tableStyleId>
              </a:tblPr>
              <a:tblGrid>
                <a:gridCol w="1584176"/>
                <a:gridCol w="2492524"/>
                <a:gridCol w="2038350"/>
                <a:gridCol w="2038350"/>
              </a:tblGrid>
              <a:tr h="370840">
                <a:tc>
                  <a:txBody>
                    <a:bodyPr/>
                    <a:lstStyle/>
                    <a:p>
                      <a:r>
                        <a:rPr lang="es-CR" dirty="0" smtClean="0"/>
                        <a:t>ID</a:t>
                      </a:r>
                      <a:endParaRPr lang="es-CR" dirty="0"/>
                    </a:p>
                  </a:txBody>
                  <a:tcPr/>
                </a:tc>
                <a:tc>
                  <a:txBody>
                    <a:bodyPr/>
                    <a:lstStyle/>
                    <a:p>
                      <a:r>
                        <a:rPr lang="es-CR" dirty="0" smtClean="0"/>
                        <a:t>Título</a:t>
                      </a:r>
                      <a:endParaRPr lang="es-CR" dirty="0"/>
                    </a:p>
                  </a:txBody>
                  <a:tcPr/>
                </a:tc>
                <a:tc>
                  <a:txBody>
                    <a:bodyPr/>
                    <a:lstStyle/>
                    <a:p>
                      <a:r>
                        <a:rPr lang="es-CR" dirty="0" smtClean="0"/>
                        <a:t>Tipo</a:t>
                      </a:r>
                      <a:endParaRPr lang="es-CR" dirty="0"/>
                    </a:p>
                  </a:txBody>
                  <a:tcPr/>
                </a:tc>
                <a:tc>
                  <a:txBody>
                    <a:bodyPr/>
                    <a:lstStyle/>
                    <a:p>
                      <a:r>
                        <a:rPr lang="es-CR" dirty="0" err="1" smtClean="0"/>
                        <a:t>AutorID</a:t>
                      </a:r>
                      <a:endParaRPr lang="es-CR" dirty="0"/>
                    </a:p>
                  </a:txBody>
                  <a:tcPr/>
                </a:tc>
              </a:tr>
              <a:tr h="370840">
                <a:tc>
                  <a:txBody>
                    <a:bodyPr/>
                    <a:lstStyle/>
                    <a:p>
                      <a:r>
                        <a:rPr lang="es-CR" dirty="0" smtClean="0"/>
                        <a:t>LIB-000016</a:t>
                      </a:r>
                      <a:endParaRPr lang="es-CR" dirty="0"/>
                    </a:p>
                  </a:txBody>
                  <a:tcPr/>
                </a:tc>
                <a:tc>
                  <a:txBody>
                    <a:bodyPr/>
                    <a:lstStyle/>
                    <a:p>
                      <a:r>
                        <a:rPr lang="es-ES" dirty="0" smtClean="0"/>
                        <a:t>Crónica de una muerte anunciada</a:t>
                      </a:r>
                      <a:endParaRPr lang="es-CR" dirty="0"/>
                    </a:p>
                  </a:txBody>
                  <a:tcPr/>
                </a:tc>
                <a:tc>
                  <a:txBody>
                    <a:bodyPr/>
                    <a:lstStyle/>
                    <a:p>
                      <a:r>
                        <a:rPr lang="es-CR" dirty="0" smtClean="0"/>
                        <a:t>Novela</a:t>
                      </a:r>
                      <a:endParaRPr lang="es-CR" dirty="0"/>
                    </a:p>
                  </a:txBody>
                  <a:tcPr/>
                </a:tc>
                <a:tc>
                  <a:txBody>
                    <a:bodyPr/>
                    <a:lstStyle/>
                    <a:p>
                      <a:r>
                        <a:rPr lang="es-CR" dirty="0" smtClean="0"/>
                        <a:t>GAGA</a:t>
                      </a:r>
                      <a:endParaRPr lang="es-CR" dirty="0"/>
                    </a:p>
                  </a:txBody>
                  <a:tcPr/>
                </a:tc>
              </a:tr>
              <a:tr h="370840">
                <a:tc>
                  <a:txBody>
                    <a:bodyPr/>
                    <a:lstStyle/>
                    <a:p>
                      <a:r>
                        <a:rPr lang="es-CR" dirty="0" smtClean="0"/>
                        <a:t>LIB-000017</a:t>
                      </a:r>
                      <a:endParaRPr lang="es-CR" dirty="0"/>
                    </a:p>
                  </a:txBody>
                  <a:tcPr/>
                </a:tc>
                <a:tc>
                  <a:txBody>
                    <a:bodyPr/>
                    <a:lstStyle/>
                    <a:p>
                      <a:r>
                        <a:rPr lang="es-CR" b="1" dirty="0" smtClean="0"/>
                        <a:t>?</a:t>
                      </a:r>
                      <a:endParaRPr lang="es-CR" b="1" dirty="0"/>
                    </a:p>
                  </a:txBody>
                  <a:tcPr/>
                </a:tc>
                <a:tc>
                  <a:txBody>
                    <a:bodyPr/>
                    <a:lstStyle/>
                    <a:p>
                      <a:r>
                        <a:rPr lang="es-CR" dirty="0" smtClean="0"/>
                        <a:t>Teatro</a:t>
                      </a:r>
                      <a:endParaRPr lang="es-CR" dirty="0"/>
                    </a:p>
                  </a:txBody>
                  <a:tcPr/>
                </a:tc>
                <a:tc>
                  <a:txBody>
                    <a:bodyPr/>
                    <a:lstStyle/>
                    <a:p>
                      <a:r>
                        <a:rPr lang="es-CR" dirty="0" smtClean="0"/>
                        <a:t>GAGA</a:t>
                      </a:r>
                      <a:endParaRPr lang="es-CR" dirty="0"/>
                    </a:p>
                  </a:txBody>
                  <a:tcPr/>
                </a:tc>
              </a:tr>
              <a:tr h="370840">
                <a:tc>
                  <a:txBody>
                    <a:bodyPr/>
                    <a:lstStyle/>
                    <a:p>
                      <a:r>
                        <a:rPr lang="es-CR" dirty="0" smtClean="0"/>
                        <a:t>LIB-000008</a:t>
                      </a:r>
                      <a:endParaRPr lang="es-CR" dirty="0"/>
                    </a:p>
                  </a:txBody>
                  <a:tcPr/>
                </a:tc>
                <a:tc>
                  <a:txBody>
                    <a:bodyPr/>
                    <a:lstStyle/>
                    <a:p>
                      <a:r>
                        <a:rPr lang="es-CR" dirty="0" smtClean="0"/>
                        <a:t>Doce cuentos peregrinos</a:t>
                      </a:r>
                      <a:endParaRPr lang="es-CR" dirty="0"/>
                    </a:p>
                  </a:txBody>
                  <a:tcPr/>
                </a:tc>
                <a:tc>
                  <a:txBody>
                    <a:bodyPr/>
                    <a:lstStyle/>
                    <a:p>
                      <a:r>
                        <a:rPr lang="es-CR" dirty="0" smtClean="0"/>
                        <a:t>Cuento</a:t>
                      </a:r>
                      <a:endParaRPr lang="es-CR" dirty="0"/>
                    </a:p>
                  </a:txBody>
                  <a:tcPr/>
                </a:tc>
                <a:tc>
                  <a:txBody>
                    <a:bodyPr/>
                    <a:lstStyle/>
                    <a:p>
                      <a:r>
                        <a:rPr lang="es-CR" dirty="0" smtClean="0"/>
                        <a:t>GAGA</a:t>
                      </a:r>
                      <a:endParaRPr lang="es-CR" dirty="0"/>
                    </a:p>
                  </a:txBody>
                  <a:tcPr/>
                </a:tc>
              </a:tr>
              <a:tr h="370840">
                <a:tc>
                  <a:txBody>
                    <a:bodyPr/>
                    <a:lstStyle/>
                    <a:p>
                      <a:r>
                        <a:rPr lang="es-CR" b="1" dirty="0" smtClean="0"/>
                        <a:t>LIB-000001</a:t>
                      </a:r>
                      <a:endParaRPr lang="es-CR" b="1" dirty="0"/>
                    </a:p>
                  </a:txBody>
                  <a:tcPr/>
                </a:tc>
                <a:tc>
                  <a:txBody>
                    <a:bodyPr/>
                    <a:lstStyle/>
                    <a:p>
                      <a:r>
                        <a:rPr lang="es-ES" dirty="0" smtClean="0"/>
                        <a:t>El club de los suicidas</a:t>
                      </a:r>
                      <a:endParaRPr lang="es-CR" dirty="0"/>
                    </a:p>
                  </a:txBody>
                  <a:tcPr/>
                </a:tc>
                <a:tc>
                  <a:txBody>
                    <a:bodyPr/>
                    <a:lstStyle/>
                    <a:p>
                      <a:r>
                        <a:rPr lang="es-CR" b="1" dirty="0" smtClean="0"/>
                        <a:t>Azul</a:t>
                      </a:r>
                      <a:endParaRPr lang="es-CR" b="1" dirty="0"/>
                    </a:p>
                  </a:txBody>
                  <a:tcPr/>
                </a:tc>
                <a:tc>
                  <a:txBody>
                    <a:bodyPr/>
                    <a:lstStyle/>
                    <a:p>
                      <a:r>
                        <a:rPr lang="es-CR" dirty="0" smtClean="0"/>
                        <a:t>ROST</a:t>
                      </a:r>
                      <a:endParaRPr lang="es-CR" dirty="0"/>
                    </a:p>
                  </a:txBody>
                  <a:tcPr/>
                </a:tc>
              </a:tr>
              <a:tr h="370840">
                <a:tc>
                  <a:txBody>
                    <a:bodyPr/>
                    <a:lstStyle/>
                    <a:p>
                      <a:r>
                        <a:rPr lang="es-CR" b="1" dirty="0" smtClean="0"/>
                        <a:t>LIB-000001</a:t>
                      </a:r>
                      <a:endParaRPr lang="es-CR" b="1" dirty="0"/>
                    </a:p>
                  </a:txBody>
                  <a:tcPr/>
                </a:tc>
                <a:tc>
                  <a:txBody>
                    <a:bodyPr/>
                    <a:lstStyle/>
                    <a:p>
                      <a:r>
                        <a:rPr lang="es-CR" dirty="0" smtClean="0"/>
                        <a:t>Poemas</a:t>
                      </a:r>
                      <a:endParaRPr lang="es-CR" dirty="0"/>
                    </a:p>
                  </a:txBody>
                  <a:tcPr/>
                </a:tc>
                <a:tc>
                  <a:txBody>
                    <a:bodyPr/>
                    <a:lstStyle/>
                    <a:p>
                      <a:r>
                        <a:rPr lang="es-CR" dirty="0" smtClean="0"/>
                        <a:t>Poesía</a:t>
                      </a:r>
                      <a:endParaRPr lang="es-CR" dirty="0"/>
                    </a:p>
                  </a:txBody>
                  <a:tcPr/>
                </a:tc>
                <a:tc>
                  <a:txBody>
                    <a:bodyPr/>
                    <a:lstStyle/>
                    <a:p>
                      <a:r>
                        <a:rPr lang="es-CR" b="1" dirty="0" smtClean="0"/>
                        <a:t>XXXX</a:t>
                      </a:r>
                      <a:endParaRPr lang="es-CR" b="1" dirty="0"/>
                    </a:p>
                  </a:txBody>
                  <a:tcPr/>
                </a:tc>
              </a:tr>
            </a:tbl>
          </a:graphicData>
        </a:graphic>
      </p:graphicFrame>
      <p:sp>
        <p:nvSpPr>
          <p:cNvPr id="5" name="4 Rectángulo"/>
          <p:cNvSpPr/>
          <p:nvPr/>
        </p:nvSpPr>
        <p:spPr>
          <a:xfrm>
            <a:off x="1475656" y="4532927"/>
            <a:ext cx="6264696" cy="1323439"/>
          </a:xfrm>
          <a:prstGeom prst="rect">
            <a:avLst/>
          </a:prstGeom>
        </p:spPr>
        <p:txBody>
          <a:bodyPr wrap="square">
            <a:spAutoFit/>
          </a:bodyPr>
          <a:lstStyle/>
          <a:p>
            <a:r>
              <a:rPr lang="es-ES" sz="2000" dirty="0"/>
              <a:t>¿Puede haber dos libros con el mismo valor en </a:t>
            </a:r>
            <a:r>
              <a:rPr lang="es-ES" sz="2000" dirty="0" smtClean="0"/>
              <a:t>ID?</a:t>
            </a:r>
            <a:endParaRPr lang="es-ES" sz="2000" dirty="0"/>
          </a:p>
          <a:p>
            <a:r>
              <a:rPr lang="es-ES" sz="2000" dirty="0" smtClean="0"/>
              <a:t>¿</a:t>
            </a:r>
            <a:r>
              <a:rPr lang="es-ES" sz="2000" dirty="0"/>
              <a:t>Puede haber un libro sin valor en </a:t>
            </a:r>
            <a:r>
              <a:rPr lang="es-ES" sz="2000" dirty="0" smtClean="0"/>
              <a:t>Título</a:t>
            </a:r>
            <a:r>
              <a:rPr lang="es-ES" sz="2000" dirty="0"/>
              <a:t>?</a:t>
            </a:r>
          </a:p>
          <a:p>
            <a:r>
              <a:rPr lang="es-ES" sz="2000" dirty="0" smtClean="0"/>
              <a:t>¿</a:t>
            </a:r>
            <a:r>
              <a:rPr lang="es-ES" sz="2000" dirty="0"/>
              <a:t>Es posible el valor “XXXX” en el atributo </a:t>
            </a:r>
            <a:r>
              <a:rPr lang="es-ES" sz="2000" dirty="0" err="1" smtClean="0"/>
              <a:t>AutorID</a:t>
            </a:r>
            <a:r>
              <a:rPr lang="es-ES" sz="2000" dirty="0" smtClean="0"/>
              <a:t>?</a:t>
            </a:r>
            <a:endParaRPr lang="es-ES" sz="2000" dirty="0"/>
          </a:p>
          <a:p>
            <a:r>
              <a:rPr lang="es-ES" sz="2000" dirty="0" smtClean="0"/>
              <a:t>¿</a:t>
            </a:r>
            <a:r>
              <a:rPr lang="es-ES" sz="2000" dirty="0"/>
              <a:t>Tiene sentido el valor “Azul” en el atributo tipo?</a:t>
            </a:r>
            <a:endParaRPr lang="es-CR" sz="2000" dirty="0"/>
          </a:p>
        </p:txBody>
      </p:sp>
    </p:spTree>
    <p:extLst>
      <p:ext uri="{BB962C8B-B14F-4D97-AF65-F5344CB8AC3E}">
        <p14:creationId xmlns:p14="http://schemas.microsoft.com/office/powerpoint/2010/main" val="191514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a:t>
            </a:r>
            <a:r>
              <a:rPr lang="es-CR" dirty="0" smtClean="0"/>
              <a:t>E-R: Integridad</a:t>
            </a:r>
            <a:endParaRPr lang="en-US" dirty="0"/>
          </a:p>
        </p:txBody>
      </p:sp>
      <p:graphicFrame>
        <p:nvGraphicFramePr>
          <p:cNvPr id="5" name="4 Marcador de contenido"/>
          <p:cNvGraphicFramePr>
            <a:graphicFrameLocks noGrp="1"/>
          </p:cNvGraphicFramePr>
          <p:nvPr>
            <p:ph sz="quarter" idx="1"/>
            <p:extLst>
              <p:ext uri="{D42A27DB-BD31-4B8C-83A1-F6EECF244321}">
                <p14:modId xmlns:p14="http://schemas.microsoft.com/office/powerpoint/2010/main" val="2990519837"/>
              </p:ext>
            </p:extLst>
          </p:nvPr>
        </p:nvGraphicFramePr>
        <p:xfrm>
          <a:off x="612775" y="1600200"/>
          <a:ext cx="8153400" cy="492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971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a:t>
            </a:r>
            <a:r>
              <a:rPr lang="es-CR" dirty="0" smtClean="0"/>
              <a:t>E-R: Integridad</a:t>
            </a:r>
            <a:endParaRPr lang="en-US" dirty="0"/>
          </a:p>
        </p:txBody>
      </p:sp>
      <p:graphicFrame>
        <p:nvGraphicFramePr>
          <p:cNvPr id="5" name="4 Marcador de contenido"/>
          <p:cNvGraphicFramePr>
            <a:graphicFrameLocks noGrp="1"/>
          </p:cNvGraphicFramePr>
          <p:nvPr>
            <p:ph sz="quarter" idx="1"/>
            <p:extLst>
              <p:ext uri="{D42A27DB-BD31-4B8C-83A1-F6EECF244321}">
                <p14:modId xmlns:p14="http://schemas.microsoft.com/office/powerpoint/2010/main" val="3903117626"/>
              </p:ext>
            </p:extLst>
          </p:nvPr>
        </p:nvGraphicFramePr>
        <p:xfrm>
          <a:off x="612775" y="1600200"/>
          <a:ext cx="8153400" cy="492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4022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 Integridad</a:t>
            </a:r>
          </a:p>
        </p:txBody>
      </p:sp>
      <p:sp>
        <p:nvSpPr>
          <p:cNvPr id="3" name="2 Marcador de contenido"/>
          <p:cNvSpPr>
            <a:spLocks noGrp="1"/>
          </p:cNvSpPr>
          <p:nvPr>
            <p:ph sz="quarter" idx="1"/>
          </p:nvPr>
        </p:nvSpPr>
        <p:spPr>
          <a:xfrm>
            <a:off x="612648" y="1600200"/>
            <a:ext cx="8153400" cy="4997152"/>
          </a:xfrm>
        </p:spPr>
        <p:txBody>
          <a:bodyPr>
            <a:normAutofit fontScale="62500" lnSpcReduction="20000"/>
          </a:bodyPr>
          <a:lstStyle/>
          <a:p>
            <a:pPr>
              <a:lnSpc>
                <a:spcPct val="90000"/>
              </a:lnSpc>
            </a:pPr>
            <a:r>
              <a:rPr lang="es-ES" altLang="es-CR" sz="4500" dirty="0"/>
              <a:t>Integridad de dominio.</a:t>
            </a:r>
          </a:p>
          <a:p>
            <a:pPr lvl="1"/>
            <a:r>
              <a:rPr lang="es-ES" altLang="es-CR" sz="2800" dirty="0"/>
              <a:t>Ningún componente de la llave primaria de una relación puede aceptar valores nulos. </a:t>
            </a:r>
          </a:p>
          <a:p>
            <a:pPr lvl="1"/>
            <a:r>
              <a:rPr lang="es-ES" altLang="es-CR" sz="2800" dirty="0"/>
              <a:t>En un momento dado, los valores de los datos en una base de datos son una representación de un fragmento de la realidad. Es decir, si tenemos una tabla con los atributos de personas y entre ellos el peso o la edad, estos no pueden ser negativos, porque en el mundo real, esto no es posible. Si añadimos una restricción de este tipo a una base de datos, estamos incluyéndole una regla de integridad. Por ejemplo, si tenemos una base de datos alumnos, profesores y cursos para una escuela o facultad, algunas reglas de integridad serían: </a:t>
            </a:r>
          </a:p>
          <a:p>
            <a:pPr lvl="2"/>
            <a:r>
              <a:rPr lang="es-ES" altLang="es-CR" sz="2500" dirty="0" smtClean="0"/>
              <a:t>Las </a:t>
            </a:r>
            <a:r>
              <a:rPr lang="es-ES" altLang="es-CR" sz="2500" dirty="0"/>
              <a:t>claves de los alumnos son de la forma </a:t>
            </a:r>
            <a:r>
              <a:rPr lang="es-ES" altLang="es-CR" sz="2500" dirty="0" err="1"/>
              <a:t>ALaaaannnn</a:t>
            </a:r>
            <a:r>
              <a:rPr lang="es-ES" altLang="es-CR" sz="2500" dirty="0"/>
              <a:t> donde </a:t>
            </a:r>
            <a:r>
              <a:rPr lang="es-ES" altLang="es-CR" sz="2500" dirty="0" err="1"/>
              <a:t>aaaa</a:t>
            </a:r>
            <a:r>
              <a:rPr lang="es-ES" altLang="es-CR" sz="2500" dirty="0"/>
              <a:t> son los cuatro dígitos del año de ingreso y </a:t>
            </a:r>
            <a:r>
              <a:rPr lang="es-ES" altLang="es-CR" sz="2500" dirty="0" err="1"/>
              <a:t>nnnn</a:t>
            </a:r>
            <a:r>
              <a:rPr lang="es-ES" altLang="es-CR" sz="2500" dirty="0"/>
              <a:t> son cuatro dígitos que representan un número secuencial. </a:t>
            </a:r>
          </a:p>
          <a:p>
            <a:pPr lvl="2"/>
            <a:r>
              <a:rPr lang="es-ES" altLang="es-CR" sz="2500" dirty="0"/>
              <a:t>Las claves de los profesores son de la forma </a:t>
            </a:r>
            <a:r>
              <a:rPr lang="es-ES" altLang="es-CR" sz="2500" dirty="0" err="1"/>
              <a:t>ACmmnn</a:t>
            </a:r>
            <a:r>
              <a:rPr lang="es-ES" altLang="es-CR" sz="2500" dirty="0"/>
              <a:t> donde mm es la clave del departamento al que está asociado y </a:t>
            </a:r>
            <a:r>
              <a:rPr lang="es-ES" altLang="es-CR" sz="2500" dirty="0" err="1"/>
              <a:t>nn</a:t>
            </a:r>
            <a:r>
              <a:rPr lang="es-ES" altLang="es-CR" sz="2500" dirty="0"/>
              <a:t> es un secuencial. </a:t>
            </a:r>
          </a:p>
          <a:p>
            <a:pPr lvl="2"/>
            <a:r>
              <a:rPr lang="es-ES" altLang="es-CR" sz="2500" dirty="0"/>
              <a:t>Las claves de cursos son de la forma </a:t>
            </a:r>
            <a:r>
              <a:rPr lang="es-ES" altLang="es-CR" sz="2500" dirty="0" err="1"/>
              <a:t>MAmmnnaa</a:t>
            </a:r>
            <a:r>
              <a:rPr lang="es-ES" altLang="es-CR" sz="2500" dirty="0"/>
              <a:t> donde mm es la clave del departamento, </a:t>
            </a:r>
            <a:r>
              <a:rPr lang="es-ES" altLang="es-CR" sz="2500" dirty="0" err="1"/>
              <a:t>nn</a:t>
            </a:r>
            <a:r>
              <a:rPr lang="es-ES" altLang="es-CR" sz="2500" dirty="0"/>
              <a:t> es la clave de la materia y </a:t>
            </a:r>
            <a:r>
              <a:rPr lang="es-ES" altLang="es-CR" sz="2500" dirty="0" err="1"/>
              <a:t>aa</a:t>
            </a:r>
            <a:r>
              <a:rPr lang="es-ES" altLang="es-CR" sz="2500" dirty="0"/>
              <a:t> son los dos dígitos menos significativos del año. </a:t>
            </a:r>
          </a:p>
          <a:p>
            <a:pPr lvl="2"/>
            <a:r>
              <a:rPr lang="es-ES" altLang="es-CR" sz="2500" dirty="0"/>
              <a:t>Un alumno no puede estar inscrito en más de cinco materias. </a:t>
            </a:r>
          </a:p>
          <a:p>
            <a:pPr lvl="2"/>
            <a:r>
              <a:rPr lang="es-ES" altLang="es-CR" sz="2500" dirty="0" smtClean="0"/>
              <a:t>Un </a:t>
            </a:r>
            <a:r>
              <a:rPr lang="es-ES" altLang="es-CR" sz="2500" dirty="0"/>
              <a:t>curso no puede tener menos de cinco alumnos</a:t>
            </a:r>
          </a:p>
          <a:p>
            <a:pPr marL="594360" lvl="2" indent="-320040">
              <a:lnSpc>
                <a:spcPct val="90000"/>
              </a:lnSpc>
              <a:spcBef>
                <a:spcPts val="700"/>
              </a:spcBef>
              <a:buSzPct val="60000"/>
              <a:buFont typeface="Wingdings"/>
              <a:buChar char=""/>
            </a:pPr>
            <a:endParaRPr lang="es-ES" altLang="es-CR" sz="2400" dirty="0"/>
          </a:p>
          <a:p>
            <a:endParaRPr lang="es-CR" dirty="0"/>
          </a:p>
        </p:txBody>
      </p:sp>
    </p:spTree>
    <p:extLst>
      <p:ext uri="{BB962C8B-B14F-4D97-AF65-F5344CB8AC3E}">
        <p14:creationId xmlns:p14="http://schemas.microsoft.com/office/powerpoint/2010/main" val="85599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R"/>
          </a:p>
        </p:txBody>
      </p:sp>
      <p:sp>
        <p:nvSpPr>
          <p:cNvPr id="3" name="2 Marcador de contenido"/>
          <p:cNvSpPr>
            <a:spLocks noGrp="1"/>
          </p:cNvSpPr>
          <p:nvPr>
            <p:ph sz="quarter" idx="1"/>
          </p:nvPr>
        </p:nvSpPr>
        <p:spPr/>
        <p:txBody>
          <a:bodyPr/>
          <a:lstStyle/>
          <a:p>
            <a:r>
              <a:rPr lang="es-CR" dirty="0" err="1" smtClean="0"/>
              <a:t>Quiz</a:t>
            </a:r>
            <a:r>
              <a:rPr lang="es-CR" dirty="0" smtClean="0"/>
              <a:t> #1</a:t>
            </a:r>
            <a:endParaRPr lang="es-CR" dirty="0"/>
          </a:p>
        </p:txBody>
      </p:sp>
    </p:spTree>
    <p:extLst>
      <p:ext uri="{BB962C8B-B14F-4D97-AF65-F5344CB8AC3E}">
        <p14:creationId xmlns:p14="http://schemas.microsoft.com/office/powerpoint/2010/main" val="902882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 Integridad</a:t>
            </a:r>
          </a:p>
        </p:txBody>
      </p:sp>
      <p:sp>
        <p:nvSpPr>
          <p:cNvPr id="3" name="2 Marcador de contenido"/>
          <p:cNvSpPr>
            <a:spLocks noGrp="1"/>
          </p:cNvSpPr>
          <p:nvPr>
            <p:ph sz="quarter" idx="1"/>
          </p:nvPr>
        </p:nvSpPr>
        <p:spPr>
          <a:xfrm>
            <a:off x="612648" y="1600200"/>
            <a:ext cx="8153400" cy="4997152"/>
          </a:xfrm>
        </p:spPr>
        <p:txBody>
          <a:bodyPr>
            <a:normAutofit/>
          </a:bodyPr>
          <a:lstStyle/>
          <a:p>
            <a:pPr>
              <a:lnSpc>
                <a:spcPct val="90000"/>
              </a:lnSpc>
            </a:pPr>
            <a:r>
              <a:rPr lang="es-ES" altLang="es-CR" sz="3200" dirty="0"/>
              <a:t>Integridad de dominio.</a:t>
            </a:r>
          </a:p>
          <a:p>
            <a:pPr lvl="1">
              <a:lnSpc>
                <a:spcPct val="80000"/>
              </a:lnSpc>
            </a:pPr>
            <a:r>
              <a:rPr lang="es-ES" altLang="es-CR" sz="2400" dirty="0"/>
              <a:t>Algunas de estas reglas son arbitrarias y para fines de ejemplificar el concepto y es inmediato notar que se aplican a tablas en específico. </a:t>
            </a:r>
          </a:p>
          <a:p>
            <a:pPr lvl="1">
              <a:lnSpc>
                <a:spcPct val="80000"/>
              </a:lnSpc>
            </a:pPr>
            <a:r>
              <a:rPr lang="es-ES" altLang="es-CR" sz="2400" dirty="0" smtClean="0"/>
              <a:t>Sin </a:t>
            </a:r>
            <a:r>
              <a:rPr lang="es-ES" altLang="es-CR" sz="2400" dirty="0"/>
              <a:t>embargo, las bases de datos relacionales, tienen dos reglas generales de integridad que se aplican a las llaves primarias y a las llaves </a:t>
            </a:r>
            <a:r>
              <a:rPr lang="es-ES" altLang="es-CR" sz="2400" dirty="0" smtClean="0"/>
              <a:t>foráneas.</a:t>
            </a:r>
          </a:p>
        </p:txBody>
      </p:sp>
    </p:spTree>
    <p:extLst>
      <p:ext uri="{BB962C8B-B14F-4D97-AF65-F5344CB8AC3E}">
        <p14:creationId xmlns:p14="http://schemas.microsoft.com/office/powerpoint/2010/main" val="2144293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a:t>
            </a:r>
            <a:r>
              <a:rPr lang="es-CR" dirty="0" smtClean="0"/>
              <a:t>E-R: Integridad</a:t>
            </a:r>
            <a:endParaRPr lang="en-US" dirty="0"/>
          </a:p>
        </p:txBody>
      </p:sp>
      <p:graphicFrame>
        <p:nvGraphicFramePr>
          <p:cNvPr id="5" name="4 Marcador de contenido"/>
          <p:cNvGraphicFramePr>
            <a:graphicFrameLocks noGrp="1"/>
          </p:cNvGraphicFramePr>
          <p:nvPr>
            <p:ph sz="quarter" idx="1"/>
            <p:extLst>
              <p:ext uri="{D42A27DB-BD31-4B8C-83A1-F6EECF244321}">
                <p14:modId xmlns:p14="http://schemas.microsoft.com/office/powerpoint/2010/main" val="2699632487"/>
              </p:ext>
            </p:extLst>
          </p:nvPr>
        </p:nvGraphicFramePr>
        <p:xfrm>
          <a:off x="612775" y="1600200"/>
          <a:ext cx="8153400" cy="492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4022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 Integridad</a:t>
            </a:r>
          </a:p>
        </p:txBody>
      </p:sp>
      <p:sp>
        <p:nvSpPr>
          <p:cNvPr id="3" name="2 Marcador de contenido"/>
          <p:cNvSpPr>
            <a:spLocks noGrp="1"/>
          </p:cNvSpPr>
          <p:nvPr>
            <p:ph sz="quarter" idx="1"/>
          </p:nvPr>
        </p:nvSpPr>
        <p:spPr>
          <a:xfrm>
            <a:off x="323528" y="1484784"/>
            <a:ext cx="8568952" cy="4997152"/>
          </a:xfrm>
        </p:spPr>
        <p:txBody>
          <a:bodyPr>
            <a:noAutofit/>
          </a:bodyPr>
          <a:lstStyle/>
          <a:p>
            <a:pPr>
              <a:lnSpc>
                <a:spcPct val="90000"/>
              </a:lnSpc>
            </a:pPr>
            <a:r>
              <a:rPr lang="es-ES" altLang="es-CR" sz="3200" dirty="0"/>
              <a:t>Integridad de dominio.</a:t>
            </a:r>
          </a:p>
          <a:p>
            <a:pPr lvl="1">
              <a:lnSpc>
                <a:spcPct val="80000"/>
              </a:lnSpc>
            </a:pPr>
            <a:r>
              <a:rPr lang="es-ES" altLang="es-CR" sz="2400" dirty="0" smtClean="0"/>
              <a:t>Clave primaria</a:t>
            </a:r>
          </a:p>
          <a:p>
            <a:pPr lvl="2">
              <a:lnSpc>
                <a:spcPct val="80000"/>
              </a:lnSpc>
            </a:pPr>
            <a:r>
              <a:rPr lang="es-ES" altLang="es-CR" sz="1800" dirty="0"/>
              <a:t>Una clave primaria de una relación es un conjunto de atributos de su esquema que son </a:t>
            </a:r>
            <a:r>
              <a:rPr lang="es-ES" altLang="es-CR" sz="1800" dirty="0" smtClean="0"/>
              <a:t>elegidos </a:t>
            </a:r>
            <a:r>
              <a:rPr lang="es-ES" altLang="es-CR" sz="1800" dirty="0"/>
              <a:t>para servir de identificador unívoco de sus </a:t>
            </a:r>
            <a:r>
              <a:rPr lang="es-ES" altLang="es-CR" sz="1800" dirty="0" err="1"/>
              <a:t>tuplas</a:t>
            </a:r>
            <a:r>
              <a:rPr lang="es-ES" altLang="es-CR" sz="1800" dirty="0"/>
              <a:t>:</a:t>
            </a:r>
          </a:p>
          <a:p>
            <a:pPr lvl="3">
              <a:lnSpc>
                <a:spcPct val="80000"/>
              </a:lnSpc>
            </a:pPr>
            <a:r>
              <a:rPr lang="es-ES" altLang="es-CR" sz="1600" dirty="0" smtClean="0"/>
              <a:t>deberá </a:t>
            </a:r>
            <a:r>
              <a:rPr lang="es-ES" altLang="es-CR" sz="1600" dirty="0"/>
              <a:t>ser </a:t>
            </a:r>
            <a:r>
              <a:rPr lang="es-ES" altLang="es-CR" sz="1600" dirty="0" err="1"/>
              <a:t>minimal</a:t>
            </a:r>
            <a:r>
              <a:rPr lang="es-ES" altLang="es-CR" sz="1600" dirty="0"/>
              <a:t>,</a:t>
            </a:r>
          </a:p>
          <a:p>
            <a:pPr lvl="3">
              <a:lnSpc>
                <a:spcPct val="80000"/>
              </a:lnSpc>
            </a:pPr>
            <a:r>
              <a:rPr lang="es-ES" altLang="es-CR" sz="1600" dirty="0" smtClean="0"/>
              <a:t>sus </a:t>
            </a:r>
            <a:r>
              <a:rPr lang="es-ES" altLang="es-CR" sz="1600" dirty="0"/>
              <a:t>atributos deberán tener siempre un valor para cada </a:t>
            </a:r>
            <a:r>
              <a:rPr lang="es-ES" altLang="es-CR" sz="1600" dirty="0" err="1"/>
              <a:t>tupla</a:t>
            </a:r>
            <a:r>
              <a:rPr lang="es-ES" altLang="es-CR" sz="1600" dirty="0"/>
              <a:t> (restricción de valor no nulo) y </a:t>
            </a:r>
          </a:p>
          <a:p>
            <a:pPr lvl="3">
              <a:lnSpc>
                <a:spcPct val="80000"/>
              </a:lnSpc>
            </a:pPr>
            <a:r>
              <a:rPr lang="es-ES" altLang="es-CR" sz="1600" dirty="0"/>
              <a:t>este valor deberá ser único para cada </a:t>
            </a:r>
            <a:r>
              <a:rPr lang="es-ES" altLang="es-CR" sz="1600" dirty="0" err="1"/>
              <a:t>tupla</a:t>
            </a:r>
            <a:r>
              <a:rPr lang="es-ES" altLang="es-CR" sz="1600" dirty="0"/>
              <a:t> (restricción de unicidad). </a:t>
            </a:r>
          </a:p>
          <a:p>
            <a:pPr lvl="3">
              <a:lnSpc>
                <a:spcPct val="80000"/>
              </a:lnSpc>
            </a:pPr>
            <a:r>
              <a:rPr lang="es-ES" altLang="es-CR" sz="1600" dirty="0"/>
              <a:t>Ejemplo: CP: {</a:t>
            </a:r>
            <a:r>
              <a:rPr lang="es-ES" altLang="es-CR" sz="1600" dirty="0" err="1"/>
              <a:t>id_lib</a:t>
            </a:r>
            <a:r>
              <a:rPr lang="es-ES" altLang="es-CR" sz="1600" dirty="0"/>
              <a:t>}</a:t>
            </a:r>
          </a:p>
          <a:p>
            <a:pPr lvl="3">
              <a:lnSpc>
                <a:spcPct val="80000"/>
              </a:lnSpc>
            </a:pPr>
            <a:r>
              <a:rPr lang="es-ES" altLang="es-CR" sz="1600" dirty="0"/>
              <a:t>“</a:t>
            </a:r>
            <a:r>
              <a:rPr lang="es-ES" altLang="es-CR" sz="1600" dirty="0" err="1"/>
              <a:t>id_lib</a:t>
            </a:r>
            <a:r>
              <a:rPr lang="es-ES" altLang="es-CR" sz="1600" dirty="0"/>
              <a:t> es un atributo clave primaria de Publicaciones</a:t>
            </a:r>
            <a:r>
              <a:rPr lang="es-ES" altLang="es-CR" sz="1600" dirty="0" smtClean="0"/>
              <a:t>”</a:t>
            </a:r>
          </a:p>
          <a:p>
            <a:pPr lvl="1">
              <a:lnSpc>
                <a:spcPct val="80000"/>
              </a:lnSpc>
            </a:pPr>
            <a:r>
              <a:rPr lang="es-ES" altLang="es-CR" sz="2400" dirty="0" smtClean="0"/>
              <a:t>Clave foránea o ajena</a:t>
            </a:r>
          </a:p>
          <a:p>
            <a:pPr lvl="2">
              <a:lnSpc>
                <a:spcPct val="80000"/>
              </a:lnSpc>
            </a:pPr>
            <a:r>
              <a:rPr lang="es-ES" altLang="es-CR" sz="1800" dirty="0"/>
              <a:t>El uso de claves ajenas es el mecanismo que proporciona el modelo </a:t>
            </a:r>
            <a:r>
              <a:rPr lang="es-ES" altLang="es-CR" sz="1800" dirty="0" smtClean="0"/>
              <a:t>relacional para </a:t>
            </a:r>
            <a:r>
              <a:rPr lang="es-ES" altLang="es-CR" sz="1800" dirty="0"/>
              <a:t>expresar asociaciones entre los objetos representados en el esquema </a:t>
            </a:r>
            <a:r>
              <a:rPr lang="es-ES" altLang="es-CR" sz="1800" dirty="0" smtClean="0"/>
              <a:t>de la </a:t>
            </a:r>
            <a:r>
              <a:rPr lang="es-ES" altLang="es-CR" sz="1800" dirty="0"/>
              <a:t>base de datos. </a:t>
            </a:r>
            <a:endParaRPr lang="es-ES" altLang="es-CR" sz="1800" dirty="0" smtClean="0"/>
          </a:p>
          <a:p>
            <a:pPr lvl="2">
              <a:lnSpc>
                <a:spcPct val="80000"/>
              </a:lnSpc>
            </a:pPr>
            <a:r>
              <a:rPr lang="es-ES" altLang="es-CR" sz="1800" dirty="0" smtClean="0"/>
              <a:t>Este </a:t>
            </a:r>
            <a:r>
              <a:rPr lang="es-ES" altLang="es-CR" sz="1800" dirty="0"/>
              <a:t>mecanismo se define para que dichas asociaciones, </a:t>
            </a:r>
            <a:r>
              <a:rPr lang="es-ES" altLang="es-CR" sz="1800" dirty="0" smtClean="0"/>
              <a:t>si se </a:t>
            </a:r>
            <a:r>
              <a:rPr lang="es-ES" altLang="es-CR" sz="1800" dirty="0"/>
              <a:t>realizan, se hagan siempre adecuadamente</a:t>
            </a:r>
            <a:r>
              <a:rPr lang="es-ES" altLang="es-CR" sz="1800" dirty="0" smtClean="0"/>
              <a:t>. Con </a:t>
            </a:r>
            <a:r>
              <a:rPr lang="es-ES" altLang="es-CR" sz="1800" dirty="0"/>
              <a:t>este objetivo, se añade al esquema de una relación, R, un conjunto </a:t>
            </a:r>
            <a:r>
              <a:rPr lang="es-ES" altLang="es-CR" sz="1800" dirty="0" smtClean="0"/>
              <a:t>de atributos </a:t>
            </a:r>
            <a:r>
              <a:rPr lang="es-ES" altLang="es-CR" sz="1800" dirty="0"/>
              <a:t>que hagan referencia a un conjunto de atributos de una relación </a:t>
            </a:r>
            <a:r>
              <a:rPr lang="es-ES" altLang="es-CR" sz="1800" dirty="0" smtClean="0"/>
              <a:t>S </a:t>
            </a:r>
          </a:p>
          <a:p>
            <a:pPr lvl="2">
              <a:lnSpc>
                <a:spcPct val="80000"/>
              </a:lnSpc>
            </a:pPr>
            <a:r>
              <a:rPr lang="es-ES" altLang="es-CR" sz="1800" dirty="0" smtClean="0"/>
              <a:t>A </a:t>
            </a:r>
            <a:r>
              <a:rPr lang="es-ES" altLang="es-CR" sz="1800" dirty="0"/>
              <a:t>ese conjunto de atributos se les denomina clave ajena de la relación R </a:t>
            </a:r>
            <a:r>
              <a:rPr lang="es-ES" altLang="es-CR" sz="1800" dirty="0" smtClean="0"/>
              <a:t>que hace </a:t>
            </a:r>
            <a:r>
              <a:rPr lang="es-ES" altLang="es-CR" sz="1800" dirty="0"/>
              <a:t>referencia a la relación S.</a:t>
            </a:r>
          </a:p>
          <a:p>
            <a:endParaRPr lang="es-CR" sz="3600" dirty="0"/>
          </a:p>
        </p:txBody>
      </p:sp>
    </p:spTree>
    <p:extLst>
      <p:ext uri="{BB962C8B-B14F-4D97-AF65-F5344CB8AC3E}">
        <p14:creationId xmlns:p14="http://schemas.microsoft.com/office/powerpoint/2010/main" val="273266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a:t>
            </a:r>
            <a:r>
              <a:rPr lang="es-CR" dirty="0" smtClean="0"/>
              <a:t>E-R: Integridad</a:t>
            </a:r>
            <a:endParaRPr lang="es-CR" dirty="0"/>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675621491"/>
              </p:ext>
            </p:extLst>
          </p:nvPr>
        </p:nvGraphicFramePr>
        <p:xfrm>
          <a:off x="467544" y="1708016"/>
          <a:ext cx="8153400" cy="2494280"/>
        </p:xfrm>
        <a:graphic>
          <a:graphicData uri="http://schemas.openxmlformats.org/drawingml/2006/table">
            <a:tbl>
              <a:tblPr firstRow="1" bandRow="1">
                <a:tableStyleId>{5C22544A-7EE6-4342-B048-85BDC9FD1C3A}</a:tableStyleId>
              </a:tblPr>
              <a:tblGrid>
                <a:gridCol w="1584176"/>
                <a:gridCol w="2492524"/>
                <a:gridCol w="2038350"/>
                <a:gridCol w="2038350"/>
              </a:tblGrid>
              <a:tr h="370840">
                <a:tc>
                  <a:txBody>
                    <a:bodyPr/>
                    <a:lstStyle/>
                    <a:p>
                      <a:r>
                        <a:rPr lang="es-CR" dirty="0" smtClean="0"/>
                        <a:t>ID</a:t>
                      </a:r>
                      <a:endParaRPr lang="es-CR" dirty="0"/>
                    </a:p>
                  </a:txBody>
                  <a:tcPr/>
                </a:tc>
                <a:tc>
                  <a:txBody>
                    <a:bodyPr/>
                    <a:lstStyle/>
                    <a:p>
                      <a:r>
                        <a:rPr lang="es-CR" dirty="0" smtClean="0"/>
                        <a:t>Título</a:t>
                      </a:r>
                      <a:endParaRPr lang="es-CR" dirty="0"/>
                    </a:p>
                  </a:txBody>
                  <a:tcPr/>
                </a:tc>
                <a:tc>
                  <a:txBody>
                    <a:bodyPr/>
                    <a:lstStyle/>
                    <a:p>
                      <a:r>
                        <a:rPr lang="es-CR" dirty="0" smtClean="0"/>
                        <a:t>Tipo</a:t>
                      </a:r>
                      <a:endParaRPr lang="es-CR" dirty="0"/>
                    </a:p>
                  </a:txBody>
                  <a:tcPr/>
                </a:tc>
                <a:tc>
                  <a:txBody>
                    <a:bodyPr/>
                    <a:lstStyle/>
                    <a:p>
                      <a:r>
                        <a:rPr lang="es-CR" dirty="0" err="1" smtClean="0"/>
                        <a:t>AutorID</a:t>
                      </a:r>
                      <a:endParaRPr lang="es-CR" dirty="0"/>
                    </a:p>
                  </a:txBody>
                  <a:tcPr/>
                </a:tc>
              </a:tr>
              <a:tr h="370840">
                <a:tc>
                  <a:txBody>
                    <a:bodyPr/>
                    <a:lstStyle/>
                    <a:p>
                      <a:r>
                        <a:rPr lang="es-CR" b="0" dirty="0" smtClean="0"/>
                        <a:t>LIB-000016</a:t>
                      </a:r>
                      <a:endParaRPr lang="es-CR" b="0" dirty="0"/>
                    </a:p>
                  </a:txBody>
                  <a:tcPr/>
                </a:tc>
                <a:tc>
                  <a:txBody>
                    <a:bodyPr/>
                    <a:lstStyle/>
                    <a:p>
                      <a:r>
                        <a:rPr lang="es-ES" b="0" dirty="0" smtClean="0"/>
                        <a:t>Crónica de una muerte anunciada</a:t>
                      </a:r>
                      <a:endParaRPr lang="es-CR" b="0" dirty="0"/>
                    </a:p>
                  </a:txBody>
                  <a:tcPr/>
                </a:tc>
                <a:tc>
                  <a:txBody>
                    <a:bodyPr/>
                    <a:lstStyle/>
                    <a:p>
                      <a:r>
                        <a:rPr lang="es-CR" b="0" dirty="0" smtClean="0"/>
                        <a:t>Novela</a:t>
                      </a:r>
                      <a:endParaRPr lang="es-CR" b="0" dirty="0"/>
                    </a:p>
                  </a:txBody>
                  <a:tcPr/>
                </a:tc>
                <a:tc>
                  <a:txBody>
                    <a:bodyPr/>
                    <a:lstStyle/>
                    <a:p>
                      <a:r>
                        <a:rPr lang="es-CR" b="0" dirty="0" smtClean="0"/>
                        <a:t>GAGA</a:t>
                      </a:r>
                      <a:endParaRPr lang="es-CR" b="0" dirty="0"/>
                    </a:p>
                  </a:txBody>
                  <a:tcPr/>
                </a:tc>
              </a:tr>
              <a:tr h="370840">
                <a:tc>
                  <a:txBody>
                    <a:bodyPr/>
                    <a:lstStyle/>
                    <a:p>
                      <a:r>
                        <a:rPr lang="es-CR" b="0" dirty="0" smtClean="0"/>
                        <a:t>LIB-000017</a:t>
                      </a:r>
                      <a:endParaRPr lang="es-CR" b="0" dirty="0"/>
                    </a:p>
                  </a:txBody>
                  <a:tcPr/>
                </a:tc>
                <a:tc>
                  <a:txBody>
                    <a:bodyPr/>
                    <a:lstStyle/>
                    <a:p>
                      <a:r>
                        <a:rPr lang="es-CR" b="0" dirty="0" smtClean="0"/>
                        <a:t>Siempre</a:t>
                      </a:r>
                      <a:r>
                        <a:rPr lang="es-CR" b="0" baseline="0" dirty="0" smtClean="0"/>
                        <a:t> no</a:t>
                      </a:r>
                      <a:endParaRPr lang="es-CR" b="0" dirty="0"/>
                    </a:p>
                  </a:txBody>
                  <a:tcPr/>
                </a:tc>
                <a:tc>
                  <a:txBody>
                    <a:bodyPr/>
                    <a:lstStyle/>
                    <a:p>
                      <a:r>
                        <a:rPr lang="es-CR" b="0" dirty="0" smtClean="0"/>
                        <a:t>Teatro</a:t>
                      </a:r>
                      <a:endParaRPr lang="es-CR" b="0" dirty="0"/>
                    </a:p>
                  </a:txBody>
                  <a:tcPr/>
                </a:tc>
                <a:tc>
                  <a:txBody>
                    <a:bodyPr/>
                    <a:lstStyle/>
                    <a:p>
                      <a:r>
                        <a:rPr lang="es-CR" b="0" dirty="0" smtClean="0"/>
                        <a:t>GAGA</a:t>
                      </a:r>
                      <a:endParaRPr lang="es-CR" b="0" dirty="0"/>
                    </a:p>
                  </a:txBody>
                  <a:tcPr/>
                </a:tc>
              </a:tr>
              <a:tr h="370840">
                <a:tc>
                  <a:txBody>
                    <a:bodyPr/>
                    <a:lstStyle/>
                    <a:p>
                      <a:r>
                        <a:rPr lang="es-CR" b="0" dirty="0" smtClean="0"/>
                        <a:t>LIB-000008</a:t>
                      </a:r>
                      <a:endParaRPr lang="es-CR" b="0" dirty="0"/>
                    </a:p>
                  </a:txBody>
                  <a:tcPr/>
                </a:tc>
                <a:tc>
                  <a:txBody>
                    <a:bodyPr/>
                    <a:lstStyle/>
                    <a:p>
                      <a:r>
                        <a:rPr lang="es-CR" b="0" dirty="0" smtClean="0"/>
                        <a:t>Doce cuentos peregrinos</a:t>
                      </a:r>
                      <a:endParaRPr lang="es-CR" b="0" dirty="0"/>
                    </a:p>
                  </a:txBody>
                  <a:tcPr/>
                </a:tc>
                <a:tc>
                  <a:txBody>
                    <a:bodyPr/>
                    <a:lstStyle/>
                    <a:p>
                      <a:r>
                        <a:rPr lang="es-CR" b="0" dirty="0" smtClean="0"/>
                        <a:t>Cuento</a:t>
                      </a:r>
                      <a:endParaRPr lang="es-CR" b="0" dirty="0"/>
                    </a:p>
                  </a:txBody>
                  <a:tcPr/>
                </a:tc>
                <a:tc>
                  <a:txBody>
                    <a:bodyPr/>
                    <a:lstStyle/>
                    <a:p>
                      <a:r>
                        <a:rPr lang="es-CR" b="0" dirty="0" smtClean="0"/>
                        <a:t>GAGA</a:t>
                      </a:r>
                      <a:endParaRPr lang="es-CR" b="0" dirty="0"/>
                    </a:p>
                  </a:txBody>
                  <a:tcPr/>
                </a:tc>
              </a:tr>
              <a:tr h="370840">
                <a:tc>
                  <a:txBody>
                    <a:bodyPr/>
                    <a:lstStyle/>
                    <a:p>
                      <a:r>
                        <a:rPr lang="es-CR" b="0" dirty="0" smtClean="0"/>
                        <a:t>LIB-000001</a:t>
                      </a:r>
                      <a:endParaRPr lang="es-CR" b="0" dirty="0"/>
                    </a:p>
                  </a:txBody>
                  <a:tcPr/>
                </a:tc>
                <a:tc>
                  <a:txBody>
                    <a:bodyPr/>
                    <a:lstStyle/>
                    <a:p>
                      <a:r>
                        <a:rPr lang="es-ES" b="0" dirty="0" smtClean="0"/>
                        <a:t>El club de los suicidas</a:t>
                      </a:r>
                      <a:endParaRPr lang="es-CR" b="0" dirty="0"/>
                    </a:p>
                  </a:txBody>
                  <a:tcPr/>
                </a:tc>
                <a:tc>
                  <a:txBody>
                    <a:bodyPr/>
                    <a:lstStyle/>
                    <a:p>
                      <a:r>
                        <a:rPr lang="es-CR" b="0" dirty="0" smtClean="0"/>
                        <a:t>Novela</a:t>
                      </a:r>
                      <a:endParaRPr lang="es-CR" b="0" dirty="0"/>
                    </a:p>
                  </a:txBody>
                  <a:tcPr/>
                </a:tc>
                <a:tc>
                  <a:txBody>
                    <a:bodyPr/>
                    <a:lstStyle/>
                    <a:p>
                      <a:r>
                        <a:rPr lang="es-CR" b="0" dirty="0" smtClean="0"/>
                        <a:t>ROST</a:t>
                      </a:r>
                      <a:endParaRPr lang="es-CR" b="0" dirty="0"/>
                    </a:p>
                  </a:txBody>
                  <a:tcPr/>
                </a:tc>
              </a:tr>
              <a:tr h="370840">
                <a:tc>
                  <a:txBody>
                    <a:bodyPr/>
                    <a:lstStyle/>
                    <a:p>
                      <a:r>
                        <a:rPr lang="es-CR" b="0" dirty="0" smtClean="0"/>
                        <a:t>LIB-000004</a:t>
                      </a:r>
                      <a:endParaRPr lang="es-CR" b="0" dirty="0"/>
                    </a:p>
                  </a:txBody>
                  <a:tcPr/>
                </a:tc>
                <a:tc>
                  <a:txBody>
                    <a:bodyPr/>
                    <a:lstStyle/>
                    <a:p>
                      <a:r>
                        <a:rPr lang="es-CR" b="0" dirty="0" smtClean="0"/>
                        <a:t>Poemas</a:t>
                      </a:r>
                      <a:endParaRPr lang="es-CR" b="0" dirty="0"/>
                    </a:p>
                  </a:txBody>
                  <a:tcPr/>
                </a:tc>
                <a:tc>
                  <a:txBody>
                    <a:bodyPr/>
                    <a:lstStyle/>
                    <a:p>
                      <a:r>
                        <a:rPr lang="es-CR" b="0" dirty="0" smtClean="0"/>
                        <a:t>Poesía</a:t>
                      </a:r>
                      <a:endParaRPr lang="es-CR" b="0" dirty="0"/>
                    </a:p>
                  </a:txBody>
                  <a:tcPr/>
                </a:tc>
                <a:tc>
                  <a:txBody>
                    <a:bodyPr/>
                    <a:lstStyle/>
                    <a:p>
                      <a:r>
                        <a:rPr lang="es-CR" b="0" dirty="0" smtClean="0"/>
                        <a:t>BERU</a:t>
                      </a:r>
                      <a:endParaRPr lang="es-CR" b="0" dirty="0"/>
                    </a:p>
                  </a:txBody>
                  <a:tcPr/>
                </a:tc>
              </a:tr>
            </a:tbl>
          </a:graphicData>
        </a:graphic>
      </p:graphicFrame>
      <p:graphicFrame>
        <p:nvGraphicFramePr>
          <p:cNvPr id="3" name="2 Tabla"/>
          <p:cNvGraphicFramePr>
            <a:graphicFrameLocks noGrp="1"/>
          </p:cNvGraphicFramePr>
          <p:nvPr>
            <p:extLst>
              <p:ext uri="{D42A27DB-BD31-4B8C-83A1-F6EECF244321}">
                <p14:modId xmlns:p14="http://schemas.microsoft.com/office/powerpoint/2010/main" val="211339898"/>
              </p:ext>
            </p:extLst>
          </p:nvPr>
        </p:nvGraphicFramePr>
        <p:xfrm>
          <a:off x="1619672" y="4897968"/>
          <a:ext cx="6096000" cy="1483360"/>
        </p:xfrm>
        <a:graphic>
          <a:graphicData uri="http://schemas.openxmlformats.org/drawingml/2006/table">
            <a:tbl>
              <a:tblPr firstRow="1" bandRow="1">
                <a:tableStyleId>{5C22544A-7EE6-4342-B048-85BDC9FD1C3A}</a:tableStyleId>
              </a:tblPr>
              <a:tblGrid>
                <a:gridCol w="2471936"/>
                <a:gridCol w="3624064"/>
              </a:tblGrid>
              <a:tr h="370840">
                <a:tc>
                  <a:txBody>
                    <a:bodyPr/>
                    <a:lstStyle/>
                    <a:p>
                      <a:r>
                        <a:rPr lang="es-CR" dirty="0" err="1" smtClean="0"/>
                        <a:t>AutorID</a:t>
                      </a:r>
                      <a:endParaRPr lang="es-CR" dirty="0"/>
                    </a:p>
                  </a:txBody>
                  <a:tcPr/>
                </a:tc>
                <a:tc>
                  <a:txBody>
                    <a:bodyPr/>
                    <a:lstStyle/>
                    <a:p>
                      <a:r>
                        <a:rPr lang="es-CR" dirty="0" smtClean="0"/>
                        <a:t>Nombre</a:t>
                      </a:r>
                      <a:endParaRPr lang="es-CR" dirty="0"/>
                    </a:p>
                  </a:txBody>
                  <a:tcPr/>
                </a:tc>
              </a:tr>
              <a:tr h="370840">
                <a:tc>
                  <a:txBody>
                    <a:bodyPr/>
                    <a:lstStyle/>
                    <a:p>
                      <a:r>
                        <a:rPr lang="es-CR" dirty="0" smtClean="0"/>
                        <a:t>GAGA</a:t>
                      </a:r>
                      <a:endParaRPr lang="es-CR" dirty="0"/>
                    </a:p>
                  </a:txBody>
                  <a:tcPr/>
                </a:tc>
                <a:tc>
                  <a:txBody>
                    <a:bodyPr/>
                    <a:lstStyle/>
                    <a:p>
                      <a:r>
                        <a:rPr lang="es-CR" dirty="0" err="1" smtClean="0"/>
                        <a:t>Gálamo</a:t>
                      </a:r>
                      <a:r>
                        <a:rPr lang="es-CR" dirty="0" smtClean="0"/>
                        <a:t> Gante</a:t>
                      </a:r>
                      <a:endParaRPr lang="es-CR" dirty="0"/>
                    </a:p>
                  </a:txBody>
                  <a:tcPr/>
                </a:tc>
              </a:tr>
              <a:tr h="370840">
                <a:tc>
                  <a:txBody>
                    <a:bodyPr/>
                    <a:lstStyle/>
                    <a:p>
                      <a:r>
                        <a:rPr lang="es-CR" dirty="0" smtClean="0"/>
                        <a:t>ROST</a:t>
                      </a:r>
                      <a:endParaRPr lang="es-CR" dirty="0"/>
                    </a:p>
                  </a:txBody>
                  <a:tcPr/>
                </a:tc>
                <a:tc>
                  <a:txBody>
                    <a:bodyPr/>
                    <a:lstStyle/>
                    <a:p>
                      <a:r>
                        <a:rPr lang="es-CR" dirty="0" smtClean="0"/>
                        <a:t>Robert </a:t>
                      </a:r>
                      <a:r>
                        <a:rPr lang="es-CR" dirty="0" err="1" smtClean="0"/>
                        <a:t>Steinball</a:t>
                      </a:r>
                      <a:endParaRPr lang="es-CR" dirty="0"/>
                    </a:p>
                  </a:txBody>
                  <a:tcPr/>
                </a:tc>
              </a:tr>
              <a:tr h="370840">
                <a:tc>
                  <a:txBody>
                    <a:bodyPr/>
                    <a:lstStyle/>
                    <a:p>
                      <a:r>
                        <a:rPr lang="es-CR" dirty="0" smtClean="0"/>
                        <a:t>BERU</a:t>
                      </a:r>
                      <a:endParaRPr lang="es-CR" dirty="0"/>
                    </a:p>
                  </a:txBody>
                  <a:tcPr/>
                </a:tc>
                <a:tc>
                  <a:txBody>
                    <a:bodyPr/>
                    <a:lstStyle/>
                    <a:p>
                      <a:r>
                        <a:rPr lang="es-CR" dirty="0" smtClean="0"/>
                        <a:t>Bertrand </a:t>
                      </a:r>
                      <a:r>
                        <a:rPr lang="es-CR" dirty="0" err="1" smtClean="0"/>
                        <a:t>Rusbelt</a:t>
                      </a:r>
                      <a:endParaRPr lang="es-CR" dirty="0"/>
                    </a:p>
                  </a:txBody>
                  <a:tcPr/>
                </a:tc>
              </a:tr>
            </a:tbl>
          </a:graphicData>
        </a:graphic>
      </p:graphicFrame>
      <p:cxnSp>
        <p:nvCxnSpPr>
          <p:cNvPr id="7" name="6 Conector angular"/>
          <p:cNvCxnSpPr>
            <a:endCxn id="11" idx="3"/>
          </p:cNvCxnSpPr>
          <p:nvPr/>
        </p:nvCxnSpPr>
        <p:spPr>
          <a:xfrm flipH="1">
            <a:off x="7715672" y="2461538"/>
            <a:ext cx="905272" cy="2999556"/>
          </a:xfrm>
          <a:prstGeom prst="bentConnector3">
            <a:avLst>
              <a:gd name="adj1" fmla="val -45454"/>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7263036" y="5276428"/>
            <a:ext cx="452636" cy="369332"/>
          </a:xfrm>
          <a:prstGeom prst="rect">
            <a:avLst/>
          </a:prstGeom>
          <a:noFill/>
        </p:spPr>
        <p:txBody>
          <a:bodyPr wrap="square" rtlCol="0">
            <a:spAutoFit/>
          </a:bodyPr>
          <a:lstStyle/>
          <a:p>
            <a:endParaRPr lang="es-CR" dirty="0"/>
          </a:p>
        </p:txBody>
      </p:sp>
      <p:sp>
        <p:nvSpPr>
          <p:cNvPr id="13" name="12 CuadroTexto"/>
          <p:cNvSpPr txBox="1"/>
          <p:nvPr/>
        </p:nvSpPr>
        <p:spPr>
          <a:xfrm>
            <a:off x="8168308" y="2708920"/>
            <a:ext cx="452636" cy="369332"/>
          </a:xfrm>
          <a:prstGeom prst="rect">
            <a:avLst/>
          </a:prstGeom>
          <a:noFill/>
        </p:spPr>
        <p:txBody>
          <a:bodyPr wrap="square" rtlCol="0">
            <a:spAutoFit/>
          </a:bodyPr>
          <a:lstStyle/>
          <a:p>
            <a:endParaRPr lang="es-CR" dirty="0"/>
          </a:p>
        </p:txBody>
      </p:sp>
      <p:cxnSp>
        <p:nvCxnSpPr>
          <p:cNvPr id="14" name="13 Conector angular"/>
          <p:cNvCxnSpPr>
            <a:stCxn id="13" idx="3"/>
            <a:endCxn id="11" idx="3"/>
          </p:cNvCxnSpPr>
          <p:nvPr/>
        </p:nvCxnSpPr>
        <p:spPr>
          <a:xfrm flipH="1">
            <a:off x="7715672" y="2893586"/>
            <a:ext cx="905272" cy="2567508"/>
          </a:xfrm>
          <a:prstGeom prst="bentConnector3">
            <a:avLst>
              <a:gd name="adj1" fmla="val -32828"/>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8168308" y="3086348"/>
            <a:ext cx="452636" cy="369332"/>
          </a:xfrm>
          <a:prstGeom prst="rect">
            <a:avLst/>
          </a:prstGeom>
          <a:noFill/>
        </p:spPr>
        <p:txBody>
          <a:bodyPr wrap="square" rtlCol="0">
            <a:spAutoFit/>
          </a:bodyPr>
          <a:lstStyle/>
          <a:p>
            <a:endParaRPr lang="es-CR" dirty="0"/>
          </a:p>
        </p:txBody>
      </p:sp>
      <p:cxnSp>
        <p:nvCxnSpPr>
          <p:cNvPr id="20" name="19 Conector angular"/>
          <p:cNvCxnSpPr>
            <a:stCxn id="19" idx="3"/>
            <a:endCxn id="11" idx="3"/>
          </p:cNvCxnSpPr>
          <p:nvPr/>
        </p:nvCxnSpPr>
        <p:spPr>
          <a:xfrm flipH="1">
            <a:off x="7715672" y="3271014"/>
            <a:ext cx="905272" cy="2190080"/>
          </a:xfrm>
          <a:prstGeom prst="bentConnector3">
            <a:avLst>
              <a:gd name="adj1" fmla="val -1515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242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 Integridad</a:t>
            </a:r>
          </a:p>
        </p:txBody>
      </p:sp>
      <p:sp>
        <p:nvSpPr>
          <p:cNvPr id="3" name="2 Marcador de contenido"/>
          <p:cNvSpPr>
            <a:spLocks noGrp="1"/>
          </p:cNvSpPr>
          <p:nvPr>
            <p:ph sz="quarter" idx="1"/>
          </p:nvPr>
        </p:nvSpPr>
        <p:spPr/>
        <p:txBody>
          <a:bodyPr>
            <a:normAutofit fontScale="92500" lnSpcReduction="20000"/>
          </a:bodyPr>
          <a:lstStyle/>
          <a:p>
            <a:pPr>
              <a:lnSpc>
                <a:spcPct val="90000"/>
              </a:lnSpc>
            </a:pPr>
            <a:r>
              <a:rPr lang="es-ES" altLang="es-CR" sz="2700" dirty="0"/>
              <a:t>Integridad de dominio.</a:t>
            </a:r>
          </a:p>
          <a:p>
            <a:pPr lvl="1">
              <a:lnSpc>
                <a:spcPct val="80000"/>
              </a:lnSpc>
            </a:pPr>
            <a:r>
              <a:rPr lang="es-ES" altLang="es-CR" dirty="0"/>
              <a:t>Clave </a:t>
            </a:r>
            <a:r>
              <a:rPr lang="es-ES" altLang="es-CR" dirty="0" smtClean="0"/>
              <a:t>ajena - </a:t>
            </a:r>
            <a:r>
              <a:rPr lang="es-ES" dirty="0" smtClean="0"/>
              <a:t>R </a:t>
            </a:r>
            <a:r>
              <a:rPr lang="es-ES" dirty="0"/>
              <a:t>satisface la restricción de integridad referencial sobre CA si, según el </a:t>
            </a:r>
            <a:r>
              <a:rPr lang="es-ES" dirty="0" smtClean="0"/>
              <a:t>tipo elegido</a:t>
            </a:r>
            <a:r>
              <a:rPr lang="es-ES" dirty="0"/>
              <a:t>, se cumple la propiedad que se especifica: </a:t>
            </a:r>
          </a:p>
          <a:p>
            <a:pPr lvl="2"/>
            <a:r>
              <a:rPr lang="es-ES" dirty="0" smtClean="0"/>
              <a:t>I</a:t>
            </a:r>
            <a:r>
              <a:rPr lang="es-ES" dirty="0"/>
              <a:t>. R. Débil: si en una </a:t>
            </a:r>
            <a:r>
              <a:rPr lang="es-ES" dirty="0" err="1"/>
              <a:t>tupla</a:t>
            </a:r>
            <a:r>
              <a:rPr lang="es-ES" dirty="0"/>
              <a:t> de R todos los valores de los atributos de K </a:t>
            </a:r>
            <a:r>
              <a:rPr lang="es-ES" dirty="0" smtClean="0"/>
              <a:t>tienen </a:t>
            </a:r>
            <a:r>
              <a:rPr lang="es-ES" dirty="0"/>
              <a:t>un valor que no es el nulo, entonces debe existir una </a:t>
            </a:r>
            <a:r>
              <a:rPr lang="es-ES" dirty="0" err="1"/>
              <a:t>tupla</a:t>
            </a:r>
            <a:r>
              <a:rPr lang="es-ES" dirty="0"/>
              <a:t> en S que </a:t>
            </a:r>
            <a:r>
              <a:rPr lang="es-ES" dirty="0" smtClean="0"/>
              <a:t>tome </a:t>
            </a:r>
            <a:r>
              <a:rPr lang="es-ES" dirty="0"/>
              <a:t>esos mismos valores en los atributos de J.</a:t>
            </a:r>
          </a:p>
          <a:p>
            <a:pPr lvl="2"/>
            <a:r>
              <a:rPr lang="es-ES" dirty="0" smtClean="0"/>
              <a:t>I</a:t>
            </a:r>
            <a:r>
              <a:rPr lang="es-ES" dirty="0"/>
              <a:t>. R. Parcial: si en una </a:t>
            </a:r>
            <a:r>
              <a:rPr lang="es-ES" dirty="0" err="1"/>
              <a:t>tupla</a:t>
            </a:r>
            <a:r>
              <a:rPr lang="es-ES" dirty="0"/>
              <a:t> de R algún atributo de K no toma el </a:t>
            </a:r>
            <a:r>
              <a:rPr lang="es-ES" dirty="0" smtClean="0"/>
              <a:t>valor nulo</a:t>
            </a:r>
            <a:r>
              <a:rPr lang="es-ES" dirty="0"/>
              <a:t>, entonces debe existir una </a:t>
            </a:r>
            <a:r>
              <a:rPr lang="es-ES" dirty="0" err="1"/>
              <a:t>tupla</a:t>
            </a:r>
            <a:r>
              <a:rPr lang="es-ES" dirty="0"/>
              <a:t> en S que tome en los atributos de J </a:t>
            </a:r>
            <a:r>
              <a:rPr lang="es-ES" dirty="0" smtClean="0"/>
              <a:t>los </a:t>
            </a:r>
            <a:r>
              <a:rPr lang="es-ES" dirty="0"/>
              <a:t>mismos valores que los atributos de K con valor no nulo.</a:t>
            </a:r>
          </a:p>
          <a:p>
            <a:pPr lvl="2"/>
            <a:r>
              <a:rPr lang="es-ES" dirty="0" smtClean="0"/>
              <a:t>I</a:t>
            </a:r>
            <a:r>
              <a:rPr lang="es-ES" dirty="0"/>
              <a:t>. R. Completa: en una </a:t>
            </a:r>
            <a:r>
              <a:rPr lang="es-ES" dirty="0" err="1"/>
              <a:t>tupla</a:t>
            </a:r>
            <a:r>
              <a:rPr lang="es-ES" dirty="0"/>
              <a:t> de R todos los atributos de K deben tener </a:t>
            </a:r>
            <a:r>
              <a:rPr lang="es-ES" dirty="0" smtClean="0"/>
              <a:t>el valor </a:t>
            </a:r>
            <a:r>
              <a:rPr lang="es-ES" dirty="0"/>
              <a:t>nulo o bien todos tienen un valor que no es el nulo y entonces debe </a:t>
            </a:r>
            <a:r>
              <a:rPr lang="es-ES" dirty="0" smtClean="0"/>
              <a:t>existir </a:t>
            </a:r>
            <a:r>
              <a:rPr lang="es-ES" dirty="0"/>
              <a:t>una </a:t>
            </a:r>
            <a:r>
              <a:rPr lang="es-ES" dirty="0" err="1"/>
              <a:t>tupla</a:t>
            </a:r>
            <a:r>
              <a:rPr lang="es-ES" dirty="0"/>
              <a:t> en S que tome en los atributos de J los mismos </a:t>
            </a:r>
            <a:r>
              <a:rPr lang="es-ES" dirty="0" smtClean="0"/>
              <a:t>valores que </a:t>
            </a:r>
            <a:r>
              <a:rPr lang="es-ES" dirty="0"/>
              <a:t>toman los de K.</a:t>
            </a:r>
            <a:endParaRPr lang="es-CR" dirty="0"/>
          </a:p>
        </p:txBody>
      </p:sp>
    </p:spTree>
    <p:extLst>
      <p:ext uri="{BB962C8B-B14F-4D97-AF65-F5344CB8AC3E}">
        <p14:creationId xmlns:p14="http://schemas.microsoft.com/office/powerpoint/2010/main" val="1092360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a:t>
            </a:r>
            <a:r>
              <a:rPr lang="es-CR" dirty="0" smtClean="0"/>
              <a:t>E-R: Integridad</a:t>
            </a:r>
            <a:endParaRPr lang="en-US" dirty="0"/>
          </a:p>
        </p:txBody>
      </p:sp>
      <p:graphicFrame>
        <p:nvGraphicFramePr>
          <p:cNvPr id="5" name="4 Marcador de contenido"/>
          <p:cNvGraphicFramePr>
            <a:graphicFrameLocks noGrp="1"/>
          </p:cNvGraphicFramePr>
          <p:nvPr>
            <p:ph sz="quarter" idx="1"/>
            <p:extLst>
              <p:ext uri="{D42A27DB-BD31-4B8C-83A1-F6EECF244321}">
                <p14:modId xmlns:p14="http://schemas.microsoft.com/office/powerpoint/2010/main" val="131004045"/>
              </p:ext>
            </p:extLst>
          </p:nvPr>
        </p:nvGraphicFramePr>
        <p:xfrm>
          <a:off x="612775" y="1600200"/>
          <a:ext cx="8153400" cy="492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40226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 Integridad</a:t>
            </a:r>
          </a:p>
        </p:txBody>
      </p:sp>
      <p:sp>
        <p:nvSpPr>
          <p:cNvPr id="3" name="2 Marcador de contenido"/>
          <p:cNvSpPr>
            <a:spLocks noGrp="1"/>
          </p:cNvSpPr>
          <p:nvPr>
            <p:ph sz="quarter" idx="1"/>
          </p:nvPr>
        </p:nvSpPr>
        <p:spPr/>
        <p:txBody>
          <a:bodyPr>
            <a:normAutofit fontScale="62500" lnSpcReduction="20000"/>
          </a:bodyPr>
          <a:lstStyle/>
          <a:p>
            <a:pPr>
              <a:lnSpc>
                <a:spcPct val="90000"/>
              </a:lnSpc>
            </a:pPr>
            <a:r>
              <a:rPr lang="es-ES" altLang="es-CR" sz="4500" dirty="0" smtClean="0"/>
              <a:t>Integridad referencial</a:t>
            </a:r>
          </a:p>
          <a:p>
            <a:pPr lvl="1">
              <a:lnSpc>
                <a:spcPct val="90000"/>
              </a:lnSpc>
            </a:pPr>
            <a:r>
              <a:rPr lang="es-ES" altLang="es-CR" sz="4200" dirty="0" smtClean="0"/>
              <a:t>La integridad referencial se </a:t>
            </a:r>
            <a:r>
              <a:rPr lang="es-ES" altLang="es-CR" sz="4200" dirty="0"/>
              <a:t>aplica a las claves ajenas: si en una relación hay alguna clave ajena, sus valores deben coincidir con valores de la clave primaria a la que hace referencia, o bien, deben ser completamente nulos</a:t>
            </a:r>
            <a:r>
              <a:rPr lang="es-ES" altLang="es-CR" sz="4200" dirty="0" smtClean="0"/>
              <a:t>.</a:t>
            </a:r>
            <a:endParaRPr lang="es-ES" altLang="es-CR" sz="4200" dirty="0"/>
          </a:p>
          <a:p>
            <a:pPr lvl="1">
              <a:lnSpc>
                <a:spcPct val="90000"/>
              </a:lnSpc>
            </a:pPr>
            <a:r>
              <a:rPr lang="es-ES" altLang="es-CR" sz="4200" dirty="0" smtClean="0"/>
              <a:t>La </a:t>
            </a:r>
            <a:r>
              <a:rPr lang="es-ES" altLang="es-CR" sz="4200" dirty="0"/>
              <a:t>regla de integridad referencial se enmarca en términos de estados de la base de datos: indica lo que es un estado ilegal, pero no dice cómo puede evitarse. La cuestión es ¿qué hacer si estando en un estado legal, llega una petición para realizar una operación que conduce a un estado ilegal? Existen dos opciones: rechazar la operación, o bien aceptar la operación y realizar operaciones adicionales compensatorias que conduzcan a un estado legal. </a:t>
            </a:r>
          </a:p>
          <a:p>
            <a:endParaRPr lang="es-CR" dirty="0"/>
          </a:p>
        </p:txBody>
      </p:sp>
    </p:spTree>
    <p:extLst>
      <p:ext uri="{BB962C8B-B14F-4D97-AF65-F5344CB8AC3E}">
        <p14:creationId xmlns:p14="http://schemas.microsoft.com/office/powerpoint/2010/main" val="416236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a:lstStyle/>
          <a:p>
            <a:r>
              <a:rPr lang="es-CR" sz="3600" dirty="0"/>
              <a:t>Modelo E-R: Integridad</a:t>
            </a:r>
            <a:endParaRPr lang="es-CL" altLang="es-CR" sz="3600" b="1" dirty="0"/>
          </a:p>
        </p:txBody>
      </p:sp>
      <p:sp>
        <p:nvSpPr>
          <p:cNvPr id="50179" name="Rectangle 3"/>
          <p:cNvSpPr>
            <a:spLocks noGrp="1" noChangeArrowheads="1"/>
          </p:cNvSpPr>
          <p:nvPr>
            <p:ph sz="quarter" idx="1"/>
          </p:nvPr>
        </p:nvSpPr>
        <p:spPr>
          <a:xfrm>
            <a:off x="179512" y="1600200"/>
            <a:ext cx="8712968" cy="4925144"/>
          </a:xfrm>
          <a:noFill/>
          <a:ln/>
        </p:spPr>
        <p:txBody>
          <a:bodyPr>
            <a:noAutofit/>
          </a:bodyPr>
          <a:lstStyle/>
          <a:p>
            <a:pPr>
              <a:lnSpc>
                <a:spcPct val="90000"/>
              </a:lnSpc>
            </a:pPr>
            <a:r>
              <a:rPr lang="es-ES" altLang="es-CR" sz="2000" dirty="0" smtClean="0"/>
              <a:t>Integridad referencial</a:t>
            </a:r>
          </a:p>
          <a:p>
            <a:pPr lvl="1">
              <a:lnSpc>
                <a:spcPct val="90000"/>
              </a:lnSpc>
            </a:pPr>
            <a:r>
              <a:rPr lang="es-ES" altLang="es-CR" sz="1800" dirty="0" smtClean="0"/>
              <a:t>Por </a:t>
            </a:r>
            <a:r>
              <a:rPr lang="es-ES" altLang="es-CR" sz="1800" dirty="0"/>
              <a:t>lo tanto, para cada clave ajena de la base de datos habrá que contestar a tres preguntas: </a:t>
            </a:r>
          </a:p>
          <a:p>
            <a:pPr lvl="2">
              <a:lnSpc>
                <a:spcPct val="90000"/>
              </a:lnSpc>
            </a:pPr>
            <a:r>
              <a:rPr lang="es-ES" altLang="es-CR" sz="1600" dirty="0"/>
              <a:t>Regla de los nulos: ¿Tiene sentido que la clave ajena acepte nulos?</a:t>
            </a:r>
          </a:p>
          <a:p>
            <a:pPr lvl="2">
              <a:lnSpc>
                <a:spcPct val="90000"/>
              </a:lnSpc>
            </a:pPr>
            <a:r>
              <a:rPr lang="es-ES" altLang="es-CR" sz="1600" dirty="0"/>
              <a:t>Regla de borrado: ¿Qué ocurre si se intenta borrar la </a:t>
            </a:r>
            <a:r>
              <a:rPr lang="es-ES" altLang="es-CR" sz="1600" dirty="0" err="1"/>
              <a:t>tupla</a:t>
            </a:r>
            <a:r>
              <a:rPr lang="es-ES" altLang="es-CR" sz="1600" dirty="0"/>
              <a:t> referenciada por la clave ajena? </a:t>
            </a:r>
          </a:p>
          <a:p>
            <a:pPr marL="1051560" lvl="3" indent="-320040">
              <a:lnSpc>
                <a:spcPct val="90000"/>
              </a:lnSpc>
              <a:spcBef>
                <a:spcPts val="700"/>
              </a:spcBef>
              <a:buSzPct val="60000"/>
              <a:buFont typeface="Wingdings"/>
              <a:buChar char=""/>
            </a:pPr>
            <a:r>
              <a:rPr lang="es-ES" altLang="es-CR" sz="1600" dirty="0"/>
              <a:t>Restringir: no se permite borrar la </a:t>
            </a:r>
            <a:r>
              <a:rPr lang="es-ES" altLang="es-CR" sz="1600" dirty="0" err="1"/>
              <a:t>tupla</a:t>
            </a:r>
            <a:r>
              <a:rPr lang="es-ES" altLang="es-CR" sz="1600" dirty="0"/>
              <a:t> referenciada. </a:t>
            </a:r>
          </a:p>
          <a:p>
            <a:pPr marL="1051560" lvl="3" indent="-320040">
              <a:lnSpc>
                <a:spcPct val="90000"/>
              </a:lnSpc>
              <a:spcBef>
                <a:spcPts val="700"/>
              </a:spcBef>
              <a:buSzPct val="60000"/>
              <a:buFont typeface="Wingdings"/>
              <a:buChar char=""/>
            </a:pPr>
            <a:r>
              <a:rPr lang="es-ES" altLang="es-CR" sz="1600" dirty="0"/>
              <a:t>Propagar: se borra la </a:t>
            </a:r>
            <a:r>
              <a:rPr lang="es-ES" altLang="es-CR" sz="1600" dirty="0" err="1"/>
              <a:t>tupla</a:t>
            </a:r>
            <a:r>
              <a:rPr lang="es-ES" altLang="es-CR" sz="1600" dirty="0"/>
              <a:t> referenciada y se propaga el borrado a las </a:t>
            </a:r>
            <a:r>
              <a:rPr lang="es-ES" altLang="es-CR" sz="1600" dirty="0" err="1"/>
              <a:t>tuplas</a:t>
            </a:r>
            <a:r>
              <a:rPr lang="es-ES" altLang="es-CR" sz="1600" dirty="0"/>
              <a:t> que la referencian mediante la clave ajena. </a:t>
            </a:r>
          </a:p>
          <a:p>
            <a:pPr marL="1051560" lvl="3" indent="-320040">
              <a:lnSpc>
                <a:spcPct val="90000"/>
              </a:lnSpc>
              <a:spcBef>
                <a:spcPts val="700"/>
              </a:spcBef>
              <a:buSzPct val="60000"/>
              <a:buFont typeface="Wingdings"/>
              <a:buChar char=""/>
            </a:pPr>
            <a:r>
              <a:rPr lang="es-ES" altLang="es-CR" sz="1600" dirty="0"/>
              <a:t>Anular: se borra la </a:t>
            </a:r>
            <a:r>
              <a:rPr lang="es-ES" altLang="es-CR" sz="1600" dirty="0" err="1"/>
              <a:t>tupla</a:t>
            </a:r>
            <a:r>
              <a:rPr lang="es-ES" altLang="es-CR" sz="1600" dirty="0"/>
              <a:t> referenciada y las </a:t>
            </a:r>
            <a:r>
              <a:rPr lang="es-ES" altLang="es-CR" sz="1600" dirty="0" err="1"/>
              <a:t>tuplas</a:t>
            </a:r>
            <a:r>
              <a:rPr lang="es-ES" altLang="es-CR" sz="1600" dirty="0"/>
              <a:t> que la referenciaban ponen a nulo la clave ajena (sólo si acepta nulos). </a:t>
            </a:r>
          </a:p>
          <a:p>
            <a:pPr lvl="2">
              <a:lnSpc>
                <a:spcPct val="90000"/>
              </a:lnSpc>
            </a:pPr>
            <a:r>
              <a:rPr lang="es-ES" altLang="es-CR" sz="1600" dirty="0"/>
              <a:t>Regla de modificación: ¿Qué ocurre si se intenta modificar el valor de la clave primaria de la </a:t>
            </a:r>
            <a:r>
              <a:rPr lang="es-ES" altLang="es-CR" sz="1600" dirty="0" err="1"/>
              <a:t>tupla</a:t>
            </a:r>
            <a:r>
              <a:rPr lang="es-ES" altLang="es-CR" sz="1600" dirty="0"/>
              <a:t> referenciada por la clave ajena? </a:t>
            </a:r>
          </a:p>
          <a:p>
            <a:pPr marL="1051560" lvl="3" indent="-320040">
              <a:lnSpc>
                <a:spcPct val="90000"/>
              </a:lnSpc>
              <a:spcBef>
                <a:spcPts val="700"/>
              </a:spcBef>
              <a:buSzPct val="60000"/>
              <a:buFont typeface="Wingdings"/>
              <a:buChar char=""/>
            </a:pPr>
            <a:r>
              <a:rPr lang="es-ES" altLang="es-CR" sz="1600" dirty="0"/>
              <a:t>Restringir: no se permite modificar el valor de la clave primaria de la </a:t>
            </a:r>
            <a:r>
              <a:rPr lang="es-ES" altLang="es-CR" sz="1600" dirty="0" err="1"/>
              <a:t>tupla</a:t>
            </a:r>
            <a:r>
              <a:rPr lang="es-ES" altLang="es-CR" sz="1600" dirty="0"/>
              <a:t> referenciada. </a:t>
            </a:r>
          </a:p>
          <a:p>
            <a:pPr marL="1051560" lvl="3" indent="-320040">
              <a:lnSpc>
                <a:spcPct val="90000"/>
              </a:lnSpc>
              <a:spcBef>
                <a:spcPts val="700"/>
              </a:spcBef>
              <a:buSzPct val="60000"/>
              <a:buFont typeface="Wingdings"/>
              <a:buChar char=""/>
            </a:pPr>
            <a:r>
              <a:rPr lang="es-ES" altLang="es-CR" sz="1600" dirty="0"/>
              <a:t>Propagar: se modifica el valor de la clave primaria de la </a:t>
            </a:r>
            <a:r>
              <a:rPr lang="es-ES" altLang="es-CR" sz="1600" dirty="0" err="1"/>
              <a:t>tupla</a:t>
            </a:r>
            <a:r>
              <a:rPr lang="es-ES" altLang="es-CR" sz="1600" dirty="0"/>
              <a:t> referenciada y se propaga la modificación a las </a:t>
            </a:r>
            <a:r>
              <a:rPr lang="es-ES" altLang="es-CR" sz="1600" dirty="0" err="1"/>
              <a:t>tuplas</a:t>
            </a:r>
            <a:r>
              <a:rPr lang="es-ES" altLang="es-CR" sz="1600" dirty="0"/>
              <a:t> que la referencian mediante la clave ajena. </a:t>
            </a:r>
          </a:p>
          <a:p>
            <a:pPr marL="1051560" lvl="3" indent="-320040">
              <a:lnSpc>
                <a:spcPct val="90000"/>
              </a:lnSpc>
              <a:spcBef>
                <a:spcPts val="700"/>
              </a:spcBef>
              <a:buSzPct val="60000"/>
              <a:buFont typeface="Wingdings"/>
              <a:buChar char=""/>
            </a:pPr>
            <a:r>
              <a:rPr lang="es-ES" altLang="es-CR" sz="1600" dirty="0"/>
              <a:t>Anular: se modifica la </a:t>
            </a:r>
            <a:r>
              <a:rPr lang="es-ES" altLang="es-CR" sz="1600" dirty="0" err="1"/>
              <a:t>tupla</a:t>
            </a:r>
            <a:r>
              <a:rPr lang="es-ES" altLang="es-CR" sz="1600" dirty="0"/>
              <a:t> referenciada y las </a:t>
            </a:r>
            <a:r>
              <a:rPr lang="es-ES" altLang="es-CR" sz="1600" dirty="0" err="1"/>
              <a:t>tuplas</a:t>
            </a:r>
            <a:r>
              <a:rPr lang="es-ES" altLang="es-CR" sz="1600" dirty="0"/>
              <a:t> que la referenciaban ponen a nulo la clave ajena (sólo si acepta nulos). </a:t>
            </a:r>
          </a:p>
          <a:p>
            <a:pPr marL="609600" indent="-609600">
              <a:lnSpc>
                <a:spcPct val="120000"/>
              </a:lnSpc>
              <a:buFontTx/>
              <a:buNone/>
            </a:pPr>
            <a:endParaRPr lang="es-ES" altLang="es-CR" sz="1100" b="1" dirty="0">
              <a:latin typeface="Arial" charset="0"/>
              <a:cs typeface="Arial" charset="0"/>
            </a:endParaRPr>
          </a:p>
        </p:txBody>
      </p:sp>
    </p:spTree>
    <p:extLst>
      <p:ext uri="{BB962C8B-B14F-4D97-AF65-F5344CB8AC3E}">
        <p14:creationId xmlns:p14="http://schemas.microsoft.com/office/powerpoint/2010/main" val="294399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Ejercicio</a:t>
            </a:r>
            <a:endParaRPr lang="es-CR" dirty="0"/>
          </a:p>
        </p:txBody>
      </p:sp>
      <p:sp>
        <p:nvSpPr>
          <p:cNvPr id="3" name="2 Marcador de contenido"/>
          <p:cNvSpPr>
            <a:spLocks noGrp="1"/>
          </p:cNvSpPr>
          <p:nvPr>
            <p:ph sz="quarter" idx="1"/>
          </p:nvPr>
        </p:nvSpPr>
        <p:spPr>
          <a:xfrm>
            <a:off x="612648" y="1600200"/>
            <a:ext cx="8153400" cy="5069160"/>
          </a:xfrm>
        </p:spPr>
        <p:txBody>
          <a:bodyPr>
            <a:normAutofit fontScale="62500" lnSpcReduction="20000"/>
          </a:bodyPr>
          <a:lstStyle/>
          <a:p>
            <a:r>
              <a:rPr lang="es-ES" dirty="0" smtClean="0"/>
              <a:t>El </a:t>
            </a:r>
            <a:r>
              <a:rPr lang="es-ES" dirty="0"/>
              <a:t>departamento de formación de una empresa desea construir una base de datos para planificar y gestionar la formación de sus empleados. </a:t>
            </a:r>
          </a:p>
          <a:p>
            <a:r>
              <a:rPr lang="es-ES" dirty="0"/>
              <a:t>La empresa organiza cursos internos de formación de los que desea conocer el código del curso, el nombre, una descripción, el número de horas de duración y el coste del curso. </a:t>
            </a:r>
          </a:p>
          <a:p>
            <a:r>
              <a:rPr lang="es-ES" dirty="0"/>
              <a:t>Un curso puede tener como prerrequisito haber realizado otro(s) previamente, y, a su vez la realización de un curso puede ser prerrequisitos de otros. Un curso que es un prerrequisito de otro puede serlo de forma obligatoria o sólo recomendable. </a:t>
            </a:r>
          </a:p>
          <a:p>
            <a:r>
              <a:rPr lang="es-ES" dirty="0"/>
              <a:t>Un mismo curso contiene diferentes ediciones, es decir, se imparte en diferentes lugares, fechas y con diferentes horarios (intensivo, de mañana o de tarde). En una misma fecha de inicio sólo puede impartirse una edición de un curso. </a:t>
            </a:r>
          </a:p>
          <a:p>
            <a:r>
              <a:rPr lang="es-ES" dirty="0"/>
              <a:t>Los cursos se imparten por personal de la propia empresa. </a:t>
            </a:r>
          </a:p>
          <a:p>
            <a:r>
              <a:rPr lang="es-ES" dirty="0"/>
              <a:t>De los empleados se desea almacenar su código de empleado, nombre y apellidos, dirección, teléfono, NIF (Numero de Identificación Fiscal), fecha de nacimiento, nacionalidad, sexo, firma y salario, así como si está o no capacitado para impartir cursos. </a:t>
            </a:r>
          </a:p>
          <a:p>
            <a:r>
              <a:rPr lang="es-ES" dirty="0"/>
              <a:t>Un mismo empleado puede ser docente en una edición de un curso y alumno en otra edición , pero nunca puede ser ambas cosas a la vez (en una misma edición de curso o lo imparte o lo recibe). </a:t>
            </a:r>
            <a:endParaRPr lang="es-CR" dirty="0"/>
          </a:p>
        </p:txBody>
      </p:sp>
    </p:spTree>
    <p:extLst>
      <p:ext uri="{BB962C8B-B14F-4D97-AF65-F5344CB8AC3E}">
        <p14:creationId xmlns:p14="http://schemas.microsoft.com/office/powerpoint/2010/main" val="257661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Modelo E-R</a:t>
            </a:r>
            <a:endParaRPr lang="es-CR" dirty="0"/>
          </a:p>
        </p:txBody>
      </p:sp>
      <p:sp>
        <p:nvSpPr>
          <p:cNvPr id="3" name="2 Marcador de contenido"/>
          <p:cNvSpPr>
            <a:spLocks noGrp="1"/>
          </p:cNvSpPr>
          <p:nvPr>
            <p:ph sz="quarter" idx="1"/>
          </p:nvPr>
        </p:nvSpPr>
        <p:spPr/>
        <p:txBody>
          <a:bodyPr>
            <a:normAutofit/>
          </a:bodyPr>
          <a:lstStyle/>
          <a:p>
            <a:r>
              <a:rPr lang="pt-BR" dirty="0"/>
              <a:t>Uso de conjuntos de entidades o atributos</a:t>
            </a:r>
            <a:endParaRPr lang="es-ES" dirty="0" smtClean="0"/>
          </a:p>
          <a:p>
            <a:pPr lvl="1"/>
            <a:r>
              <a:rPr lang="es-ES" dirty="0" smtClean="0"/>
              <a:t>En </a:t>
            </a:r>
            <a:r>
              <a:rPr lang="es-ES" dirty="0"/>
              <a:t>ocasiones los atributos que </a:t>
            </a:r>
            <a:r>
              <a:rPr lang="es-ES" dirty="0" smtClean="0"/>
              <a:t>definimos </a:t>
            </a:r>
            <a:r>
              <a:rPr lang="es-CR" dirty="0" smtClean="0"/>
              <a:t>como </a:t>
            </a:r>
            <a:r>
              <a:rPr lang="es-CR" dirty="0"/>
              <a:t>característica de una entidad</a:t>
            </a:r>
            <a:r>
              <a:rPr lang="es-CR" dirty="0" smtClean="0"/>
              <a:t>, puede </a:t>
            </a:r>
            <a:r>
              <a:rPr lang="es-CR" dirty="0"/>
              <a:t>adoptar atributos específicos </a:t>
            </a:r>
            <a:r>
              <a:rPr lang="es-CR" dirty="0" smtClean="0"/>
              <a:t>para sí </a:t>
            </a:r>
            <a:r>
              <a:rPr lang="es-CR" dirty="0"/>
              <a:t>mismo.</a:t>
            </a:r>
          </a:p>
          <a:p>
            <a:pPr lvl="2"/>
            <a:r>
              <a:rPr lang="es-ES" dirty="0" smtClean="0"/>
              <a:t>En </a:t>
            </a:r>
            <a:r>
              <a:rPr lang="es-ES" dirty="0"/>
              <a:t>este caso, pasa de ser un simple atributo </a:t>
            </a:r>
            <a:r>
              <a:rPr lang="es-ES" dirty="0" smtClean="0"/>
              <a:t>a </a:t>
            </a:r>
            <a:r>
              <a:rPr lang="es-CR" dirty="0" smtClean="0"/>
              <a:t>una </a:t>
            </a:r>
            <a:r>
              <a:rPr lang="es-CR" dirty="0"/>
              <a:t>nueva entidad.</a:t>
            </a:r>
          </a:p>
          <a:p>
            <a:pPr lvl="2"/>
            <a:r>
              <a:rPr lang="es-ES" dirty="0" smtClean="0"/>
              <a:t>Y </a:t>
            </a:r>
            <a:r>
              <a:rPr lang="es-ES" dirty="0"/>
              <a:t>para mantener la asociación con la </a:t>
            </a:r>
            <a:r>
              <a:rPr lang="es-ES" dirty="0" smtClean="0"/>
              <a:t>entidad que </a:t>
            </a:r>
            <a:r>
              <a:rPr lang="es-ES" dirty="0"/>
              <a:t>caracterizaba, se crea una relación </a:t>
            </a:r>
            <a:r>
              <a:rPr lang="es-ES" dirty="0" smtClean="0"/>
              <a:t>entre </a:t>
            </a:r>
            <a:r>
              <a:rPr lang="es-CR" dirty="0" smtClean="0"/>
              <a:t>ambas </a:t>
            </a:r>
            <a:r>
              <a:rPr lang="es-CR" dirty="0"/>
              <a:t>entidades.</a:t>
            </a:r>
          </a:p>
        </p:txBody>
      </p:sp>
    </p:spTree>
    <p:extLst>
      <p:ext uri="{BB962C8B-B14F-4D97-AF65-F5344CB8AC3E}">
        <p14:creationId xmlns:p14="http://schemas.microsoft.com/office/powerpoint/2010/main" val="29732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Modelo E-R</a:t>
            </a:r>
            <a:endParaRPr lang="es-CR" dirty="0"/>
          </a:p>
        </p:txBody>
      </p:sp>
      <p:sp>
        <p:nvSpPr>
          <p:cNvPr id="3" name="2 Marcador de contenido"/>
          <p:cNvSpPr>
            <a:spLocks noGrp="1"/>
          </p:cNvSpPr>
          <p:nvPr>
            <p:ph sz="quarter" idx="1"/>
          </p:nvPr>
        </p:nvSpPr>
        <p:spPr/>
        <p:txBody>
          <a:bodyPr>
            <a:normAutofit/>
          </a:bodyPr>
          <a:lstStyle/>
          <a:p>
            <a:r>
              <a:rPr lang="pt-BR" dirty="0"/>
              <a:t>Uso de conjuntos de entidades o atributos</a:t>
            </a:r>
            <a:endParaRPr lang="es-ES" dirty="0" smtClean="0"/>
          </a:p>
          <a:p>
            <a:pPr lvl="1"/>
            <a:r>
              <a:rPr lang="es-CR" sz="2200" dirty="0" smtClean="0"/>
              <a:t>Ejemplo</a:t>
            </a:r>
            <a:endParaRPr lang="es-CR" sz="2200" dirty="0"/>
          </a:p>
          <a:p>
            <a:pPr lvl="2"/>
            <a:r>
              <a:rPr lang="es-CR" dirty="0" smtClean="0"/>
              <a:t>Entidad </a:t>
            </a:r>
            <a:r>
              <a:rPr lang="es-CR" dirty="0"/>
              <a:t>Persona: con atributos</a:t>
            </a:r>
          </a:p>
          <a:p>
            <a:pPr lvl="3"/>
            <a:r>
              <a:rPr lang="es-CR" dirty="0" smtClean="0"/>
              <a:t>Cédula</a:t>
            </a:r>
            <a:endParaRPr lang="es-CR" dirty="0"/>
          </a:p>
          <a:p>
            <a:pPr lvl="3"/>
            <a:r>
              <a:rPr lang="es-CR" dirty="0" smtClean="0"/>
              <a:t>Nombre</a:t>
            </a:r>
            <a:endParaRPr lang="es-CR" dirty="0"/>
          </a:p>
          <a:p>
            <a:pPr lvl="3"/>
            <a:r>
              <a:rPr lang="es-CR" dirty="0" smtClean="0"/>
              <a:t>Dirección</a:t>
            </a:r>
            <a:endParaRPr lang="es-CR" dirty="0"/>
          </a:p>
          <a:p>
            <a:pPr lvl="3"/>
            <a:r>
              <a:rPr lang="es-CR" dirty="0" smtClean="0"/>
              <a:t>Teléfono</a:t>
            </a:r>
            <a:endParaRPr lang="es-CR" dirty="0"/>
          </a:p>
          <a:p>
            <a:pPr lvl="1"/>
            <a:r>
              <a:rPr lang="es-ES" dirty="0" smtClean="0"/>
              <a:t>Este </a:t>
            </a:r>
            <a:r>
              <a:rPr lang="es-ES" dirty="0"/>
              <a:t>ú</a:t>
            </a:r>
            <a:r>
              <a:rPr lang="es-ES" dirty="0" smtClean="0"/>
              <a:t>ltimo </a:t>
            </a:r>
            <a:r>
              <a:rPr lang="es-ES" dirty="0"/>
              <a:t>atributo podría adoptar </a:t>
            </a:r>
            <a:r>
              <a:rPr lang="es-CR" dirty="0"/>
              <a:t>valores propios</a:t>
            </a:r>
          </a:p>
        </p:txBody>
      </p:sp>
    </p:spTree>
    <p:extLst>
      <p:ext uri="{BB962C8B-B14F-4D97-AF65-F5344CB8AC3E}">
        <p14:creationId xmlns:p14="http://schemas.microsoft.com/office/powerpoint/2010/main" val="39694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a:xfrm>
            <a:off x="251520" y="1589566"/>
            <a:ext cx="4680520" cy="5007785"/>
          </a:xfrm>
        </p:spPr>
        <p:txBody>
          <a:bodyPr>
            <a:normAutofit fontScale="70000" lnSpcReduction="20000"/>
          </a:bodyPr>
          <a:lstStyle/>
          <a:p>
            <a:pPr algn="just"/>
            <a:r>
              <a:rPr lang="es-CR" dirty="0" smtClean="0"/>
              <a:t>Subclase</a:t>
            </a:r>
          </a:p>
          <a:p>
            <a:pPr lvl="1" algn="just"/>
            <a:r>
              <a:rPr lang="es-CR" dirty="0" smtClean="0"/>
              <a:t>Un tipo de entidad sirve para </a:t>
            </a:r>
            <a:r>
              <a:rPr lang="es-CR" dirty="0" smtClean="0">
                <a:solidFill>
                  <a:schemeClr val="accent2"/>
                </a:solidFill>
              </a:rPr>
              <a:t>representar tanto un tipo concreto de entidad como un conjunto o grupo de entidades del mismo tipo </a:t>
            </a:r>
            <a:r>
              <a:rPr lang="es-CR" dirty="0" smtClean="0"/>
              <a:t>que exista en la base de datos.</a:t>
            </a:r>
          </a:p>
          <a:p>
            <a:pPr lvl="1" algn="just"/>
            <a:r>
              <a:rPr lang="es-CR" dirty="0" smtClean="0"/>
              <a:t>Por ejemplo, el tipo de entidad Empleado se refiere al conjunto de entidades Empleado en la base de datos Empresa. Pero, en muchos casos un tipo de entidad tiene muchas </a:t>
            </a:r>
            <a:r>
              <a:rPr lang="es-CR" dirty="0" err="1" smtClean="0"/>
              <a:t>subagrupaciones</a:t>
            </a:r>
            <a:r>
              <a:rPr lang="es-CR" dirty="0" smtClean="0"/>
              <a:t> adicionales. Es decir, un Empleado puede agruparse en Secretaria, Ingeniero, Gerente, Técnico, etc.</a:t>
            </a:r>
          </a:p>
          <a:p>
            <a:pPr lvl="1" algn="just"/>
            <a:r>
              <a:rPr lang="es-CR" dirty="0" smtClean="0"/>
              <a:t>El conjunto de entidades de cada una de estas agrupaciones es un subconjunto de las entidades que pertenecen al tipo Empleado, lo que significa que cada una de estas </a:t>
            </a:r>
            <a:r>
              <a:rPr lang="es-CR" dirty="0" err="1" smtClean="0"/>
              <a:t>subagrupaciones</a:t>
            </a:r>
            <a:r>
              <a:rPr lang="es-CR" dirty="0" smtClean="0"/>
              <a:t> también será un Empleado.</a:t>
            </a:r>
            <a:endParaRPr lang="es-CR" dirty="0"/>
          </a:p>
        </p:txBody>
      </p:sp>
    </p:spTree>
    <p:extLst>
      <p:ext uri="{BB962C8B-B14F-4D97-AF65-F5344CB8AC3E}">
        <p14:creationId xmlns:p14="http://schemas.microsoft.com/office/powerpoint/2010/main" val="107847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a:xfrm>
            <a:off x="251520" y="1589566"/>
            <a:ext cx="4680520" cy="5007785"/>
          </a:xfrm>
        </p:spPr>
        <p:txBody>
          <a:bodyPr>
            <a:normAutofit fontScale="70000" lnSpcReduction="20000"/>
          </a:bodyPr>
          <a:lstStyle/>
          <a:p>
            <a:pPr algn="just"/>
            <a:r>
              <a:rPr lang="es-CR" dirty="0" smtClean="0"/>
              <a:t>Subclase</a:t>
            </a:r>
          </a:p>
          <a:p>
            <a:pPr lvl="1" algn="just"/>
            <a:r>
              <a:rPr lang="es-CR" dirty="0" smtClean="0"/>
              <a:t>Un tipo de entidad sirve para </a:t>
            </a:r>
            <a:r>
              <a:rPr lang="es-CR" dirty="0" smtClean="0">
                <a:solidFill>
                  <a:schemeClr val="accent2"/>
                </a:solidFill>
              </a:rPr>
              <a:t>representar tanto un tipo concreto de entidad como un conjunto o grupo de entidades del mismo tipo </a:t>
            </a:r>
            <a:r>
              <a:rPr lang="es-CR" dirty="0" smtClean="0"/>
              <a:t>que exista en la base de datos.</a:t>
            </a:r>
          </a:p>
          <a:p>
            <a:pPr lvl="1" algn="just"/>
            <a:r>
              <a:rPr lang="es-CR" dirty="0" smtClean="0"/>
              <a:t>Por ejemplo, el tipo de entidad Empleado se refiere al conjunto de entidades Empleado en la base de datos Empresa. Pero, en muchos casos un tipo de entidad tiene muchas </a:t>
            </a:r>
            <a:r>
              <a:rPr lang="es-CR" dirty="0" err="1" smtClean="0"/>
              <a:t>subagrupaciones</a:t>
            </a:r>
            <a:r>
              <a:rPr lang="es-CR" dirty="0" smtClean="0"/>
              <a:t> adicionales. Es decir, un Empleado puede agruparse en Secretaria, Ingeniero, Gerente, Técnico, etc.</a:t>
            </a:r>
          </a:p>
          <a:p>
            <a:pPr lvl="1" algn="just"/>
            <a:r>
              <a:rPr lang="es-CR" dirty="0" smtClean="0"/>
              <a:t>El conjunto de entidades de cada una de estas agrupaciones es un subconjunto de las entidades que pertenecen al tipo Empleado, lo que significa que cada una de estas </a:t>
            </a:r>
            <a:r>
              <a:rPr lang="es-CR" dirty="0" err="1" smtClean="0"/>
              <a:t>subagrupaciones</a:t>
            </a:r>
            <a:r>
              <a:rPr lang="es-CR" dirty="0" smtClean="0"/>
              <a:t> también será un Empleado.</a:t>
            </a:r>
            <a:endParaRPr lang="es-CR" dirty="0"/>
          </a:p>
        </p:txBody>
      </p:sp>
      <p:sp>
        <p:nvSpPr>
          <p:cNvPr id="5" name="4 Abrir llave"/>
          <p:cNvSpPr/>
          <p:nvPr/>
        </p:nvSpPr>
        <p:spPr>
          <a:xfrm>
            <a:off x="7020272" y="2514610"/>
            <a:ext cx="360040" cy="17784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6" name="5 CuadroTexto"/>
          <p:cNvSpPr txBox="1"/>
          <p:nvPr/>
        </p:nvSpPr>
        <p:spPr>
          <a:xfrm>
            <a:off x="5724128" y="3212976"/>
            <a:ext cx="1152128" cy="369332"/>
          </a:xfrm>
          <a:prstGeom prst="rect">
            <a:avLst/>
          </a:prstGeom>
          <a:noFill/>
        </p:spPr>
        <p:txBody>
          <a:bodyPr wrap="square" rtlCol="0">
            <a:spAutoFit/>
          </a:bodyPr>
          <a:lstStyle/>
          <a:p>
            <a:r>
              <a:rPr lang="es-CR" dirty="0" smtClean="0">
                <a:solidFill>
                  <a:srgbClr val="C00000"/>
                </a:solidFill>
              </a:rPr>
              <a:t>Empleado</a:t>
            </a:r>
            <a:endParaRPr lang="es-CR" dirty="0">
              <a:solidFill>
                <a:srgbClr val="C00000"/>
              </a:solidFill>
            </a:endParaRPr>
          </a:p>
        </p:txBody>
      </p:sp>
      <p:sp>
        <p:nvSpPr>
          <p:cNvPr id="8" name="7 CuadroTexto"/>
          <p:cNvSpPr txBox="1"/>
          <p:nvPr/>
        </p:nvSpPr>
        <p:spPr>
          <a:xfrm>
            <a:off x="7308304" y="2671752"/>
            <a:ext cx="1152128" cy="1477328"/>
          </a:xfrm>
          <a:prstGeom prst="rect">
            <a:avLst/>
          </a:prstGeom>
          <a:noFill/>
        </p:spPr>
        <p:txBody>
          <a:bodyPr wrap="square" rtlCol="0">
            <a:spAutoFit/>
          </a:bodyPr>
          <a:lstStyle/>
          <a:p>
            <a:r>
              <a:rPr lang="es-CR" dirty="0" smtClean="0">
                <a:solidFill>
                  <a:srgbClr val="7030A0"/>
                </a:solidFill>
              </a:rPr>
              <a:t>Secretaria</a:t>
            </a:r>
          </a:p>
          <a:p>
            <a:r>
              <a:rPr lang="es-CR" dirty="0" smtClean="0">
                <a:solidFill>
                  <a:srgbClr val="7030A0"/>
                </a:solidFill>
              </a:rPr>
              <a:t>Ingeniero</a:t>
            </a:r>
          </a:p>
          <a:p>
            <a:r>
              <a:rPr lang="es-CR" dirty="0" smtClean="0">
                <a:solidFill>
                  <a:srgbClr val="7030A0"/>
                </a:solidFill>
              </a:rPr>
              <a:t>Jefe</a:t>
            </a:r>
          </a:p>
          <a:p>
            <a:r>
              <a:rPr lang="es-CR" dirty="0" smtClean="0">
                <a:solidFill>
                  <a:srgbClr val="7030A0"/>
                </a:solidFill>
              </a:rPr>
              <a:t>Técnico</a:t>
            </a:r>
          </a:p>
          <a:p>
            <a:r>
              <a:rPr lang="es-CR" dirty="0" smtClean="0">
                <a:solidFill>
                  <a:srgbClr val="7030A0"/>
                </a:solidFill>
              </a:rPr>
              <a:t>…</a:t>
            </a:r>
            <a:endParaRPr lang="es-CR" dirty="0">
              <a:solidFill>
                <a:srgbClr val="7030A0"/>
              </a:solidFill>
            </a:endParaRPr>
          </a:p>
        </p:txBody>
      </p:sp>
    </p:spTree>
    <p:extLst>
      <p:ext uri="{BB962C8B-B14F-4D97-AF65-F5344CB8AC3E}">
        <p14:creationId xmlns:p14="http://schemas.microsoft.com/office/powerpoint/2010/main" val="53996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a:xfrm>
            <a:off x="251520" y="1589566"/>
            <a:ext cx="4680520" cy="5007785"/>
          </a:xfrm>
        </p:spPr>
        <p:txBody>
          <a:bodyPr>
            <a:normAutofit fontScale="70000" lnSpcReduction="20000"/>
          </a:bodyPr>
          <a:lstStyle/>
          <a:p>
            <a:pPr algn="just"/>
            <a:r>
              <a:rPr lang="es-CR" dirty="0" smtClean="0"/>
              <a:t>Subclase</a:t>
            </a:r>
          </a:p>
          <a:p>
            <a:pPr lvl="1" algn="just"/>
            <a:r>
              <a:rPr lang="es-CR" dirty="0" smtClean="0"/>
              <a:t>Un tipo de entidad sirve para </a:t>
            </a:r>
            <a:r>
              <a:rPr lang="es-CR" dirty="0" smtClean="0">
                <a:solidFill>
                  <a:schemeClr val="accent2"/>
                </a:solidFill>
              </a:rPr>
              <a:t>representar tanto un tipo concreto de entidad como un conjunto o grupo de entidades del mismo tipo </a:t>
            </a:r>
            <a:r>
              <a:rPr lang="es-CR" dirty="0" smtClean="0"/>
              <a:t>que exista en la base de datos.</a:t>
            </a:r>
          </a:p>
          <a:p>
            <a:pPr lvl="1" algn="just"/>
            <a:r>
              <a:rPr lang="es-CR" dirty="0" smtClean="0"/>
              <a:t>Por ejemplo, el tipo de entidad Empleado se refiere al conjunto de entidades Empleado en la base de datos Empresa. Pero, en muchos casos un tipo de entidad tiene muchas </a:t>
            </a:r>
            <a:r>
              <a:rPr lang="es-CR" dirty="0" err="1" smtClean="0"/>
              <a:t>subagrupaciones</a:t>
            </a:r>
            <a:r>
              <a:rPr lang="es-CR" dirty="0" smtClean="0"/>
              <a:t> adicionales. Es decir, un Empleado puede agruparse en Secretaria, Ingeniero, Gerente, Técnico, etc.</a:t>
            </a:r>
          </a:p>
          <a:p>
            <a:pPr lvl="1" algn="just"/>
            <a:r>
              <a:rPr lang="es-CR" dirty="0" smtClean="0"/>
              <a:t>El conjunto de entidades de cada una de estas agrupaciones es un subconjunto de las entidades que pertenecen al tipo Empleado, lo que significa que cada una de estas </a:t>
            </a:r>
            <a:r>
              <a:rPr lang="es-CR" dirty="0" err="1" smtClean="0"/>
              <a:t>subagrupaciones</a:t>
            </a:r>
            <a:r>
              <a:rPr lang="es-CR" dirty="0" smtClean="0"/>
              <a:t> también será un Empleado.</a:t>
            </a:r>
            <a:endParaRPr lang="es-CR" dirty="0"/>
          </a:p>
        </p:txBody>
      </p:sp>
      <p:grpSp>
        <p:nvGrpSpPr>
          <p:cNvPr id="5" name="Group 4"/>
          <p:cNvGrpSpPr>
            <a:grpSpLocks/>
          </p:cNvGrpSpPr>
          <p:nvPr/>
        </p:nvGrpSpPr>
        <p:grpSpPr bwMode="auto">
          <a:xfrm>
            <a:off x="6445125" y="2519363"/>
            <a:ext cx="1511300" cy="504825"/>
            <a:chOff x="2448" y="2016"/>
            <a:chExt cx="864" cy="288"/>
          </a:xfrm>
        </p:grpSpPr>
        <p:sp>
          <p:nvSpPr>
            <p:cNvPr id="6" name="Text Box 5"/>
            <p:cNvSpPr txBox="1">
              <a:spLocks noChangeArrowheads="1"/>
            </p:cNvSpPr>
            <p:nvPr/>
          </p:nvSpPr>
          <p:spPr bwMode="auto">
            <a:xfrm>
              <a:off x="2448" y="2064"/>
              <a:ext cx="86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CR" sz="2000" dirty="0" smtClean="0"/>
                <a:t>Empleado</a:t>
              </a:r>
              <a:endParaRPr lang="es-ES_tradnl" altLang="es-CR" sz="2600" dirty="0"/>
            </a:p>
          </p:txBody>
        </p:sp>
        <p:sp>
          <p:nvSpPr>
            <p:cNvPr id="7" name="AutoShape 6"/>
            <p:cNvSpPr>
              <a:spLocks noChangeArrowheads="1"/>
            </p:cNvSpPr>
            <p:nvPr/>
          </p:nvSpPr>
          <p:spPr bwMode="auto">
            <a:xfrm>
              <a:off x="2448" y="2016"/>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8" name="Group 7"/>
          <p:cNvGrpSpPr>
            <a:grpSpLocks/>
          </p:cNvGrpSpPr>
          <p:nvPr/>
        </p:nvGrpSpPr>
        <p:grpSpPr bwMode="auto">
          <a:xfrm>
            <a:off x="5352925" y="4200524"/>
            <a:ext cx="1595438" cy="508480"/>
            <a:chOff x="3600" y="2832"/>
            <a:chExt cx="912" cy="291"/>
          </a:xfrm>
        </p:grpSpPr>
        <p:sp>
          <p:nvSpPr>
            <p:cNvPr id="9" name="Text Box 8"/>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Secretaria</a:t>
              </a:r>
              <a:endParaRPr lang="es-ES_tradnl" altLang="es-CR" sz="2000" dirty="0"/>
            </a:p>
          </p:txBody>
        </p:sp>
        <p:sp>
          <p:nvSpPr>
            <p:cNvPr id="10" name="AutoShape 9"/>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11" name="Group 10"/>
          <p:cNvGrpSpPr>
            <a:grpSpLocks/>
          </p:cNvGrpSpPr>
          <p:nvPr/>
        </p:nvGrpSpPr>
        <p:grpSpPr bwMode="auto">
          <a:xfrm>
            <a:off x="7369050" y="4200524"/>
            <a:ext cx="1595438" cy="508480"/>
            <a:chOff x="3600" y="2832"/>
            <a:chExt cx="912" cy="291"/>
          </a:xfrm>
        </p:grpSpPr>
        <p:sp>
          <p:nvSpPr>
            <p:cNvPr id="12"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Ingeniero</a:t>
              </a:r>
              <a:endParaRPr lang="es-ES_tradnl" altLang="es-CR" sz="2000" dirty="0"/>
            </a:p>
          </p:txBody>
        </p:sp>
        <p:sp>
          <p:nvSpPr>
            <p:cNvPr id="13"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14" name="Line 13"/>
          <p:cNvSpPr>
            <a:spLocks noChangeShapeType="1"/>
          </p:cNvSpPr>
          <p:nvPr/>
        </p:nvSpPr>
        <p:spPr bwMode="auto">
          <a:xfrm flipH="1">
            <a:off x="6024438" y="3024188"/>
            <a:ext cx="923925" cy="1176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5" name="Line 14"/>
          <p:cNvSpPr>
            <a:spLocks noChangeShapeType="1"/>
          </p:cNvSpPr>
          <p:nvPr/>
        </p:nvSpPr>
        <p:spPr bwMode="auto">
          <a:xfrm>
            <a:off x="7453188" y="3024188"/>
            <a:ext cx="671512" cy="1176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16" name="Rectangle 15"/>
          <p:cNvSpPr>
            <a:spLocks noChangeArrowheads="1"/>
          </p:cNvSpPr>
          <p:nvPr/>
        </p:nvSpPr>
        <p:spPr bwMode="auto">
          <a:xfrm rot="2339415">
            <a:off x="6276850" y="3276600"/>
            <a:ext cx="52387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r>
              <a:rPr lang="es-ES_tradnl" altLang="es-CR" sz="3300">
                <a:sym typeface="Symbol" pitchFamily="18" charset="2"/>
              </a:rPr>
              <a:t></a:t>
            </a:r>
          </a:p>
        </p:txBody>
      </p:sp>
      <p:sp>
        <p:nvSpPr>
          <p:cNvPr id="17" name="Rectangle 16"/>
          <p:cNvSpPr>
            <a:spLocks noChangeArrowheads="1"/>
          </p:cNvSpPr>
          <p:nvPr/>
        </p:nvSpPr>
        <p:spPr bwMode="auto">
          <a:xfrm rot="19912646">
            <a:off x="7453188" y="3276600"/>
            <a:ext cx="52387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r>
              <a:rPr lang="es-ES_tradnl" altLang="es-CR" sz="3300">
                <a:sym typeface="Symbol" pitchFamily="18" charset="2"/>
              </a:rPr>
              <a:t></a:t>
            </a:r>
          </a:p>
        </p:txBody>
      </p:sp>
    </p:spTree>
    <p:extLst>
      <p:ext uri="{BB962C8B-B14F-4D97-AF65-F5344CB8AC3E}">
        <p14:creationId xmlns:p14="http://schemas.microsoft.com/office/powerpoint/2010/main" val="416424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Modelo E-R</a:t>
            </a:r>
          </a:p>
        </p:txBody>
      </p:sp>
      <p:sp>
        <p:nvSpPr>
          <p:cNvPr id="3" name="2 Marcador de contenido"/>
          <p:cNvSpPr>
            <a:spLocks noGrp="1"/>
          </p:cNvSpPr>
          <p:nvPr>
            <p:ph sz="quarter" idx="1"/>
          </p:nvPr>
        </p:nvSpPr>
        <p:spPr>
          <a:xfrm>
            <a:off x="251520" y="1589566"/>
            <a:ext cx="4680520" cy="5007785"/>
          </a:xfrm>
        </p:spPr>
        <p:txBody>
          <a:bodyPr>
            <a:normAutofit fontScale="70000" lnSpcReduction="20000"/>
          </a:bodyPr>
          <a:lstStyle/>
          <a:p>
            <a:pPr algn="just"/>
            <a:r>
              <a:rPr lang="es-CR" dirty="0" smtClean="0"/>
              <a:t>Subclase</a:t>
            </a:r>
          </a:p>
          <a:p>
            <a:pPr lvl="1" algn="just"/>
            <a:r>
              <a:rPr lang="es-CR" dirty="0" smtClean="0"/>
              <a:t>Un tipo de entidad sirve para </a:t>
            </a:r>
            <a:r>
              <a:rPr lang="es-CR" dirty="0" smtClean="0">
                <a:solidFill>
                  <a:schemeClr val="accent2"/>
                </a:solidFill>
              </a:rPr>
              <a:t>representar tanto un tipo concreto de entidad como un conjunto o grupo de entidades del mismo tipo </a:t>
            </a:r>
            <a:r>
              <a:rPr lang="es-CR" dirty="0" smtClean="0"/>
              <a:t>que exista en la base de datos.</a:t>
            </a:r>
          </a:p>
          <a:p>
            <a:pPr lvl="1" algn="just"/>
            <a:r>
              <a:rPr lang="es-CR" dirty="0" smtClean="0"/>
              <a:t>Por ejemplo, el tipo de entidad Empleado se refiere al conjunto de entidades Empleado en la base de datos Empresa. Pero, en muchos casos un tipo de entidad tiene muchas </a:t>
            </a:r>
            <a:r>
              <a:rPr lang="es-CR" dirty="0" err="1" smtClean="0"/>
              <a:t>subagrupaciones</a:t>
            </a:r>
            <a:r>
              <a:rPr lang="es-CR" dirty="0" smtClean="0"/>
              <a:t> adicionales. Es decir, un Empleado puede agruparse en Secretaria, Ingeniero, Gerente, Técnico, etc.</a:t>
            </a:r>
          </a:p>
          <a:p>
            <a:pPr lvl="1" algn="just"/>
            <a:r>
              <a:rPr lang="es-CR" dirty="0" smtClean="0"/>
              <a:t>El conjunto de entidades de cada una de estas agrupaciones es un subconjunto de las entidades que pertenecen al tipo Empleado, lo que significa que cada una de estas </a:t>
            </a:r>
            <a:r>
              <a:rPr lang="es-CR" dirty="0" err="1" smtClean="0"/>
              <a:t>subagrupaciones</a:t>
            </a:r>
            <a:r>
              <a:rPr lang="es-CR" dirty="0" smtClean="0"/>
              <a:t> también será un Empleado.</a:t>
            </a:r>
            <a:endParaRPr lang="es-CR" dirty="0"/>
          </a:p>
        </p:txBody>
      </p:sp>
      <p:grpSp>
        <p:nvGrpSpPr>
          <p:cNvPr id="5" name="Group 4"/>
          <p:cNvGrpSpPr>
            <a:grpSpLocks/>
          </p:cNvGrpSpPr>
          <p:nvPr/>
        </p:nvGrpSpPr>
        <p:grpSpPr bwMode="auto">
          <a:xfrm>
            <a:off x="6445125" y="2519363"/>
            <a:ext cx="1511300" cy="504825"/>
            <a:chOff x="2448" y="2016"/>
            <a:chExt cx="864" cy="288"/>
          </a:xfrm>
        </p:grpSpPr>
        <p:sp>
          <p:nvSpPr>
            <p:cNvPr id="6" name="Text Box 5"/>
            <p:cNvSpPr txBox="1">
              <a:spLocks noChangeArrowheads="1"/>
            </p:cNvSpPr>
            <p:nvPr/>
          </p:nvSpPr>
          <p:spPr bwMode="auto">
            <a:xfrm>
              <a:off x="2448" y="2064"/>
              <a:ext cx="86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ES_tradnl" altLang="es-CR" sz="2000" dirty="0" smtClean="0"/>
                <a:t>Empleado</a:t>
              </a:r>
              <a:endParaRPr lang="es-ES_tradnl" altLang="es-CR" sz="2600" dirty="0"/>
            </a:p>
          </p:txBody>
        </p:sp>
        <p:sp>
          <p:nvSpPr>
            <p:cNvPr id="7" name="AutoShape 6"/>
            <p:cNvSpPr>
              <a:spLocks noChangeArrowheads="1"/>
            </p:cNvSpPr>
            <p:nvPr/>
          </p:nvSpPr>
          <p:spPr bwMode="auto">
            <a:xfrm>
              <a:off x="2448" y="2016"/>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8" name="Group 7"/>
          <p:cNvGrpSpPr>
            <a:grpSpLocks/>
          </p:cNvGrpSpPr>
          <p:nvPr/>
        </p:nvGrpSpPr>
        <p:grpSpPr bwMode="auto">
          <a:xfrm>
            <a:off x="5352925" y="4200524"/>
            <a:ext cx="1595438" cy="508480"/>
            <a:chOff x="3600" y="2832"/>
            <a:chExt cx="912" cy="291"/>
          </a:xfrm>
        </p:grpSpPr>
        <p:sp>
          <p:nvSpPr>
            <p:cNvPr id="9" name="Text Box 8"/>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Secretaria</a:t>
              </a:r>
              <a:endParaRPr lang="es-ES_tradnl" altLang="es-CR" sz="2000" dirty="0"/>
            </a:p>
          </p:txBody>
        </p:sp>
        <p:sp>
          <p:nvSpPr>
            <p:cNvPr id="10" name="AutoShape 9"/>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grpSp>
        <p:nvGrpSpPr>
          <p:cNvPr id="11" name="Group 10"/>
          <p:cNvGrpSpPr>
            <a:grpSpLocks/>
          </p:cNvGrpSpPr>
          <p:nvPr/>
        </p:nvGrpSpPr>
        <p:grpSpPr bwMode="auto">
          <a:xfrm>
            <a:off x="7369050" y="4200524"/>
            <a:ext cx="1595438" cy="508480"/>
            <a:chOff x="3600" y="2832"/>
            <a:chExt cx="912" cy="291"/>
          </a:xfrm>
        </p:grpSpPr>
        <p:sp>
          <p:nvSpPr>
            <p:cNvPr id="12" name="Text Box 11"/>
            <p:cNvSpPr txBox="1">
              <a:spLocks noChangeArrowheads="1"/>
            </p:cNvSpPr>
            <p:nvPr/>
          </p:nvSpPr>
          <p:spPr bwMode="auto">
            <a:xfrm>
              <a:off x="3600" y="2889"/>
              <a:ext cx="9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defTabSz="1008063">
                <a:defRPr sz="2400">
                  <a:solidFill>
                    <a:schemeClr val="tx1"/>
                  </a:solidFill>
                  <a:latin typeface="Times New Roman" pitchFamily="18" charset="0"/>
                </a:defRPr>
              </a:lvl1pPr>
              <a:lvl2pPr marL="742950" indent="-285750" defTabSz="1008063">
                <a:defRPr sz="2400">
                  <a:solidFill>
                    <a:schemeClr val="tx1"/>
                  </a:solidFill>
                  <a:latin typeface="Times New Roman" pitchFamily="18" charset="0"/>
                </a:defRPr>
              </a:lvl2pPr>
              <a:lvl3pPr marL="1143000" indent="-228600" defTabSz="1008063">
                <a:defRPr sz="2400">
                  <a:solidFill>
                    <a:schemeClr val="tx1"/>
                  </a:solidFill>
                  <a:latin typeface="Times New Roman" pitchFamily="18" charset="0"/>
                </a:defRPr>
              </a:lvl3pPr>
              <a:lvl4pPr marL="1600200" indent="-228600" defTabSz="1008063">
                <a:defRPr sz="2400">
                  <a:solidFill>
                    <a:schemeClr val="tx1"/>
                  </a:solidFill>
                  <a:latin typeface="Times New Roman" pitchFamily="18" charset="0"/>
                </a:defRPr>
              </a:lvl4pPr>
              <a:lvl5pPr marL="2057400" indent="-228600" defTabSz="1008063">
                <a:defRPr sz="2400">
                  <a:solidFill>
                    <a:schemeClr val="tx1"/>
                  </a:solidFill>
                  <a:latin typeface="Times New Roman" pitchFamily="18" charset="0"/>
                </a:defRPr>
              </a:lvl5pPr>
              <a:lvl6pPr marL="2514600" indent="-228600" defTabSz="1008063" eaLnBrk="0" fontAlgn="base" hangingPunct="0">
                <a:spcBef>
                  <a:spcPct val="0"/>
                </a:spcBef>
                <a:spcAft>
                  <a:spcPct val="0"/>
                </a:spcAft>
                <a:defRPr sz="2400">
                  <a:solidFill>
                    <a:schemeClr val="tx1"/>
                  </a:solidFill>
                  <a:latin typeface="Times New Roman" pitchFamily="18" charset="0"/>
                </a:defRPr>
              </a:lvl6pPr>
              <a:lvl7pPr marL="2971800" indent="-228600" defTabSz="1008063" eaLnBrk="0" fontAlgn="base" hangingPunct="0">
                <a:spcBef>
                  <a:spcPct val="0"/>
                </a:spcBef>
                <a:spcAft>
                  <a:spcPct val="0"/>
                </a:spcAft>
                <a:defRPr sz="2400">
                  <a:solidFill>
                    <a:schemeClr val="tx1"/>
                  </a:solidFill>
                  <a:latin typeface="Times New Roman" pitchFamily="18" charset="0"/>
                </a:defRPr>
              </a:lvl7pPr>
              <a:lvl8pPr marL="3429000" indent="-228600" defTabSz="1008063" eaLnBrk="0" fontAlgn="base" hangingPunct="0">
                <a:spcBef>
                  <a:spcPct val="0"/>
                </a:spcBef>
                <a:spcAft>
                  <a:spcPct val="0"/>
                </a:spcAft>
                <a:defRPr sz="2400">
                  <a:solidFill>
                    <a:schemeClr val="tx1"/>
                  </a:solidFill>
                  <a:latin typeface="Times New Roman" pitchFamily="18" charset="0"/>
                </a:defRPr>
              </a:lvl8pPr>
              <a:lvl9pPr marL="3886200" indent="-228600" defTabSz="1008063"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ES_tradnl" altLang="es-CR" sz="2000" dirty="0" smtClean="0"/>
                <a:t>Ingeniero</a:t>
              </a:r>
              <a:endParaRPr lang="es-ES_tradnl" altLang="es-CR" sz="2000" dirty="0"/>
            </a:p>
          </p:txBody>
        </p:sp>
        <p:sp>
          <p:nvSpPr>
            <p:cNvPr id="13" name="AutoShape 12"/>
            <p:cNvSpPr>
              <a:spLocks noChangeArrowheads="1"/>
            </p:cNvSpPr>
            <p:nvPr/>
          </p:nvSpPr>
          <p:spPr bwMode="auto">
            <a:xfrm>
              <a:off x="3600" y="2832"/>
              <a:ext cx="864" cy="2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794" tIns="50397" rIns="100794" bIns="50397">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s-CR" altLang="es-CR"/>
            </a:p>
          </p:txBody>
        </p:sp>
      </p:grpSp>
      <p:sp>
        <p:nvSpPr>
          <p:cNvPr id="18" name="17 CuadroTexto"/>
          <p:cNvSpPr txBox="1"/>
          <p:nvPr/>
        </p:nvSpPr>
        <p:spPr>
          <a:xfrm>
            <a:off x="5880422" y="1988840"/>
            <a:ext cx="2724026" cy="369332"/>
          </a:xfrm>
          <a:prstGeom prst="rect">
            <a:avLst/>
          </a:prstGeom>
          <a:noFill/>
        </p:spPr>
        <p:txBody>
          <a:bodyPr wrap="square" rtlCol="0">
            <a:spAutoFit/>
          </a:bodyPr>
          <a:lstStyle/>
          <a:p>
            <a:pPr algn="ctr"/>
            <a:r>
              <a:rPr lang="es-CR" dirty="0" smtClean="0">
                <a:solidFill>
                  <a:srgbClr val="FF0000"/>
                </a:solidFill>
              </a:rPr>
              <a:t>Superclase</a:t>
            </a:r>
            <a:endParaRPr lang="es-CR" dirty="0">
              <a:solidFill>
                <a:srgbClr val="FF0000"/>
              </a:solidFill>
            </a:endParaRPr>
          </a:p>
        </p:txBody>
      </p:sp>
      <p:sp>
        <p:nvSpPr>
          <p:cNvPr id="19" name="18 CuadroTexto"/>
          <p:cNvSpPr txBox="1"/>
          <p:nvPr/>
        </p:nvSpPr>
        <p:spPr>
          <a:xfrm>
            <a:off x="5838762" y="4869160"/>
            <a:ext cx="2724026" cy="369332"/>
          </a:xfrm>
          <a:prstGeom prst="rect">
            <a:avLst/>
          </a:prstGeom>
          <a:noFill/>
        </p:spPr>
        <p:txBody>
          <a:bodyPr wrap="square" rtlCol="0">
            <a:spAutoFit/>
          </a:bodyPr>
          <a:lstStyle/>
          <a:p>
            <a:pPr algn="ctr"/>
            <a:r>
              <a:rPr lang="es-CR" dirty="0" smtClean="0">
                <a:solidFill>
                  <a:srgbClr val="00B0F0"/>
                </a:solidFill>
              </a:rPr>
              <a:t>Subclase</a:t>
            </a:r>
            <a:endParaRPr lang="es-CR" dirty="0">
              <a:solidFill>
                <a:srgbClr val="00B0F0"/>
              </a:solidFill>
            </a:endParaRPr>
          </a:p>
        </p:txBody>
      </p:sp>
      <p:sp>
        <p:nvSpPr>
          <p:cNvPr id="20" name="Line 13"/>
          <p:cNvSpPr>
            <a:spLocks noChangeShapeType="1"/>
          </p:cNvSpPr>
          <p:nvPr/>
        </p:nvSpPr>
        <p:spPr bwMode="auto">
          <a:xfrm flipH="1">
            <a:off x="6108659" y="3790232"/>
            <a:ext cx="1133774" cy="4102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1" name="Line 14"/>
          <p:cNvSpPr>
            <a:spLocks noChangeShapeType="1"/>
          </p:cNvSpPr>
          <p:nvPr/>
        </p:nvSpPr>
        <p:spPr bwMode="auto">
          <a:xfrm>
            <a:off x="7282786" y="3790232"/>
            <a:ext cx="896245" cy="4102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 name="21 Triángulo isósceles"/>
          <p:cNvSpPr/>
          <p:nvPr/>
        </p:nvSpPr>
        <p:spPr>
          <a:xfrm rot="10800000">
            <a:off x="6918399" y="3284984"/>
            <a:ext cx="648072" cy="505247"/>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3" name="Line 14"/>
          <p:cNvSpPr>
            <a:spLocks noChangeShapeType="1"/>
          </p:cNvSpPr>
          <p:nvPr/>
        </p:nvSpPr>
        <p:spPr bwMode="auto">
          <a:xfrm>
            <a:off x="7242434" y="3062861"/>
            <a:ext cx="0" cy="22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Tree>
    <p:extLst>
      <p:ext uri="{BB962C8B-B14F-4D97-AF65-F5344CB8AC3E}">
        <p14:creationId xmlns:p14="http://schemas.microsoft.com/office/powerpoint/2010/main" val="33917442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1376</TotalTime>
  <Words>3029</Words>
  <Application>Microsoft Office PowerPoint</Application>
  <PresentationFormat>Presentación en pantalla (4:3)</PresentationFormat>
  <Paragraphs>322</Paragraphs>
  <Slides>38</Slides>
  <Notes>1</Notes>
  <HiddenSlides>1</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38</vt:i4>
      </vt:variant>
    </vt:vector>
  </HeadingPairs>
  <TitlesOfParts>
    <vt:vector size="46" baseType="lpstr">
      <vt:lpstr>Arial</vt:lpstr>
      <vt:lpstr>Calibri</vt:lpstr>
      <vt:lpstr>Symbol</vt:lpstr>
      <vt:lpstr>Times New Roman</vt:lpstr>
      <vt:lpstr>Tw Cen MT</vt:lpstr>
      <vt:lpstr>Wingdings</vt:lpstr>
      <vt:lpstr>Wingdings 2</vt:lpstr>
      <vt:lpstr>Intermedio</vt:lpstr>
      <vt:lpstr>FUNDAMENTOS DE BASES DE DATOS</vt:lpstr>
      <vt:lpstr>Agenda</vt:lpstr>
      <vt:lpstr>Presentación de PowerPoint</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Ejercicio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BASES DE DATOS</dc:title>
  <dc:creator>Administrador</dc:creator>
  <cp:lastModifiedBy>Jimenez</cp:lastModifiedBy>
  <cp:revision>48</cp:revision>
  <dcterms:created xsi:type="dcterms:W3CDTF">2013-09-05T22:03:54Z</dcterms:created>
  <dcterms:modified xsi:type="dcterms:W3CDTF">2014-10-03T23:26:28Z</dcterms:modified>
</cp:coreProperties>
</file>