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57" r:id="rId3"/>
    <p:sldId id="258" r:id="rId4"/>
    <p:sldId id="259" r:id="rId5"/>
    <p:sldId id="270" r:id="rId6"/>
    <p:sldId id="271" r:id="rId7"/>
    <p:sldId id="272" r:id="rId8"/>
    <p:sldId id="277" r:id="rId9"/>
    <p:sldId id="280" r:id="rId10"/>
    <p:sldId id="281" r:id="rId11"/>
    <p:sldId id="282" r:id="rId12"/>
    <p:sldId id="273" r:id="rId13"/>
    <p:sldId id="283" r:id="rId14"/>
    <p:sldId id="284" r:id="rId15"/>
    <p:sldId id="285" r:id="rId16"/>
    <p:sldId id="286" r:id="rId17"/>
    <p:sldId id="287" r:id="rId18"/>
    <p:sldId id="288" r:id="rId19"/>
    <p:sldId id="261" r:id="rId20"/>
    <p:sldId id="262" r:id="rId21"/>
    <p:sldId id="263" r:id="rId22"/>
    <p:sldId id="264" r:id="rId23"/>
    <p:sldId id="265" r:id="rId24"/>
    <p:sldId id="275" r:id="rId25"/>
    <p:sldId id="266" r:id="rId26"/>
    <p:sldId id="267" r:id="rId27"/>
    <p:sldId id="268" r:id="rId28"/>
    <p:sldId id="269" r:id="rId29"/>
    <p:sldId id="274" r:id="rId30"/>
    <p:sldId id="289" r:id="rId31"/>
    <p:sldId id="290" r:id="rId32"/>
    <p:sldId id="291" r:id="rId33"/>
    <p:sldId id="292" r:id="rId34"/>
    <p:sldId id="293" r:id="rId35"/>
    <p:sldId id="294" r:id="rId36"/>
    <p:sldId id="295" r:id="rId37"/>
    <p:sldId id="296" r:id="rId38"/>
    <p:sldId id="297" r:id="rId39"/>
    <p:sldId id="276" r:id="rId40"/>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7" name="6 Rectángulo"/>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2362200" y="4038600"/>
            <a:ext cx="6477000" cy="1828800"/>
          </a:xfrm>
        </p:spPr>
        <p:txBody>
          <a:bodyPr anchor="b"/>
          <a:lstStyle>
            <a:lvl1pPr>
              <a:defRPr cap="all" baseline="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B147540-372D-4DC0-AFF0-FFDE23F5BDDA}" type="datetimeFigureOut">
              <a:rPr lang="es-CR" smtClean="0"/>
              <a:t>31/10/2014</a:t>
            </a:fld>
            <a:endParaRPr lang="es-CR"/>
          </a:p>
        </p:txBody>
      </p:sp>
      <p:sp>
        <p:nvSpPr>
          <p:cNvPr id="17" name="16 Marcador de pie de página"/>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s-CR"/>
          </a:p>
        </p:txBody>
      </p:sp>
      <p:sp>
        <p:nvSpPr>
          <p:cNvPr id="29" name="28 Marcador de número de diapositiva"/>
          <p:cNvSpPr>
            <a:spLocks noGrp="1"/>
          </p:cNvSpPr>
          <p:nvPr>
            <p:ph type="sldNum" sz="quarter" idx="12"/>
          </p:nvPr>
        </p:nvSpPr>
        <p:spPr>
          <a:xfrm>
            <a:off x="8001000" y="228600"/>
            <a:ext cx="838200" cy="381000"/>
          </a:xfrm>
        </p:spPr>
        <p:txBody>
          <a:bodyPr/>
          <a:lstStyle>
            <a:lvl1pPr>
              <a:defRPr>
                <a:solidFill>
                  <a:schemeClr val="tx2"/>
                </a:solidFill>
              </a:defRPr>
            </a:lvl1pPr>
          </a:lstStyle>
          <a:p>
            <a:fld id="{5A45A6DB-3B7A-4686-9FC4-ED6EC8B5BF99}" type="slidenum">
              <a:rPr lang="es-CR" smtClean="0"/>
              <a:t>‹Nº›</a:t>
            </a:fld>
            <a:endParaRPr lang="es-C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B147540-372D-4DC0-AFF0-FFDE23F5BDDA}" type="datetimeFigureOut">
              <a:rPr lang="es-CR" smtClean="0"/>
              <a:t>31/10/2014</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5A45A6DB-3B7A-4686-9FC4-ED6EC8B5BF99}" type="slidenum">
              <a:rPr lang="es-CR" smtClean="0"/>
              <a:t>‹Nº›</a:t>
            </a:fld>
            <a:endParaRPr lang="es-C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1"/>
      </p:bgRef>
    </p:bg>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609600"/>
            <a:ext cx="2057400" cy="55165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609600"/>
            <a:ext cx="5562600" cy="5516564"/>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6553200" y="6248402"/>
            <a:ext cx="2209800" cy="365125"/>
          </a:xfrm>
        </p:spPr>
        <p:txBody>
          <a:bodyPr/>
          <a:lstStyle/>
          <a:p>
            <a:fld id="{CB147540-372D-4DC0-AFF0-FFDE23F5BDDA}" type="datetimeFigureOut">
              <a:rPr lang="es-CR" smtClean="0"/>
              <a:t>31/10/2014</a:t>
            </a:fld>
            <a:endParaRPr lang="es-CR"/>
          </a:p>
        </p:txBody>
      </p:sp>
      <p:sp>
        <p:nvSpPr>
          <p:cNvPr id="5" name="4 Marcador de pie de página"/>
          <p:cNvSpPr>
            <a:spLocks noGrp="1"/>
          </p:cNvSpPr>
          <p:nvPr>
            <p:ph type="ftr" sz="quarter" idx="11"/>
          </p:nvPr>
        </p:nvSpPr>
        <p:spPr>
          <a:xfrm>
            <a:off x="457201" y="6248207"/>
            <a:ext cx="5573483" cy="365125"/>
          </a:xfrm>
        </p:spPr>
        <p:txBody>
          <a:bodyPr/>
          <a:lstStyle/>
          <a:p>
            <a:endParaRPr lang="es-CR"/>
          </a:p>
        </p:txBody>
      </p:sp>
      <p:sp>
        <p:nvSpPr>
          <p:cNvPr id="7" name="6 Rectángulo"/>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número de diapositiva"/>
          <p:cNvSpPr>
            <a:spLocks noGrp="1"/>
          </p:cNvSpPr>
          <p:nvPr>
            <p:ph type="sldNum" sz="quarter" idx="12"/>
          </p:nvPr>
        </p:nvSpPr>
        <p:spPr>
          <a:xfrm rot="5400000">
            <a:off x="5989638" y="144462"/>
            <a:ext cx="533400" cy="244476"/>
          </a:xfrm>
        </p:spPr>
        <p:txBody>
          <a:bodyPr/>
          <a:lstStyle/>
          <a:p>
            <a:fld id="{5A45A6DB-3B7A-4686-9FC4-ED6EC8B5BF99}" type="slidenum">
              <a:rPr lang="es-CR" smtClean="0"/>
              <a:t>‹Nº›</a:t>
            </a:fld>
            <a:endParaRPr lang="es-C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CB147540-372D-4DC0-AFF0-FFDE23F5BDDA}" type="datetimeFigureOut">
              <a:rPr lang="es-CR" smtClean="0"/>
              <a:t>31/10/2014</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lvl1pPr>
              <a:defRPr>
                <a:solidFill>
                  <a:srgbClr val="FFFFFF"/>
                </a:solidFill>
              </a:defRPr>
            </a:lvl1pPr>
          </a:lstStyle>
          <a:p>
            <a:fld id="{5A45A6DB-3B7A-4686-9FC4-ED6EC8B5BF99}" type="slidenum">
              <a:rPr lang="es-CR" smtClean="0"/>
              <a:t>‹Nº›</a:t>
            </a:fld>
            <a:endParaRPr lang="es-CR"/>
          </a:p>
        </p:txBody>
      </p:sp>
      <p:sp>
        <p:nvSpPr>
          <p:cNvPr id="8" name="7 Marcador de contenido"/>
          <p:cNvSpPr>
            <a:spLocks noGrp="1"/>
          </p:cNvSpPr>
          <p:nvPr>
            <p:ph sz="quarter" idx="1"/>
          </p:nvPr>
        </p:nvSpPr>
        <p:spPr>
          <a:xfrm>
            <a:off x="612648" y="1600200"/>
            <a:ext cx="8153400" cy="44958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7" name="6 Rectángulo"/>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CB147540-372D-4DC0-AFF0-FFDE23F5BDDA}" type="datetimeFigureOut">
              <a:rPr lang="es-CR" smtClean="0"/>
              <a:t>31/10/2014</a:t>
            </a:fld>
            <a:endParaRPr lang="es-CR"/>
          </a:p>
        </p:txBody>
      </p:sp>
      <p:sp>
        <p:nvSpPr>
          <p:cNvPr id="13" name="12 Marcador de número de diapositiva"/>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5A45A6DB-3B7A-4686-9FC4-ED6EC8B5BF99}" type="slidenum">
              <a:rPr lang="es-CR" smtClean="0"/>
              <a:t>‹Nº›</a:t>
            </a:fld>
            <a:endParaRPr lang="es-CR"/>
          </a:p>
        </p:txBody>
      </p:sp>
      <p:sp>
        <p:nvSpPr>
          <p:cNvPr id="14" name="13 Marcador de pie de página"/>
          <p:cNvSpPr>
            <a:spLocks noGrp="1"/>
          </p:cNvSpPr>
          <p:nvPr>
            <p:ph type="ftr" sz="quarter" idx="12"/>
          </p:nvPr>
        </p:nvSpPr>
        <p:spPr/>
        <p:txBody>
          <a:bodyPr/>
          <a:lstStyle/>
          <a:p>
            <a:endParaRPr lang="es-C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9" name="8 Marcador de contenido"/>
          <p:cNvSpPr>
            <a:spLocks noGrp="1"/>
          </p:cNvSpPr>
          <p:nvPr>
            <p:ph sz="quarter" idx="1"/>
          </p:nvPr>
        </p:nvSpPr>
        <p:spPr>
          <a:xfrm>
            <a:off x="609600"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844901"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8" name="7 Marcador de fecha"/>
          <p:cNvSpPr>
            <a:spLocks noGrp="1"/>
          </p:cNvSpPr>
          <p:nvPr>
            <p:ph type="dt" sz="half" idx="15"/>
          </p:nvPr>
        </p:nvSpPr>
        <p:spPr/>
        <p:txBody>
          <a:bodyPr rtlCol="0"/>
          <a:lstStyle/>
          <a:p>
            <a:fld id="{CB147540-372D-4DC0-AFF0-FFDE23F5BDDA}" type="datetimeFigureOut">
              <a:rPr lang="es-CR" smtClean="0"/>
              <a:t>31/10/2014</a:t>
            </a:fld>
            <a:endParaRPr lang="es-CR"/>
          </a:p>
        </p:txBody>
      </p:sp>
      <p:sp>
        <p:nvSpPr>
          <p:cNvPr id="10" name="9 Marcador de número de diapositiva"/>
          <p:cNvSpPr>
            <a:spLocks noGrp="1"/>
          </p:cNvSpPr>
          <p:nvPr>
            <p:ph type="sldNum" sz="quarter" idx="16"/>
          </p:nvPr>
        </p:nvSpPr>
        <p:spPr/>
        <p:txBody>
          <a:bodyPr rtlCol="0"/>
          <a:lstStyle/>
          <a:p>
            <a:fld id="{5A45A6DB-3B7A-4686-9FC4-ED6EC8B5BF99}" type="slidenum">
              <a:rPr lang="es-CR" smtClean="0"/>
              <a:t>‹Nº›</a:t>
            </a:fld>
            <a:endParaRPr lang="es-CR"/>
          </a:p>
        </p:txBody>
      </p:sp>
      <p:sp>
        <p:nvSpPr>
          <p:cNvPr id="12" name="11 Marcador de pie de página"/>
          <p:cNvSpPr>
            <a:spLocks noGrp="1"/>
          </p:cNvSpPr>
          <p:nvPr>
            <p:ph type="ftr" sz="quarter" idx="17"/>
          </p:nvPr>
        </p:nvSpPr>
        <p:spPr/>
        <p:txBody>
          <a:bodyPr rtlCol="0"/>
          <a:lstStyle/>
          <a:p>
            <a:endParaRPr lang="es-C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3400" y="273050"/>
            <a:ext cx="8153400" cy="869950"/>
          </a:xfrm>
        </p:spPr>
        <p:txBody>
          <a:bodyPr anchor="ctr"/>
          <a:lstStyle>
            <a:lvl1pPr>
              <a:defRPr/>
            </a:lvl1pPr>
          </a:lstStyle>
          <a:p>
            <a:r>
              <a:rPr kumimoji="0" lang="es-ES" smtClean="0"/>
              <a:t>Haga clic para modificar el estilo de título del patrón</a:t>
            </a:r>
            <a:endParaRPr kumimoji="0" lang="en-US"/>
          </a:p>
        </p:txBody>
      </p:sp>
      <p:sp>
        <p:nvSpPr>
          <p:cNvPr id="11" name="10 Marcador de contenido"/>
          <p:cNvSpPr>
            <a:spLocks noGrp="1"/>
          </p:cNvSpPr>
          <p:nvPr>
            <p:ph sz="quarter" idx="2"/>
          </p:nvPr>
        </p:nvSpPr>
        <p:spPr>
          <a:xfrm>
            <a:off x="609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800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5"/>
          </p:nvPr>
        </p:nvSpPr>
        <p:spPr/>
        <p:txBody>
          <a:bodyPr rtlCol="0"/>
          <a:lstStyle/>
          <a:p>
            <a:fld id="{CB147540-372D-4DC0-AFF0-FFDE23F5BDDA}" type="datetimeFigureOut">
              <a:rPr lang="es-CR" smtClean="0"/>
              <a:t>31/10/2014</a:t>
            </a:fld>
            <a:endParaRPr lang="es-CR"/>
          </a:p>
        </p:txBody>
      </p:sp>
      <p:sp>
        <p:nvSpPr>
          <p:cNvPr id="12" name="11 Marcador de número de diapositiva"/>
          <p:cNvSpPr>
            <a:spLocks noGrp="1"/>
          </p:cNvSpPr>
          <p:nvPr>
            <p:ph type="sldNum" sz="quarter" idx="16"/>
          </p:nvPr>
        </p:nvSpPr>
        <p:spPr/>
        <p:txBody>
          <a:bodyPr rtlCol="0"/>
          <a:lstStyle/>
          <a:p>
            <a:fld id="{5A45A6DB-3B7A-4686-9FC4-ED6EC8B5BF99}" type="slidenum">
              <a:rPr lang="es-CR" smtClean="0"/>
              <a:t>‹Nº›</a:t>
            </a:fld>
            <a:endParaRPr lang="es-CR"/>
          </a:p>
        </p:txBody>
      </p:sp>
      <p:sp>
        <p:nvSpPr>
          <p:cNvPr id="14" name="13 Marcador de pie de página"/>
          <p:cNvSpPr>
            <a:spLocks noGrp="1"/>
          </p:cNvSpPr>
          <p:nvPr>
            <p:ph type="ftr" sz="quarter" idx="17"/>
          </p:nvPr>
        </p:nvSpPr>
        <p:spPr/>
        <p:txBody>
          <a:bodyPr rtlCol="0"/>
          <a:lstStyle/>
          <a:p>
            <a:endParaRPr lang="es-CR"/>
          </a:p>
        </p:txBody>
      </p:sp>
      <p:sp>
        <p:nvSpPr>
          <p:cNvPr id="16" name="15 Marcador de texto"/>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5" name="14 Marcador de texto"/>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B147540-372D-4DC0-AFF0-FFDE23F5BDDA}" type="datetimeFigureOut">
              <a:rPr lang="es-CR" smtClean="0"/>
              <a:t>31/10/2014</a:t>
            </a:fld>
            <a:endParaRPr lang="es-CR"/>
          </a:p>
        </p:txBody>
      </p:sp>
      <p:sp>
        <p:nvSpPr>
          <p:cNvPr id="4" name="3 Marcador de pie de página"/>
          <p:cNvSpPr>
            <a:spLocks noGrp="1"/>
          </p:cNvSpPr>
          <p:nvPr>
            <p:ph type="ftr" sz="quarter" idx="11"/>
          </p:nvPr>
        </p:nvSpPr>
        <p:spPr/>
        <p:txBody>
          <a:bodyPr/>
          <a:lstStyle/>
          <a:p>
            <a:endParaRPr lang="es-CR"/>
          </a:p>
        </p:txBody>
      </p:sp>
      <p:sp>
        <p:nvSpPr>
          <p:cNvPr id="5" name="4 Marcador de número de diapositiva"/>
          <p:cNvSpPr>
            <a:spLocks noGrp="1"/>
          </p:cNvSpPr>
          <p:nvPr>
            <p:ph type="sldNum" sz="quarter" idx="12"/>
          </p:nvPr>
        </p:nvSpPr>
        <p:spPr/>
        <p:txBody>
          <a:bodyPr/>
          <a:lstStyle>
            <a:lvl1pPr>
              <a:defRPr>
                <a:solidFill>
                  <a:srgbClr val="FFFFFF"/>
                </a:solidFill>
              </a:defRPr>
            </a:lvl1pPr>
          </a:lstStyle>
          <a:p>
            <a:fld id="{5A45A6DB-3B7A-4686-9FC4-ED6EC8B5BF99}" type="slidenum">
              <a:rPr lang="es-CR" smtClean="0"/>
              <a:t>‹Nº›</a:t>
            </a:fld>
            <a:endParaRPr lang="es-C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B147540-372D-4DC0-AFF0-FFDE23F5BDDA}" type="datetimeFigureOut">
              <a:rPr lang="es-CR" smtClean="0"/>
              <a:t>31/10/2014</a:t>
            </a:fld>
            <a:endParaRPr lang="es-CR"/>
          </a:p>
        </p:txBody>
      </p:sp>
      <p:sp>
        <p:nvSpPr>
          <p:cNvPr id="3" name="2 Marcador de pie de página"/>
          <p:cNvSpPr>
            <a:spLocks noGrp="1"/>
          </p:cNvSpPr>
          <p:nvPr>
            <p:ph type="ftr" sz="quarter" idx="11"/>
          </p:nvPr>
        </p:nvSpPr>
        <p:spPr/>
        <p:txBody>
          <a:bodyPr/>
          <a:lstStyle/>
          <a:p>
            <a:endParaRPr lang="es-CR"/>
          </a:p>
        </p:txBody>
      </p:sp>
      <p:sp>
        <p:nvSpPr>
          <p:cNvPr id="4" name="3 Marcador de número de diapositiva"/>
          <p:cNvSpPr>
            <a:spLocks noGrp="1"/>
          </p:cNvSpPr>
          <p:nvPr>
            <p:ph type="sldNum" sz="quarter" idx="12"/>
          </p:nvPr>
        </p:nvSpPr>
        <p:spPr>
          <a:xfrm>
            <a:off x="0" y="6248400"/>
            <a:ext cx="533400" cy="381000"/>
          </a:xfrm>
        </p:spPr>
        <p:txBody>
          <a:bodyPr/>
          <a:lstStyle>
            <a:lvl1pPr>
              <a:defRPr>
                <a:solidFill>
                  <a:schemeClr val="tx2"/>
                </a:solidFill>
              </a:defRPr>
            </a:lvl1pPr>
          </a:lstStyle>
          <a:p>
            <a:fld id="{5A45A6DB-3B7A-4686-9FC4-ED6EC8B5BF99}" type="slidenum">
              <a:rPr lang="es-CR" smtClean="0"/>
              <a:t>‹Nº›</a:t>
            </a:fld>
            <a:endParaRPr lang="es-C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8077200" cy="869950"/>
          </a:xfrm>
        </p:spPr>
        <p:txBody>
          <a:bodyPr anchor="ctr"/>
          <a:lstStyle>
            <a:lvl1pPr algn="l">
              <a:buNone/>
              <a:defRPr sz="4400" b="0"/>
            </a:lvl1p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CB147540-372D-4DC0-AFF0-FFDE23F5BDDA}" type="datetimeFigureOut">
              <a:rPr lang="es-CR" smtClean="0"/>
              <a:t>31/10/2014</a:t>
            </a:fld>
            <a:endParaRPr lang="es-CR"/>
          </a:p>
        </p:txBody>
      </p:sp>
      <p:sp>
        <p:nvSpPr>
          <p:cNvPr id="6" name="5 Marcador de pie de página"/>
          <p:cNvSpPr>
            <a:spLocks noGrp="1"/>
          </p:cNvSpPr>
          <p:nvPr>
            <p:ph type="ftr" sz="quarter" idx="11"/>
          </p:nvPr>
        </p:nvSpPr>
        <p:spPr/>
        <p:txBody>
          <a:bodyPr/>
          <a:lstStyle/>
          <a:p>
            <a:endParaRPr lang="es-CR"/>
          </a:p>
        </p:txBody>
      </p:sp>
      <p:sp>
        <p:nvSpPr>
          <p:cNvPr id="7" name="6 Marcador de número de diapositiva"/>
          <p:cNvSpPr>
            <a:spLocks noGrp="1"/>
          </p:cNvSpPr>
          <p:nvPr>
            <p:ph type="sldNum" sz="quarter" idx="12"/>
          </p:nvPr>
        </p:nvSpPr>
        <p:spPr/>
        <p:txBody>
          <a:bodyPr/>
          <a:lstStyle>
            <a:lvl1pPr>
              <a:defRPr>
                <a:solidFill>
                  <a:srgbClr val="FFFFFF"/>
                </a:solidFill>
              </a:defRPr>
            </a:lvl1pPr>
          </a:lstStyle>
          <a:p>
            <a:fld id="{5A45A6DB-3B7A-4686-9FC4-ED6EC8B5BF99}" type="slidenum">
              <a:rPr lang="es-CR" smtClean="0"/>
              <a:t>‹Nº›</a:t>
            </a:fld>
            <a:endParaRPr lang="es-CR"/>
          </a:p>
        </p:txBody>
      </p:sp>
      <p:sp>
        <p:nvSpPr>
          <p:cNvPr id="3" name="2 Marcador de texto"/>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9" name="8 Marcador de contenido"/>
          <p:cNvSpPr>
            <a:spLocks noGrp="1"/>
          </p:cNvSpPr>
          <p:nvPr>
            <p:ph sz="quarter" idx="1"/>
          </p:nvPr>
        </p:nvSpPr>
        <p:spPr>
          <a:xfrm>
            <a:off x="2362200" y="1752600"/>
            <a:ext cx="6400800" cy="4419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3">
        <a:schemeClr val="bg2"/>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8" name="7 Rectángulo"/>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s-ES" smtClean="0"/>
              <a:t>Haga clic para modificar el estilo de título del patrón</a:t>
            </a:r>
            <a:endParaRPr kumimoji="0" lang="en-US"/>
          </a:p>
        </p:txBody>
      </p:sp>
      <p:sp>
        <p:nvSpPr>
          <p:cNvPr id="11" name="10 Rectángulo"/>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fecha"/>
          <p:cNvSpPr>
            <a:spLocks noGrp="1"/>
          </p:cNvSpPr>
          <p:nvPr>
            <p:ph type="dt" sz="half" idx="10"/>
          </p:nvPr>
        </p:nvSpPr>
        <p:spPr>
          <a:xfrm>
            <a:off x="6248400" y="6248400"/>
            <a:ext cx="2667000" cy="365125"/>
          </a:xfrm>
        </p:spPr>
        <p:txBody>
          <a:bodyPr rtlCol="0"/>
          <a:lstStyle/>
          <a:p>
            <a:fld id="{CB147540-372D-4DC0-AFF0-FFDE23F5BDDA}" type="datetimeFigureOut">
              <a:rPr lang="es-CR" smtClean="0"/>
              <a:t>31/10/2014</a:t>
            </a:fld>
            <a:endParaRPr lang="es-CR"/>
          </a:p>
        </p:txBody>
      </p:sp>
      <p:sp>
        <p:nvSpPr>
          <p:cNvPr id="13" name="12 Marcador de número de diapositiva"/>
          <p:cNvSpPr>
            <a:spLocks noGrp="1"/>
          </p:cNvSpPr>
          <p:nvPr>
            <p:ph type="sldNum" sz="quarter" idx="11"/>
          </p:nvPr>
        </p:nvSpPr>
        <p:spPr>
          <a:xfrm>
            <a:off x="0" y="4667249"/>
            <a:ext cx="1447800" cy="663578"/>
          </a:xfrm>
        </p:spPr>
        <p:txBody>
          <a:bodyPr rtlCol="0"/>
          <a:lstStyle>
            <a:lvl1pPr>
              <a:defRPr sz="2800"/>
            </a:lvl1pPr>
          </a:lstStyle>
          <a:p>
            <a:fld id="{5A45A6DB-3B7A-4686-9FC4-ED6EC8B5BF99}" type="slidenum">
              <a:rPr lang="es-CR" smtClean="0"/>
              <a:t>‹Nº›</a:t>
            </a:fld>
            <a:endParaRPr lang="es-CR"/>
          </a:p>
        </p:txBody>
      </p:sp>
      <p:sp>
        <p:nvSpPr>
          <p:cNvPr id="14" name="13 Marcador de pie de página"/>
          <p:cNvSpPr>
            <a:spLocks noGrp="1"/>
          </p:cNvSpPr>
          <p:nvPr>
            <p:ph type="ftr" sz="quarter" idx="12"/>
          </p:nvPr>
        </p:nvSpPr>
        <p:spPr>
          <a:xfrm>
            <a:off x="1600200" y="6248206"/>
            <a:ext cx="4572000" cy="365125"/>
          </a:xfrm>
        </p:spPr>
        <p:txBody>
          <a:bodyPr rtlCol="0"/>
          <a:lstStyle/>
          <a:p>
            <a:endParaRPr lang="es-CR"/>
          </a:p>
        </p:txBody>
      </p:sp>
      <p:sp>
        <p:nvSpPr>
          <p:cNvPr id="3" name="2 Marcador de posición de imagen"/>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s-ES" smtClean="0"/>
              <a:t>Haga clic en el icono para agregar una imagen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609600" y="228600"/>
            <a:ext cx="8153400" cy="9906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B147540-372D-4DC0-AFF0-FFDE23F5BDDA}" type="datetimeFigureOut">
              <a:rPr lang="es-CR" smtClean="0"/>
              <a:t>31/10/2014</a:t>
            </a:fld>
            <a:endParaRPr lang="es-CR"/>
          </a:p>
        </p:txBody>
      </p:sp>
      <p:sp>
        <p:nvSpPr>
          <p:cNvPr id="3" name="2 Marcador de pie de página"/>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s-CR"/>
          </a:p>
        </p:txBody>
      </p:sp>
      <p:sp>
        <p:nvSpPr>
          <p:cNvPr id="7" name="6 Rectángulo"/>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5A45A6DB-3B7A-4686-9FC4-ED6EC8B5BF99}" type="slidenum">
              <a:rPr lang="es-CR" smtClean="0"/>
              <a:t>‹Nº›</a:t>
            </a:fld>
            <a:endParaRPr lang="es-CR"/>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endParaRPr lang="es-CR" dirty="0"/>
          </a:p>
        </p:txBody>
      </p:sp>
      <p:sp>
        <p:nvSpPr>
          <p:cNvPr id="4" name="1 Título"/>
          <p:cNvSpPr txBox="1">
            <a:spLocks/>
          </p:cNvSpPr>
          <p:nvPr/>
        </p:nvSpPr>
        <p:spPr>
          <a:xfrm>
            <a:off x="827584" y="1045945"/>
            <a:ext cx="7630616" cy="1829761"/>
          </a:xfrm>
          <a:prstGeom prst="rect">
            <a:avLst/>
          </a:prstGeom>
        </p:spPr>
        <p:txBody>
          <a:bodyPr vert="horz" anchor="b">
            <a:norm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pPr algn="ctr"/>
            <a:r>
              <a:rPr lang="es-CR" sz="4800" b="1" dirty="0" smtClean="0">
                <a:effectLst>
                  <a:outerShdw blurRad="38100" dist="38100" dir="2700000" algn="tl">
                    <a:srgbClr val="000000">
                      <a:alpha val="43137"/>
                    </a:srgbClr>
                  </a:outerShdw>
                </a:effectLst>
              </a:rPr>
              <a:t>Fundamentos de bases de datos</a:t>
            </a:r>
            <a:endParaRPr lang="es-CR" sz="4800" b="1" dirty="0">
              <a:effectLst>
                <a:outerShdw blurRad="38100" dist="38100" dir="2700000" algn="tl">
                  <a:srgbClr val="000000">
                    <a:alpha val="43137"/>
                  </a:srgbClr>
                </a:outerShdw>
              </a:effectLst>
            </a:endParaRPr>
          </a:p>
        </p:txBody>
      </p:sp>
      <p:sp>
        <p:nvSpPr>
          <p:cNvPr id="5" name="2 Subtítulo"/>
          <p:cNvSpPr txBox="1">
            <a:spLocks/>
          </p:cNvSpPr>
          <p:nvPr/>
        </p:nvSpPr>
        <p:spPr>
          <a:xfrm>
            <a:off x="685800" y="3429000"/>
            <a:ext cx="7772400" cy="2016224"/>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pPr algn="ctr"/>
            <a:r>
              <a:rPr lang="es-ES" sz="4100" b="1" i="1" dirty="0" smtClean="0"/>
              <a:t>Diseño de Modelos de Bases de Datos</a:t>
            </a:r>
          </a:p>
          <a:p>
            <a:pPr algn="ctr"/>
            <a:endParaRPr lang="es-ES" dirty="0" smtClean="0"/>
          </a:p>
          <a:p>
            <a:pPr algn="ctr"/>
            <a:r>
              <a:rPr lang="es-CR" smtClean="0"/>
              <a:t>Efrén Jiménez</a:t>
            </a:r>
            <a:endParaRPr lang="es-CR" dirty="0"/>
          </a:p>
        </p:txBody>
      </p:sp>
    </p:spTree>
    <p:extLst>
      <p:ext uri="{BB962C8B-B14F-4D97-AF65-F5344CB8AC3E}">
        <p14:creationId xmlns:p14="http://schemas.microsoft.com/office/powerpoint/2010/main" val="909578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Creación de la tabla modelo</a:t>
            </a:r>
            <a:endParaRPr lang="es-ES" smtClean="0">
              <a:effectLst/>
            </a:endParaRPr>
          </a:p>
        </p:txBody>
      </p:sp>
      <p:sp>
        <p:nvSpPr>
          <p:cNvPr id="15363" name="Rectangle 3"/>
          <p:cNvSpPr>
            <a:spLocks noGrp="1"/>
          </p:cNvSpPr>
          <p:nvPr>
            <p:ph sz="quarter" idx="1"/>
          </p:nvPr>
        </p:nvSpPr>
        <p:spPr/>
        <p:txBody>
          <a:bodyPr/>
          <a:lstStyle/>
          <a:p>
            <a:pPr eaLnBrk="1" hangingPunct="1">
              <a:buFont typeface="Wingdings 3" pitchFamily="18" charset="2"/>
              <a:buNone/>
            </a:pPr>
            <a:r>
              <a:rPr lang="en-US" altLang="es-CR" sz="1800" smtClean="0"/>
              <a:t>create table MODELO</a:t>
            </a:r>
          </a:p>
          <a:p>
            <a:pPr eaLnBrk="1" hangingPunct="1">
              <a:buFont typeface="Wingdings 3" pitchFamily="18" charset="2"/>
              <a:buNone/>
            </a:pPr>
            <a:r>
              <a:rPr lang="en-US" altLang="es-CR" sz="1800" smtClean="0"/>
              <a:t>(</a:t>
            </a:r>
          </a:p>
          <a:p>
            <a:pPr eaLnBrk="1" hangingPunct="1">
              <a:buFont typeface="Wingdings 3" pitchFamily="18" charset="2"/>
              <a:buNone/>
            </a:pPr>
            <a:r>
              <a:rPr lang="en-US" altLang="es-CR" sz="1800" smtClean="0"/>
              <a:t>    ID_MARCA         NUMERIC(5)            not null,</a:t>
            </a:r>
          </a:p>
          <a:p>
            <a:pPr eaLnBrk="1" hangingPunct="1">
              <a:buFont typeface="Wingdings 3" pitchFamily="18" charset="2"/>
              <a:buNone/>
            </a:pPr>
            <a:r>
              <a:rPr lang="en-US" altLang="es-CR" sz="1800" smtClean="0"/>
              <a:t>    ID_MODELO       NUMERIC(5)            not null,</a:t>
            </a:r>
          </a:p>
          <a:p>
            <a:pPr eaLnBrk="1" hangingPunct="1">
              <a:buFont typeface="Wingdings 3" pitchFamily="18" charset="2"/>
              <a:buNone/>
            </a:pPr>
            <a:r>
              <a:rPr lang="en-US" altLang="es-CR" sz="1800" smtClean="0"/>
              <a:t>    </a:t>
            </a:r>
            <a:r>
              <a:rPr lang="es-ES_tradnl" altLang="es-CR" sz="1800" smtClean="0"/>
              <a:t>DESC_MODELO  VARCHAR(30),</a:t>
            </a:r>
            <a:endParaRPr lang="es-CR" altLang="es-CR" sz="1800" smtClean="0"/>
          </a:p>
          <a:p>
            <a:pPr eaLnBrk="1" hangingPunct="1">
              <a:buFont typeface="Wingdings 3" pitchFamily="18" charset="2"/>
              <a:buNone/>
            </a:pPr>
            <a:r>
              <a:rPr lang="es-CR" altLang="es-CR" sz="1800" smtClean="0"/>
              <a:t>    </a:t>
            </a:r>
            <a:r>
              <a:rPr lang="en-US" altLang="es-CR" sz="1800" smtClean="0"/>
              <a:t>constraint PK_MODELO primary key (ID_MARCA, ID_MODELO)</a:t>
            </a:r>
            <a:endParaRPr lang="es-ES_tradnl" altLang="es-CR" sz="1800" smtClean="0"/>
          </a:p>
          <a:p>
            <a:pPr eaLnBrk="1" hangingPunct="1">
              <a:buFont typeface="Wingdings 3" pitchFamily="18" charset="2"/>
              <a:buNone/>
            </a:pPr>
            <a:r>
              <a:rPr lang="es-ES_tradnl" altLang="es-CR" sz="1800" smtClean="0"/>
              <a:t>);</a:t>
            </a:r>
            <a:endParaRPr lang="es-ES" altLang="es-CR" sz="1800" smtClean="0"/>
          </a:p>
        </p:txBody>
      </p:sp>
    </p:spTree>
    <p:extLst>
      <p:ext uri="{BB962C8B-B14F-4D97-AF65-F5344CB8AC3E}">
        <p14:creationId xmlns:p14="http://schemas.microsoft.com/office/powerpoint/2010/main" val="167719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Creación de la tabla vehículo</a:t>
            </a:r>
            <a:endParaRPr lang="es-ES" smtClean="0">
              <a:effectLst/>
            </a:endParaRPr>
          </a:p>
        </p:txBody>
      </p:sp>
      <p:sp>
        <p:nvSpPr>
          <p:cNvPr id="16387" name="Rectangle 3"/>
          <p:cNvSpPr>
            <a:spLocks noGrp="1"/>
          </p:cNvSpPr>
          <p:nvPr>
            <p:ph sz="quarter" idx="1"/>
          </p:nvPr>
        </p:nvSpPr>
        <p:spPr/>
        <p:txBody>
          <a:bodyPr/>
          <a:lstStyle/>
          <a:p>
            <a:pPr eaLnBrk="1" hangingPunct="1">
              <a:buFont typeface="Wingdings 3" pitchFamily="18" charset="2"/>
              <a:buNone/>
            </a:pPr>
            <a:r>
              <a:rPr lang="en-US" altLang="es-CR" sz="1800" smtClean="0"/>
              <a:t>create table VEHICULO</a:t>
            </a:r>
          </a:p>
          <a:p>
            <a:pPr eaLnBrk="1" hangingPunct="1">
              <a:buFont typeface="Wingdings 3" pitchFamily="18" charset="2"/>
              <a:buNone/>
            </a:pPr>
            <a:r>
              <a:rPr lang="en-US" altLang="es-CR" sz="1800" smtClean="0"/>
              <a:t>(</a:t>
            </a:r>
          </a:p>
          <a:p>
            <a:pPr eaLnBrk="1" hangingPunct="1">
              <a:buFont typeface="Wingdings 3" pitchFamily="18" charset="2"/>
              <a:buNone/>
            </a:pPr>
            <a:r>
              <a:rPr lang="en-US" altLang="es-CR" sz="1800" smtClean="0"/>
              <a:t>    PLACA                VARCHAR(12)    not null,</a:t>
            </a:r>
          </a:p>
          <a:p>
            <a:pPr eaLnBrk="1" hangingPunct="1">
              <a:buFont typeface="Wingdings 3" pitchFamily="18" charset="2"/>
              <a:buNone/>
            </a:pPr>
            <a:r>
              <a:rPr lang="en-US" altLang="es-CR" sz="1800" smtClean="0"/>
              <a:t>    ID_MARCA          NUMERIC(5),</a:t>
            </a:r>
          </a:p>
          <a:p>
            <a:pPr eaLnBrk="1" hangingPunct="1">
              <a:buFont typeface="Wingdings 3" pitchFamily="18" charset="2"/>
              <a:buNone/>
            </a:pPr>
            <a:r>
              <a:rPr lang="en-US" altLang="es-CR" sz="1800" smtClean="0"/>
              <a:t>    ID_MODELO        NUMERIC(5),</a:t>
            </a:r>
          </a:p>
          <a:p>
            <a:pPr eaLnBrk="1" hangingPunct="1">
              <a:buFont typeface="Wingdings 3" pitchFamily="18" charset="2"/>
              <a:buNone/>
            </a:pPr>
            <a:r>
              <a:rPr lang="en-US" altLang="es-CR" sz="1800" smtClean="0"/>
              <a:t>    ANIO                  NUMERIC(4),</a:t>
            </a:r>
          </a:p>
          <a:p>
            <a:pPr eaLnBrk="1" hangingPunct="1">
              <a:buFont typeface="Wingdings 3" pitchFamily="18" charset="2"/>
              <a:buNone/>
            </a:pPr>
            <a:r>
              <a:rPr lang="en-US" altLang="es-CR" sz="1800" smtClean="0"/>
              <a:t>    CILINDRAJE         NUMERIC(2),</a:t>
            </a:r>
          </a:p>
          <a:p>
            <a:pPr eaLnBrk="1" hangingPunct="1">
              <a:buFont typeface="Wingdings 3" pitchFamily="18" charset="2"/>
              <a:buNone/>
            </a:pPr>
            <a:r>
              <a:rPr lang="en-US" altLang="es-CR" sz="1800" smtClean="0"/>
              <a:t>    CAPACIDAD        NUMERIC(3),</a:t>
            </a:r>
          </a:p>
          <a:p>
            <a:pPr eaLnBrk="1" hangingPunct="1">
              <a:buFont typeface="Wingdings 3" pitchFamily="18" charset="2"/>
              <a:buNone/>
            </a:pPr>
            <a:r>
              <a:rPr lang="en-US" altLang="es-CR" sz="1800" smtClean="0"/>
              <a:t>    constraint PK_VEHICULO primary key (PLACA)</a:t>
            </a:r>
            <a:endParaRPr lang="es-CR" altLang="es-CR" sz="1800" smtClean="0"/>
          </a:p>
          <a:p>
            <a:pPr eaLnBrk="1" hangingPunct="1">
              <a:buFont typeface="Wingdings 3" pitchFamily="18" charset="2"/>
              <a:buNone/>
            </a:pPr>
            <a:r>
              <a:rPr lang="es-CR" altLang="es-CR" sz="1800" smtClean="0"/>
              <a:t>);</a:t>
            </a:r>
          </a:p>
          <a:p>
            <a:pPr eaLnBrk="1" hangingPunct="1">
              <a:buFont typeface="Wingdings 3" pitchFamily="18" charset="2"/>
              <a:buNone/>
            </a:pPr>
            <a:endParaRPr lang="es-CR" altLang="es-CR" sz="1800" smtClean="0"/>
          </a:p>
        </p:txBody>
      </p:sp>
    </p:spTree>
    <p:extLst>
      <p:ext uri="{BB962C8B-B14F-4D97-AF65-F5344CB8AC3E}">
        <p14:creationId xmlns:p14="http://schemas.microsoft.com/office/powerpoint/2010/main" val="196555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smtClean="0"/>
              <a:t>DDL</a:t>
            </a:r>
            <a:endParaRPr lang="es-CR" dirty="0"/>
          </a:p>
        </p:txBody>
      </p:sp>
      <p:sp>
        <p:nvSpPr>
          <p:cNvPr id="3" name="2 Marcador de contenido"/>
          <p:cNvSpPr>
            <a:spLocks noGrp="1"/>
          </p:cNvSpPr>
          <p:nvPr>
            <p:ph sz="quarter" idx="1"/>
          </p:nvPr>
        </p:nvSpPr>
        <p:spPr/>
        <p:txBody>
          <a:bodyPr>
            <a:normAutofit/>
          </a:bodyPr>
          <a:lstStyle/>
          <a:p>
            <a:pPr lvl="1"/>
            <a:r>
              <a:rPr lang="es-CR" dirty="0"/>
              <a:t>DROP DATABASE  </a:t>
            </a:r>
            <a:r>
              <a:rPr lang="es-CR" dirty="0" err="1"/>
              <a:t>mibase</a:t>
            </a:r>
            <a:r>
              <a:rPr lang="es-CR" dirty="0"/>
              <a:t>;</a:t>
            </a:r>
          </a:p>
          <a:p>
            <a:pPr marL="457200" lvl="1" indent="0">
              <a:buNone/>
            </a:pPr>
            <a:r>
              <a:rPr lang="es-CR" dirty="0"/>
              <a:t>Permite borrar, eliminar la base de datos </a:t>
            </a:r>
            <a:r>
              <a:rPr lang="es-CR" b="1" i="1" dirty="0" err="1"/>
              <a:t>mibase</a:t>
            </a:r>
            <a:r>
              <a:rPr lang="es-CR" dirty="0" smtClean="0"/>
              <a:t>.</a:t>
            </a:r>
          </a:p>
          <a:p>
            <a:pPr marL="457200" lvl="1" indent="0">
              <a:buNone/>
            </a:pPr>
            <a:endParaRPr lang="es-CR" dirty="0"/>
          </a:p>
          <a:p>
            <a:pPr lvl="1"/>
            <a:r>
              <a:rPr lang="es-CR" dirty="0"/>
              <a:t>DROP TABLE </a:t>
            </a:r>
            <a:r>
              <a:rPr lang="es-CR" dirty="0" err="1"/>
              <a:t>mitabla</a:t>
            </a:r>
            <a:r>
              <a:rPr lang="es-CR" dirty="0"/>
              <a:t>;</a:t>
            </a:r>
          </a:p>
          <a:p>
            <a:pPr marL="457200" lvl="1" indent="0">
              <a:buNone/>
            </a:pPr>
            <a:r>
              <a:rPr lang="es-CR" dirty="0"/>
              <a:t>Elimina la tabla </a:t>
            </a:r>
            <a:r>
              <a:rPr lang="es-CR" b="1" i="1" dirty="0" err="1"/>
              <a:t>mitabla</a:t>
            </a:r>
            <a:r>
              <a:rPr lang="es-CR" dirty="0" smtClean="0"/>
              <a:t>.</a:t>
            </a:r>
          </a:p>
          <a:p>
            <a:pPr marL="457200" lvl="1" indent="0">
              <a:buNone/>
            </a:pPr>
            <a:endParaRPr lang="es-CR" dirty="0"/>
          </a:p>
          <a:p>
            <a:pPr lvl="1"/>
            <a:r>
              <a:rPr lang="es-CR" dirty="0"/>
              <a:t>ALTER TABLE </a:t>
            </a:r>
            <a:r>
              <a:rPr lang="es-CR" dirty="0" err="1" smtClean="0"/>
              <a:t>mitabla</a:t>
            </a:r>
            <a:r>
              <a:rPr lang="es-CR" dirty="0" smtClean="0"/>
              <a:t> ...;</a:t>
            </a:r>
          </a:p>
          <a:p>
            <a:pPr marL="457200" lvl="1" indent="0">
              <a:buNone/>
            </a:pPr>
            <a:r>
              <a:rPr lang="es-CR" dirty="0"/>
              <a:t>Permite modificar la definición de la tabla </a:t>
            </a:r>
            <a:r>
              <a:rPr lang="es-CR" b="1" i="1" dirty="0" err="1"/>
              <a:t>mitabla</a:t>
            </a:r>
            <a:r>
              <a:rPr lang="es-CR" dirty="0"/>
              <a:t>.</a:t>
            </a:r>
          </a:p>
          <a:p>
            <a:endParaRPr lang="es-CR" dirty="0"/>
          </a:p>
        </p:txBody>
      </p:sp>
    </p:spTree>
    <p:extLst>
      <p:ext uri="{BB962C8B-B14F-4D97-AF65-F5344CB8AC3E}">
        <p14:creationId xmlns:p14="http://schemas.microsoft.com/office/powerpoint/2010/main" val="1060420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Sentencia ALTER TABLE (1)</a:t>
            </a:r>
            <a:endParaRPr lang="es-ES" smtClean="0">
              <a:effectLst/>
            </a:endParaRPr>
          </a:p>
        </p:txBody>
      </p:sp>
      <p:sp>
        <p:nvSpPr>
          <p:cNvPr id="17411" name="Rectangle 3"/>
          <p:cNvSpPr>
            <a:spLocks noGrp="1"/>
          </p:cNvSpPr>
          <p:nvPr>
            <p:ph sz="quarter" idx="1"/>
          </p:nvPr>
        </p:nvSpPr>
        <p:spPr/>
        <p:txBody>
          <a:bodyPr>
            <a:normAutofit lnSpcReduction="10000"/>
          </a:bodyPr>
          <a:lstStyle/>
          <a:p>
            <a:pPr eaLnBrk="1" hangingPunct="1">
              <a:lnSpc>
                <a:spcPct val="90000"/>
              </a:lnSpc>
              <a:buFont typeface="Wingdings 3" pitchFamily="18" charset="2"/>
              <a:buNone/>
            </a:pPr>
            <a:r>
              <a:rPr lang="es-CR" altLang="es-CR" smtClean="0"/>
              <a:t>alter table MODELO</a:t>
            </a:r>
          </a:p>
          <a:p>
            <a:pPr eaLnBrk="1" hangingPunct="1">
              <a:lnSpc>
                <a:spcPct val="90000"/>
              </a:lnSpc>
              <a:buFont typeface="Wingdings 3" pitchFamily="18" charset="2"/>
              <a:buNone/>
            </a:pPr>
            <a:r>
              <a:rPr lang="es-CR" altLang="es-CR" smtClean="0"/>
              <a:t>    	</a:t>
            </a:r>
            <a:r>
              <a:rPr lang="en-US" altLang="es-CR" smtClean="0"/>
              <a:t>add constraint FK_MODELO_MARCA     	foreign key  (ID_MARCA)</a:t>
            </a:r>
          </a:p>
          <a:p>
            <a:pPr eaLnBrk="1" hangingPunct="1">
              <a:lnSpc>
                <a:spcPct val="90000"/>
              </a:lnSpc>
              <a:buFont typeface="Wingdings 3" pitchFamily="18" charset="2"/>
              <a:buNone/>
            </a:pPr>
            <a:r>
              <a:rPr lang="en-US" altLang="es-CR" smtClean="0"/>
              <a:t>       	</a:t>
            </a:r>
            <a:r>
              <a:rPr lang="es-ES_tradnl" altLang="es-CR" smtClean="0"/>
              <a:t>references MARCA (ID_MARCA);</a:t>
            </a:r>
          </a:p>
          <a:p>
            <a:pPr eaLnBrk="1" hangingPunct="1">
              <a:lnSpc>
                <a:spcPct val="90000"/>
              </a:lnSpc>
              <a:buFont typeface="Wingdings 3" pitchFamily="18" charset="2"/>
              <a:buNone/>
            </a:pPr>
            <a:endParaRPr lang="es-ES_tradnl" altLang="es-CR" smtClean="0"/>
          </a:p>
          <a:p>
            <a:pPr eaLnBrk="1" hangingPunct="1">
              <a:lnSpc>
                <a:spcPct val="90000"/>
              </a:lnSpc>
              <a:buFont typeface="Wingdings 3" pitchFamily="18" charset="2"/>
              <a:buNone/>
            </a:pPr>
            <a:endParaRPr lang="es-ES_tradnl" altLang="es-CR" smtClean="0"/>
          </a:p>
          <a:p>
            <a:pPr eaLnBrk="1" hangingPunct="1">
              <a:lnSpc>
                <a:spcPct val="90000"/>
              </a:lnSpc>
              <a:buFont typeface="Wingdings 3" pitchFamily="18" charset="2"/>
              <a:buNone/>
            </a:pPr>
            <a:r>
              <a:rPr lang="en-US" altLang="es-CR" smtClean="0"/>
              <a:t>alter table VEHICULO</a:t>
            </a:r>
          </a:p>
          <a:p>
            <a:pPr eaLnBrk="1" hangingPunct="1">
              <a:lnSpc>
                <a:spcPct val="90000"/>
              </a:lnSpc>
              <a:buFont typeface="Wingdings 3" pitchFamily="18" charset="2"/>
              <a:buNone/>
            </a:pPr>
            <a:r>
              <a:rPr lang="en-US" altLang="es-CR" smtClean="0"/>
              <a:t>	add constraint FK_VEHICULO_MODELO foreign key  (ID_MARCA, ID_MODELO)</a:t>
            </a:r>
          </a:p>
          <a:p>
            <a:pPr eaLnBrk="1" hangingPunct="1">
              <a:lnSpc>
                <a:spcPct val="90000"/>
              </a:lnSpc>
              <a:buFont typeface="Wingdings 3" pitchFamily="18" charset="2"/>
              <a:buNone/>
            </a:pPr>
            <a:r>
              <a:rPr lang="en-US" altLang="es-CR" smtClean="0"/>
              <a:t>  </a:t>
            </a:r>
            <a:r>
              <a:rPr lang="es-ES_tradnl" altLang="es-CR" smtClean="0"/>
              <a:t>references MODELO (ID_MARCA, ID_MODELO);</a:t>
            </a:r>
            <a:endParaRPr lang="es-ES" altLang="es-CR" smtClean="0"/>
          </a:p>
        </p:txBody>
      </p:sp>
    </p:spTree>
    <p:extLst>
      <p:ext uri="{BB962C8B-B14F-4D97-AF65-F5344CB8AC3E}">
        <p14:creationId xmlns:p14="http://schemas.microsoft.com/office/powerpoint/2010/main" val="4116531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Sentencia ALTER TABLE (2)</a:t>
            </a:r>
            <a:endParaRPr lang="es-ES" smtClean="0">
              <a:effectLst/>
            </a:endParaRPr>
          </a:p>
        </p:txBody>
      </p:sp>
      <p:sp>
        <p:nvSpPr>
          <p:cNvPr id="18435" name="Rectangle 3"/>
          <p:cNvSpPr>
            <a:spLocks noGrp="1"/>
          </p:cNvSpPr>
          <p:nvPr>
            <p:ph sz="quarter" idx="1"/>
          </p:nvPr>
        </p:nvSpPr>
        <p:spPr/>
        <p:txBody>
          <a:bodyPr/>
          <a:lstStyle/>
          <a:p>
            <a:pPr eaLnBrk="1" hangingPunct="1">
              <a:buFont typeface="Wingdings 3" pitchFamily="18" charset="2"/>
              <a:buNone/>
            </a:pPr>
            <a:endParaRPr lang="en-US" altLang="es-CR" sz="2000" smtClean="0"/>
          </a:p>
          <a:p>
            <a:pPr eaLnBrk="1" hangingPunct="1">
              <a:buFont typeface="Wingdings 3" pitchFamily="18" charset="2"/>
              <a:buNone/>
            </a:pPr>
            <a:endParaRPr lang="en-US" altLang="es-CR" sz="2000" smtClean="0"/>
          </a:p>
          <a:p>
            <a:pPr eaLnBrk="1" hangingPunct="1">
              <a:buFont typeface="Wingdings 3" pitchFamily="18" charset="2"/>
              <a:buNone/>
            </a:pPr>
            <a:endParaRPr lang="en-US" altLang="es-CR" sz="2000" smtClean="0"/>
          </a:p>
          <a:p>
            <a:pPr eaLnBrk="1" hangingPunct="1">
              <a:buFont typeface="Wingdings 3" pitchFamily="18" charset="2"/>
              <a:buNone/>
            </a:pPr>
            <a:r>
              <a:rPr lang="en-US" altLang="es-CR" sz="2000" smtClean="0"/>
              <a:t>ALTER </a:t>
            </a:r>
            <a:r>
              <a:rPr lang="en-US" altLang="es-CR" sz="2000" i="1" smtClean="0"/>
              <a:t>table</a:t>
            </a:r>
            <a:r>
              <a:rPr lang="en-US" altLang="es-CR" sz="2000" smtClean="0"/>
              <a:t> ADD(column datatype [default exp]); </a:t>
            </a:r>
            <a:r>
              <a:rPr lang="en-US" altLang="es-CR" smtClean="0"/>
              <a:t>          </a:t>
            </a:r>
          </a:p>
          <a:p>
            <a:pPr eaLnBrk="1" hangingPunct="1">
              <a:buFont typeface="Wingdings 3" pitchFamily="18" charset="2"/>
              <a:buNone/>
            </a:pPr>
            <a:endParaRPr lang="en-US" altLang="es-CR" smtClean="0"/>
          </a:p>
          <a:p>
            <a:pPr eaLnBrk="1" hangingPunct="1">
              <a:buFont typeface="Wingdings 3" pitchFamily="18" charset="2"/>
              <a:buNone/>
            </a:pPr>
            <a:r>
              <a:rPr lang="en-US" altLang="es-CR" sz="2000" smtClean="0"/>
              <a:t>ALTER </a:t>
            </a:r>
            <a:r>
              <a:rPr lang="en-US" altLang="es-CR" sz="2000" i="1" smtClean="0"/>
              <a:t>table</a:t>
            </a:r>
            <a:r>
              <a:rPr lang="en-US" altLang="es-CR" sz="2000" smtClean="0"/>
              <a:t> MODIFY(column datatype [default exp]);</a:t>
            </a:r>
            <a:r>
              <a:rPr lang="es-ES" altLang="es-CR" smtClean="0"/>
              <a:t> </a:t>
            </a:r>
          </a:p>
          <a:p>
            <a:pPr eaLnBrk="1" hangingPunct="1">
              <a:buFont typeface="Wingdings 3" pitchFamily="18" charset="2"/>
              <a:buNone/>
            </a:pPr>
            <a:endParaRPr lang="es-ES" altLang="es-CR" smtClean="0"/>
          </a:p>
          <a:p>
            <a:pPr eaLnBrk="1" hangingPunct="1">
              <a:buFont typeface="Wingdings 3" pitchFamily="18" charset="2"/>
              <a:buNone/>
            </a:pPr>
            <a:r>
              <a:rPr lang="en-US" altLang="es-CR" sz="2000" smtClean="0"/>
              <a:t>ALTER </a:t>
            </a:r>
            <a:r>
              <a:rPr lang="en-US" altLang="es-CR" sz="2000" i="1" smtClean="0"/>
              <a:t>table</a:t>
            </a:r>
            <a:r>
              <a:rPr lang="en-US" altLang="es-CR" sz="2000" smtClean="0"/>
              <a:t> DROP COLUMN </a:t>
            </a:r>
            <a:r>
              <a:rPr lang="en-US" altLang="es-CR" sz="2000" i="1" smtClean="0"/>
              <a:t>column</a:t>
            </a:r>
            <a:r>
              <a:rPr lang="en-US" altLang="es-CR" sz="2000" smtClean="0"/>
              <a:t>);</a:t>
            </a:r>
            <a:r>
              <a:rPr lang="es-ES" altLang="es-CR" smtClean="0"/>
              <a:t> </a:t>
            </a:r>
          </a:p>
        </p:txBody>
      </p:sp>
    </p:spTree>
    <p:extLst>
      <p:ext uri="{BB962C8B-B14F-4D97-AF65-F5344CB8AC3E}">
        <p14:creationId xmlns:p14="http://schemas.microsoft.com/office/powerpoint/2010/main" val="3396154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Sentencia ALTER TABLE (2)</a:t>
            </a:r>
            <a:endParaRPr lang="es-ES" smtClean="0">
              <a:effectLst/>
            </a:endParaRPr>
          </a:p>
        </p:txBody>
      </p:sp>
      <p:sp>
        <p:nvSpPr>
          <p:cNvPr id="19459" name="Rectangle 3"/>
          <p:cNvSpPr>
            <a:spLocks noGrp="1"/>
          </p:cNvSpPr>
          <p:nvPr>
            <p:ph sz="quarter" idx="1"/>
          </p:nvPr>
        </p:nvSpPr>
        <p:spPr/>
        <p:txBody>
          <a:bodyPr/>
          <a:lstStyle/>
          <a:p>
            <a:pPr eaLnBrk="1" hangingPunct="1">
              <a:buFont typeface="Wingdings 3" pitchFamily="18" charset="2"/>
              <a:buNone/>
            </a:pPr>
            <a:r>
              <a:rPr lang="en-US" altLang="es-CR" smtClean="0"/>
              <a:t>alter table VEHICULO add</a:t>
            </a:r>
          </a:p>
          <a:p>
            <a:pPr eaLnBrk="1" hangingPunct="1">
              <a:buFont typeface="Wingdings 3" pitchFamily="18" charset="2"/>
              <a:buNone/>
            </a:pPr>
            <a:r>
              <a:rPr lang="en-US" altLang="es-CR" smtClean="0"/>
              <a:t>	MOTOR VARCHAR(20) not null,</a:t>
            </a:r>
          </a:p>
          <a:p>
            <a:pPr eaLnBrk="1" hangingPunct="1">
              <a:buFont typeface="Wingdings 3" pitchFamily="18" charset="2"/>
              <a:buNone/>
            </a:pPr>
            <a:r>
              <a:rPr lang="en-US" altLang="es-CR" smtClean="0"/>
              <a:t>  CHASIS VARCHAR(20) not null;</a:t>
            </a:r>
          </a:p>
          <a:p>
            <a:pPr eaLnBrk="1" hangingPunct="1">
              <a:buFont typeface="Wingdings 3" pitchFamily="18" charset="2"/>
              <a:buNone/>
            </a:pPr>
            <a:endParaRPr lang="en-US" altLang="es-CR" smtClean="0"/>
          </a:p>
        </p:txBody>
      </p:sp>
    </p:spTree>
    <p:extLst>
      <p:ext uri="{BB962C8B-B14F-4D97-AF65-F5344CB8AC3E}">
        <p14:creationId xmlns:p14="http://schemas.microsoft.com/office/powerpoint/2010/main" val="1966686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Sentencia ALTER TABLE (2)</a:t>
            </a:r>
            <a:endParaRPr lang="es-ES" smtClean="0">
              <a:effectLst/>
            </a:endParaRPr>
          </a:p>
        </p:txBody>
      </p:sp>
      <p:sp>
        <p:nvSpPr>
          <p:cNvPr id="20483" name="Rectangle 3"/>
          <p:cNvSpPr>
            <a:spLocks noGrp="1"/>
          </p:cNvSpPr>
          <p:nvPr>
            <p:ph sz="quarter" idx="1"/>
          </p:nvPr>
        </p:nvSpPr>
        <p:spPr/>
        <p:txBody>
          <a:bodyPr/>
          <a:lstStyle/>
          <a:p>
            <a:pPr eaLnBrk="1" hangingPunct="1">
              <a:buFont typeface="Wingdings 3" pitchFamily="18" charset="2"/>
              <a:buNone/>
            </a:pPr>
            <a:endParaRPr lang="es-CR" altLang="es-CR" smtClean="0"/>
          </a:p>
          <a:p>
            <a:pPr eaLnBrk="1" hangingPunct="1">
              <a:buFont typeface="Wingdings 3" pitchFamily="18" charset="2"/>
              <a:buNone/>
            </a:pPr>
            <a:r>
              <a:rPr lang="es-ES" altLang="es-CR" smtClean="0"/>
              <a:t>a</a:t>
            </a:r>
            <a:r>
              <a:rPr lang="es-ES" altLang="es-CR" noProof="1" smtClean="0"/>
              <a:t>lter table MARCA </a:t>
            </a:r>
            <a:r>
              <a:rPr lang="es-ES" altLang="es-CR" smtClean="0"/>
              <a:t>alter</a:t>
            </a:r>
            <a:r>
              <a:rPr lang="es-ES" altLang="es-CR" noProof="1" smtClean="0"/>
              <a:t> COLUMN </a:t>
            </a:r>
            <a:endParaRPr lang="es-ES" altLang="es-CR" smtClean="0"/>
          </a:p>
          <a:p>
            <a:pPr eaLnBrk="1" hangingPunct="1">
              <a:buFont typeface="Wingdings 3" pitchFamily="18" charset="2"/>
              <a:buNone/>
            </a:pPr>
            <a:r>
              <a:rPr lang="es-ES" altLang="es-CR" smtClean="0"/>
              <a:t>N</a:t>
            </a:r>
            <a:r>
              <a:rPr lang="es-ES" altLang="es-CR" noProof="1" smtClean="0"/>
              <a:t>OM_MARCA VARCHAR(50) NOT NULL; </a:t>
            </a:r>
            <a:endParaRPr lang="es-ES_tradnl" altLang="es-CR" smtClean="0"/>
          </a:p>
        </p:txBody>
      </p:sp>
    </p:spTree>
    <p:extLst>
      <p:ext uri="{BB962C8B-B14F-4D97-AF65-F5344CB8AC3E}">
        <p14:creationId xmlns:p14="http://schemas.microsoft.com/office/powerpoint/2010/main" val="436048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Sentencia ALTER TABLE (2)</a:t>
            </a:r>
            <a:endParaRPr lang="es-ES" smtClean="0">
              <a:effectLst/>
            </a:endParaRPr>
          </a:p>
        </p:txBody>
      </p:sp>
      <p:sp>
        <p:nvSpPr>
          <p:cNvPr id="21507" name="Rectangle 3"/>
          <p:cNvSpPr>
            <a:spLocks noGrp="1"/>
          </p:cNvSpPr>
          <p:nvPr>
            <p:ph sz="quarter" idx="1"/>
          </p:nvPr>
        </p:nvSpPr>
        <p:spPr/>
        <p:txBody>
          <a:bodyPr>
            <a:normAutofit/>
          </a:bodyPr>
          <a:lstStyle/>
          <a:p>
            <a:pPr eaLnBrk="1" hangingPunct="1">
              <a:buFont typeface="Wingdings 3" pitchFamily="18" charset="2"/>
              <a:buNone/>
            </a:pPr>
            <a:r>
              <a:rPr lang="en-US" altLang="es-CR" sz="2400" dirty="0" smtClean="0"/>
              <a:t>create table PERSONA</a:t>
            </a:r>
          </a:p>
          <a:p>
            <a:pPr eaLnBrk="1" hangingPunct="1">
              <a:buFont typeface="Wingdings 3" pitchFamily="18" charset="2"/>
              <a:buNone/>
            </a:pPr>
            <a:r>
              <a:rPr lang="en-US" altLang="es-CR" sz="2400" dirty="0" smtClean="0"/>
              <a:t>(</a:t>
            </a:r>
          </a:p>
          <a:p>
            <a:pPr eaLnBrk="1" hangingPunct="1">
              <a:buFont typeface="Wingdings 3" pitchFamily="18" charset="2"/>
              <a:buNone/>
            </a:pPr>
            <a:r>
              <a:rPr lang="en-US" altLang="es-CR" sz="2400" dirty="0" smtClean="0"/>
              <a:t>    CEDULA          VARCHAR(12)    not null,</a:t>
            </a:r>
          </a:p>
          <a:p>
            <a:pPr eaLnBrk="1" hangingPunct="1">
              <a:buFont typeface="Wingdings 3" pitchFamily="18" charset="2"/>
              <a:buNone/>
            </a:pPr>
            <a:r>
              <a:rPr lang="en-US" altLang="es-CR" sz="2400" dirty="0" smtClean="0"/>
              <a:t>    </a:t>
            </a:r>
            <a:r>
              <a:rPr lang="es-CR" altLang="es-CR" sz="2400" dirty="0" smtClean="0"/>
              <a:t>NOMBRE          VARCHAR(50)    </a:t>
            </a:r>
            <a:r>
              <a:rPr lang="es-CR" altLang="es-CR" sz="2400" dirty="0" err="1" smtClean="0"/>
              <a:t>null</a:t>
            </a:r>
            <a:r>
              <a:rPr lang="es-CR" altLang="es-CR" sz="2400" dirty="0" smtClean="0"/>
              <a:t>,    </a:t>
            </a:r>
          </a:p>
          <a:p>
            <a:pPr eaLnBrk="1" hangingPunct="1">
              <a:buFont typeface="Wingdings 3" pitchFamily="18" charset="2"/>
              <a:buNone/>
            </a:pPr>
            <a:r>
              <a:rPr lang="es-CR" altLang="es-CR" sz="2400" dirty="0" smtClean="0"/>
              <a:t>    </a:t>
            </a:r>
            <a:r>
              <a:rPr lang="en-US" altLang="es-CR" sz="2400" dirty="0" smtClean="0"/>
              <a:t>constraint PK_PERSONA primary key (CEDULA)</a:t>
            </a:r>
            <a:endParaRPr lang="es-CR" altLang="es-CR" sz="2400" dirty="0" smtClean="0"/>
          </a:p>
          <a:p>
            <a:pPr eaLnBrk="1" hangingPunct="1">
              <a:buFont typeface="Wingdings 3" pitchFamily="18" charset="2"/>
              <a:buNone/>
            </a:pPr>
            <a:r>
              <a:rPr lang="es-CR" altLang="es-CR" sz="2400" dirty="0" smtClean="0"/>
              <a:t>);</a:t>
            </a:r>
          </a:p>
          <a:p>
            <a:pPr eaLnBrk="1" hangingPunct="1">
              <a:buFont typeface="Wingdings 3" pitchFamily="18" charset="2"/>
              <a:buNone/>
            </a:pPr>
            <a:endParaRPr lang="es-CR" altLang="es-CR" sz="2400" dirty="0" smtClean="0"/>
          </a:p>
          <a:p>
            <a:pPr eaLnBrk="1" hangingPunct="1">
              <a:buFont typeface="Wingdings 3" pitchFamily="18" charset="2"/>
              <a:buNone/>
            </a:pPr>
            <a:r>
              <a:rPr lang="es-CR" altLang="es-CR" sz="1800" dirty="0" smtClean="0"/>
              <a:t>ALTER </a:t>
            </a:r>
            <a:r>
              <a:rPr lang="es-CR" altLang="es-CR" sz="1800" dirty="0" err="1" smtClean="0"/>
              <a:t>table</a:t>
            </a:r>
            <a:r>
              <a:rPr lang="es-CR" altLang="es-CR" sz="1800" dirty="0" smtClean="0"/>
              <a:t> PERSONA DROP COLUMN</a:t>
            </a:r>
          </a:p>
          <a:p>
            <a:pPr eaLnBrk="1" hangingPunct="1">
              <a:buFont typeface="Wingdings 3" pitchFamily="18" charset="2"/>
              <a:buNone/>
            </a:pPr>
            <a:r>
              <a:rPr lang="es-CR" altLang="es-CR" sz="1800" dirty="0" smtClean="0"/>
              <a:t>NOMBRE;</a:t>
            </a:r>
          </a:p>
          <a:p>
            <a:pPr eaLnBrk="1" hangingPunct="1">
              <a:buFont typeface="Wingdings 3" pitchFamily="18" charset="2"/>
              <a:buNone/>
            </a:pPr>
            <a:endParaRPr lang="es-CR" altLang="es-CR" sz="3200" dirty="0" smtClean="0"/>
          </a:p>
          <a:p>
            <a:pPr eaLnBrk="1" hangingPunct="1">
              <a:buFont typeface="Wingdings 3" pitchFamily="18" charset="2"/>
              <a:buNone/>
            </a:pPr>
            <a:endParaRPr lang="es-ES" altLang="es-CR" sz="3200" dirty="0" smtClean="0"/>
          </a:p>
        </p:txBody>
      </p:sp>
    </p:spTree>
    <p:extLst>
      <p:ext uri="{BB962C8B-B14F-4D97-AF65-F5344CB8AC3E}">
        <p14:creationId xmlns:p14="http://schemas.microsoft.com/office/powerpoint/2010/main" val="2251537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Sentencia ALTER TABLE (2)</a:t>
            </a:r>
            <a:endParaRPr lang="es-ES" smtClean="0">
              <a:effectLst/>
            </a:endParaRPr>
          </a:p>
        </p:txBody>
      </p:sp>
      <p:sp>
        <p:nvSpPr>
          <p:cNvPr id="22531" name="Rectangle 3"/>
          <p:cNvSpPr>
            <a:spLocks noGrp="1"/>
          </p:cNvSpPr>
          <p:nvPr>
            <p:ph sz="quarter" idx="1"/>
          </p:nvPr>
        </p:nvSpPr>
        <p:spPr/>
        <p:txBody>
          <a:bodyPr/>
          <a:lstStyle/>
          <a:p>
            <a:pPr marL="623888" indent="-514350" eaLnBrk="1" hangingPunct="1">
              <a:buFont typeface="Wingdings 3" pitchFamily="18" charset="2"/>
              <a:buNone/>
            </a:pPr>
            <a:r>
              <a:rPr lang="es-CR" altLang="es-CR" noProof="1" smtClean="0"/>
              <a:t>ALTER table PERSONA </a:t>
            </a:r>
          </a:p>
          <a:p>
            <a:pPr marL="623888" indent="-514350" eaLnBrk="1" hangingPunct="1">
              <a:buFont typeface="Wingdings 3" pitchFamily="18" charset="2"/>
              <a:buNone/>
            </a:pPr>
            <a:r>
              <a:rPr lang="es-CR" altLang="es-CR" noProof="1" smtClean="0"/>
              <a:t>DROP CONSTRAINT PK_PERSONA;</a:t>
            </a:r>
          </a:p>
          <a:p>
            <a:pPr marL="623888" indent="-514350" eaLnBrk="1" hangingPunct="1">
              <a:buFont typeface="Wingdings 3" pitchFamily="18" charset="2"/>
              <a:buNone/>
            </a:pPr>
            <a:endParaRPr lang="en-US" altLang="es-CR" smtClean="0"/>
          </a:p>
          <a:p>
            <a:pPr marL="623888" indent="-514350" eaLnBrk="1" hangingPunct="1">
              <a:buFont typeface="Wingdings 3" pitchFamily="18" charset="2"/>
              <a:buNone/>
            </a:pPr>
            <a:r>
              <a:rPr lang="en-US" altLang="es-CR" smtClean="0"/>
              <a:t>ALTER table PERSONA ADD CONSTRAINT</a:t>
            </a:r>
          </a:p>
          <a:p>
            <a:pPr marL="623888" indent="-514350" eaLnBrk="1" hangingPunct="1">
              <a:buFont typeface="Wingdings 3" pitchFamily="18" charset="2"/>
              <a:buNone/>
            </a:pPr>
            <a:r>
              <a:rPr lang="en-US" altLang="es-CR" smtClean="0"/>
              <a:t>PK_PERSONA PRIMARY KEY (CEDULA);</a:t>
            </a:r>
          </a:p>
          <a:p>
            <a:pPr marL="623888" indent="-514350" eaLnBrk="1" hangingPunct="1">
              <a:buFont typeface="Wingdings 3" pitchFamily="18" charset="2"/>
              <a:buNone/>
            </a:pPr>
            <a:endParaRPr lang="en-US" altLang="es-CR" smtClean="0"/>
          </a:p>
          <a:p>
            <a:pPr marL="623888" indent="-514350" eaLnBrk="1" hangingPunct="1">
              <a:buFont typeface="Wingdings 3" pitchFamily="18" charset="2"/>
              <a:buNone/>
            </a:pPr>
            <a:r>
              <a:rPr lang="en-US" altLang="es-CR" smtClean="0"/>
              <a:t>DROP TABLE PERSONA;</a:t>
            </a:r>
            <a:endParaRPr lang="es-ES" altLang="es-CR" smtClean="0"/>
          </a:p>
        </p:txBody>
      </p:sp>
    </p:spTree>
    <p:extLst>
      <p:ext uri="{BB962C8B-B14F-4D97-AF65-F5344CB8AC3E}">
        <p14:creationId xmlns:p14="http://schemas.microsoft.com/office/powerpoint/2010/main" val="177974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DCL</a:t>
            </a:r>
            <a:endParaRPr lang="es-CR" dirty="0"/>
          </a:p>
        </p:txBody>
      </p:sp>
      <p:sp>
        <p:nvSpPr>
          <p:cNvPr id="3" name="2 Marcador de contenido"/>
          <p:cNvSpPr>
            <a:spLocks noGrp="1"/>
          </p:cNvSpPr>
          <p:nvPr>
            <p:ph sz="quarter" idx="1"/>
          </p:nvPr>
        </p:nvSpPr>
        <p:spPr/>
        <p:txBody>
          <a:bodyPr/>
          <a:lstStyle/>
          <a:p>
            <a:r>
              <a:rPr lang="es-CR" dirty="0" smtClean="0"/>
              <a:t>Se </a:t>
            </a:r>
            <a:r>
              <a:rPr lang="es-CR" dirty="0"/>
              <a:t>compone de instrucciones que </a:t>
            </a:r>
            <a:r>
              <a:rPr lang="es-CR" dirty="0" smtClean="0"/>
              <a:t>permiten:</a:t>
            </a:r>
          </a:p>
          <a:p>
            <a:pPr lvl="1"/>
            <a:r>
              <a:rPr lang="es-CR" dirty="0"/>
              <a:t>Ejercer un control sobre los datos tal como la asignación de privilegios de acceso a los </a:t>
            </a:r>
            <a:r>
              <a:rPr lang="es-CR" dirty="0" smtClean="0"/>
              <a:t>datos.</a:t>
            </a:r>
          </a:p>
          <a:p>
            <a:pPr marL="914400" lvl="2" indent="0">
              <a:buNone/>
            </a:pPr>
            <a:endParaRPr lang="es-CR" dirty="0" smtClean="0"/>
          </a:p>
          <a:p>
            <a:pPr lvl="1"/>
            <a:r>
              <a:rPr lang="es-CR" dirty="0"/>
              <a:t>La gestión de </a:t>
            </a:r>
            <a:r>
              <a:rPr lang="es-CR" dirty="0" smtClean="0"/>
              <a:t>transacciones.</a:t>
            </a:r>
          </a:p>
          <a:p>
            <a:pPr marL="457200" lvl="1" indent="0">
              <a:buNone/>
            </a:pPr>
            <a:endParaRPr lang="es-CR" dirty="0"/>
          </a:p>
        </p:txBody>
      </p:sp>
    </p:spTree>
    <p:extLst>
      <p:ext uri="{BB962C8B-B14F-4D97-AF65-F5344CB8AC3E}">
        <p14:creationId xmlns:p14="http://schemas.microsoft.com/office/powerpoint/2010/main" val="1327023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Agenda</a:t>
            </a:r>
            <a:endParaRPr lang="es-CR" dirty="0"/>
          </a:p>
        </p:txBody>
      </p:sp>
      <p:sp>
        <p:nvSpPr>
          <p:cNvPr id="3" name="2 Marcador de contenido"/>
          <p:cNvSpPr>
            <a:spLocks noGrp="1"/>
          </p:cNvSpPr>
          <p:nvPr>
            <p:ph sz="quarter" idx="1"/>
          </p:nvPr>
        </p:nvSpPr>
        <p:spPr/>
        <p:txBody>
          <a:bodyPr/>
          <a:lstStyle/>
          <a:p>
            <a:r>
              <a:rPr lang="es-CR" dirty="0" smtClean="0"/>
              <a:t>Conceptos Básicos de SQL</a:t>
            </a:r>
          </a:p>
          <a:p>
            <a:r>
              <a:rPr lang="es-CR" dirty="0" smtClean="0"/>
              <a:t>Taller SQL</a:t>
            </a:r>
          </a:p>
          <a:p>
            <a:endParaRPr lang="es-CR" dirty="0"/>
          </a:p>
        </p:txBody>
      </p:sp>
    </p:spTree>
    <p:extLst>
      <p:ext uri="{BB962C8B-B14F-4D97-AF65-F5344CB8AC3E}">
        <p14:creationId xmlns:p14="http://schemas.microsoft.com/office/powerpoint/2010/main" val="4273451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smtClean="0"/>
              <a:t>DCL</a:t>
            </a:r>
            <a:endParaRPr lang="es-CR" dirty="0"/>
          </a:p>
        </p:txBody>
      </p:sp>
      <p:sp>
        <p:nvSpPr>
          <p:cNvPr id="3" name="2 Marcador de contenido"/>
          <p:cNvSpPr>
            <a:spLocks noGrp="1"/>
          </p:cNvSpPr>
          <p:nvPr>
            <p:ph sz="quarter" idx="1"/>
          </p:nvPr>
        </p:nvSpPr>
        <p:spPr/>
        <p:txBody>
          <a:bodyPr>
            <a:normAutofit/>
          </a:bodyPr>
          <a:lstStyle/>
          <a:p>
            <a:pPr algn="just"/>
            <a:r>
              <a:rPr lang="es-CR" dirty="0" smtClean="0"/>
              <a:t>Una </a:t>
            </a:r>
            <a:r>
              <a:rPr lang="es-CR" b="1" dirty="0"/>
              <a:t>transacción</a:t>
            </a:r>
            <a:r>
              <a:rPr lang="es-CR" dirty="0"/>
              <a:t> se puede definir como un conjunto de acciones que se tienen que realizar todas o ninguna para preservar la integridad de la base de datos</a:t>
            </a:r>
            <a:r>
              <a:rPr lang="es-CR" dirty="0" smtClean="0"/>
              <a:t>.</a:t>
            </a:r>
          </a:p>
          <a:p>
            <a:pPr algn="just"/>
            <a:endParaRPr lang="es-CR" dirty="0" smtClean="0"/>
          </a:p>
          <a:p>
            <a:pPr algn="just"/>
            <a:r>
              <a:rPr lang="es-CR" dirty="0" smtClean="0"/>
              <a:t>Por ejemplo….</a:t>
            </a:r>
            <a:endParaRPr lang="es-CR" dirty="0"/>
          </a:p>
          <a:p>
            <a:pPr algn="just"/>
            <a:endParaRPr lang="es-CR" dirty="0"/>
          </a:p>
        </p:txBody>
      </p:sp>
    </p:spTree>
    <p:extLst>
      <p:ext uri="{BB962C8B-B14F-4D97-AF65-F5344CB8AC3E}">
        <p14:creationId xmlns:p14="http://schemas.microsoft.com/office/powerpoint/2010/main" val="3689680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DCL</a:t>
            </a:r>
            <a:endParaRPr lang="es-CR" dirty="0"/>
          </a:p>
        </p:txBody>
      </p:sp>
      <p:sp>
        <p:nvSpPr>
          <p:cNvPr id="3" name="2 Marcador de contenido"/>
          <p:cNvSpPr>
            <a:spLocks noGrp="1"/>
          </p:cNvSpPr>
          <p:nvPr>
            <p:ph sz="quarter" idx="1"/>
          </p:nvPr>
        </p:nvSpPr>
        <p:spPr/>
        <p:txBody>
          <a:bodyPr>
            <a:normAutofit fontScale="77500" lnSpcReduction="20000"/>
          </a:bodyPr>
          <a:lstStyle/>
          <a:p>
            <a:pPr marL="0" indent="0" algn="just">
              <a:buNone/>
            </a:pPr>
            <a:r>
              <a:rPr lang="es-CR" dirty="0" smtClean="0"/>
              <a:t>Supongamos que tenemos una base de datos para las reservas de avión.</a:t>
            </a:r>
          </a:p>
          <a:p>
            <a:pPr marL="0" indent="0" algn="just">
              <a:buNone/>
            </a:pPr>
            <a:endParaRPr lang="es-CR" dirty="0" smtClean="0"/>
          </a:p>
          <a:p>
            <a:pPr marL="0" indent="0" algn="just">
              <a:buNone/>
            </a:pPr>
            <a:r>
              <a:rPr lang="es-CR" dirty="0" smtClean="0"/>
              <a:t>Cuando un usuario pide reservar una plaza en un determinado vuelo, el sistema tiene que comprobar que queden plazas libres, si quedan plazas reservará la que quiera el usuario generando un nuevo billete y marcando la plaza como ocupada. </a:t>
            </a:r>
          </a:p>
          <a:p>
            <a:pPr marL="0" indent="0" algn="just">
              <a:buNone/>
            </a:pPr>
            <a:endParaRPr lang="es-CR" dirty="0"/>
          </a:p>
          <a:p>
            <a:pPr marL="0" indent="0" algn="just">
              <a:buNone/>
            </a:pPr>
            <a:r>
              <a:rPr lang="es-CR" dirty="0" smtClean="0"/>
              <a:t>Aquí tenemos un proceso que consta de dos operaciones: </a:t>
            </a:r>
          </a:p>
          <a:p>
            <a:pPr marL="0" indent="0" algn="just">
              <a:buNone/>
            </a:pPr>
            <a:endParaRPr lang="es-CR" dirty="0" smtClean="0"/>
          </a:p>
          <a:p>
            <a:pPr marL="395288" indent="-225425" algn="just"/>
            <a:r>
              <a:rPr lang="es-CR" dirty="0" smtClean="0"/>
              <a:t>Actualización de la base de datos (crear una nueva fila en la tabla de billetes</a:t>
            </a:r>
          </a:p>
          <a:p>
            <a:pPr marL="395288" indent="-225425" algn="just"/>
            <a:r>
              <a:rPr lang="es-CR" dirty="0" smtClean="0"/>
              <a:t>Actualizar la plaza reservada en el vuelo, poniéndola como ocupada) </a:t>
            </a:r>
          </a:p>
          <a:p>
            <a:pPr marL="0" indent="0" algn="just">
              <a:buNone/>
            </a:pPr>
            <a:endParaRPr lang="es-CR" dirty="0"/>
          </a:p>
        </p:txBody>
      </p:sp>
    </p:spTree>
    <p:extLst>
      <p:ext uri="{BB962C8B-B14F-4D97-AF65-F5344CB8AC3E}">
        <p14:creationId xmlns:p14="http://schemas.microsoft.com/office/powerpoint/2010/main" val="3151101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DCL</a:t>
            </a:r>
            <a:endParaRPr lang="es-CR" dirty="0"/>
          </a:p>
        </p:txBody>
      </p:sp>
      <p:sp>
        <p:nvSpPr>
          <p:cNvPr id="3" name="2 Marcador de contenido"/>
          <p:cNvSpPr>
            <a:spLocks noGrp="1"/>
          </p:cNvSpPr>
          <p:nvPr>
            <p:ph sz="quarter" idx="1"/>
          </p:nvPr>
        </p:nvSpPr>
        <p:spPr/>
        <p:txBody>
          <a:bodyPr>
            <a:normAutofit fontScale="85000" lnSpcReduction="20000"/>
          </a:bodyPr>
          <a:lstStyle/>
          <a:p>
            <a:pPr marL="0" indent="0" algn="just">
              <a:buNone/>
            </a:pPr>
            <a:r>
              <a:rPr lang="es-CR" dirty="0" smtClean="0"/>
              <a:t>Estas dos operaciones se tienen que ejecutar o todas o ninguna, si después de crear el billete no se actualiza la plaza porque se cae el sistema, por ejemplo, la base de datos quedaría en un estado inconsistente ya que la plaza constaría como libre cuando realmente habría un billete emitido para esta plaza. </a:t>
            </a:r>
          </a:p>
          <a:p>
            <a:pPr marL="0" indent="0" algn="just">
              <a:buNone/>
            </a:pPr>
            <a:endParaRPr lang="es-CR" dirty="0"/>
          </a:p>
          <a:p>
            <a:pPr marL="0" indent="0" algn="just">
              <a:buNone/>
            </a:pPr>
            <a:r>
              <a:rPr lang="es-CR" dirty="0" smtClean="0"/>
              <a:t>En este caso el sistema tiene el mecanismo de transacciones para evitar este error. Las operaciones se incluyen las dos en una misma transacción y así el sistema sabe que las tiene que ejecutar las dos, si por lo que sea no se pueden ejecutar las dos, se encarga de deshacer los cambios que se hubiesen producido para no ejecutar ninguna.</a:t>
            </a:r>
          </a:p>
          <a:p>
            <a:endParaRPr lang="es-CR" dirty="0"/>
          </a:p>
        </p:txBody>
      </p:sp>
    </p:spTree>
    <p:extLst>
      <p:ext uri="{BB962C8B-B14F-4D97-AF65-F5344CB8AC3E}">
        <p14:creationId xmlns:p14="http://schemas.microsoft.com/office/powerpoint/2010/main" val="570028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DCL</a:t>
            </a:r>
            <a:endParaRPr lang="es-CR" dirty="0"/>
          </a:p>
        </p:txBody>
      </p:sp>
      <p:sp>
        <p:nvSpPr>
          <p:cNvPr id="3" name="2 Marcador de contenido"/>
          <p:cNvSpPr>
            <a:spLocks noGrp="1"/>
          </p:cNvSpPr>
          <p:nvPr>
            <p:ph sz="quarter" idx="1"/>
          </p:nvPr>
        </p:nvSpPr>
        <p:spPr/>
        <p:txBody>
          <a:bodyPr/>
          <a:lstStyle/>
          <a:p>
            <a:pPr algn="just"/>
            <a:r>
              <a:rPr lang="es-CR" dirty="0"/>
              <a:t>Las instrucciones que gestionan las autorizaciones serán utilizadas normalmente por el </a:t>
            </a:r>
            <a:r>
              <a:rPr lang="es-CR" b="1" dirty="0"/>
              <a:t>administrador</a:t>
            </a:r>
            <a:r>
              <a:rPr lang="es-CR" dirty="0"/>
              <a:t> </a:t>
            </a:r>
            <a:endParaRPr lang="es-CR" dirty="0" smtClean="0"/>
          </a:p>
          <a:p>
            <a:pPr algn="just"/>
            <a:endParaRPr lang="es-CR" dirty="0" smtClean="0"/>
          </a:p>
          <a:p>
            <a:pPr algn="just"/>
            <a:r>
              <a:rPr lang="es-CR" dirty="0" smtClean="0"/>
              <a:t>Las </a:t>
            </a:r>
            <a:r>
              <a:rPr lang="es-CR" dirty="0"/>
              <a:t>referentes a proceso de transacciones serán utilizadas también </a:t>
            </a:r>
            <a:r>
              <a:rPr lang="es-CR" dirty="0" smtClean="0"/>
              <a:t>por los </a:t>
            </a:r>
            <a:r>
              <a:rPr lang="es-CR" b="1" dirty="0" smtClean="0"/>
              <a:t>programadores</a:t>
            </a:r>
            <a:r>
              <a:rPr lang="es-CR" dirty="0" smtClean="0"/>
              <a:t>.</a:t>
            </a:r>
            <a:endParaRPr lang="es-CR" dirty="0"/>
          </a:p>
        </p:txBody>
      </p:sp>
    </p:spTree>
    <p:extLst>
      <p:ext uri="{BB962C8B-B14F-4D97-AF65-F5344CB8AC3E}">
        <p14:creationId xmlns:p14="http://schemas.microsoft.com/office/powerpoint/2010/main" val="21809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DCL</a:t>
            </a:r>
            <a:endParaRPr lang="es-CR" dirty="0"/>
          </a:p>
        </p:txBody>
      </p:sp>
      <p:sp>
        <p:nvSpPr>
          <p:cNvPr id="3" name="2 Marcador de contenido"/>
          <p:cNvSpPr>
            <a:spLocks noGrp="1"/>
          </p:cNvSpPr>
          <p:nvPr>
            <p:ph sz="quarter" idx="1"/>
          </p:nvPr>
        </p:nvSpPr>
        <p:spPr/>
        <p:txBody>
          <a:bodyPr>
            <a:normAutofit/>
          </a:bodyPr>
          <a:lstStyle/>
          <a:p>
            <a:r>
              <a:rPr lang="es-CR" dirty="0" smtClean="0"/>
              <a:t>Comandos para el </a:t>
            </a:r>
            <a:r>
              <a:rPr lang="es-CR" b="1" dirty="0"/>
              <a:t>Control de </a:t>
            </a:r>
            <a:r>
              <a:rPr lang="es-CR" b="1" dirty="0" smtClean="0"/>
              <a:t>acceso</a:t>
            </a:r>
          </a:p>
          <a:p>
            <a:pPr lvl="1"/>
            <a:r>
              <a:rPr lang="es-CR" dirty="0" smtClean="0"/>
              <a:t>GRANT: </a:t>
            </a:r>
            <a:r>
              <a:rPr lang="es-CR" dirty="0"/>
              <a:t>Concede privilegios de acceso a </a:t>
            </a:r>
            <a:r>
              <a:rPr lang="es-CR" dirty="0" smtClean="0"/>
              <a:t>usuarios</a:t>
            </a:r>
            <a:endParaRPr lang="es-CR" dirty="0"/>
          </a:p>
          <a:p>
            <a:pPr lvl="1"/>
            <a:r>
              <a:rPr lang="es-CR" dirty="0" smtClean="0"/>
              <a:t>REVOKE: Suprime </a:t>
            </a:r>
            <a:r>
              <a:rPr lang="es-CR" dirty="0"/>
              <a:t>privilegios de acceso a </a:t>
            </a:r>
            <a:r>
              <a:rPr lang="es-CR" dirty="0" smtClean="0"/>
              <a:t>usuarios</a:t>
            </a:r>
          </a:p>
          <a:p>
            <a:pPr lvl="1"/>
            <a:endParaRPr lang="es-CR" b="1" dirty="0" smtClean="0"/>
          </a:p>
          <a:p>
            <a:r>
              <a:rPr lang="es-CR" dirty="0" smtClean="0"/>
              <a:t>Comandos para </a:t>
            </a:r>
            <a:r>
              <a:rPr lang="es-CR" b="1" dirty="0"/>
              <a:t>Control de </a:t>
            </a:r>
            <a:r>
              <a:rPr lang="es-CR" b="1" dirty="0" smtClean="0"/>
              <a:t>transacciones</a:t>
            </a:r>
          </a:p>
          <a:p>
            <a:pPr lvl="1"/>
            <a:r>
              <a:rPr lang="es-CR" dirty="0" smtClean="0"/>
              <a:t>COMMIT: </a:t>
            </a:r>
            <a:r>
              <a:rPr lang="es-CR" dirty="0"/>
              <a:t>Finaliza la transacción </a:t>
            </a:r>
            <a:r>
              <a:rPr lang="es-CR" dirty="0" smtClean="0"/>
              <a:t>actual</a:t>
            </a:r>
            <a:endParaRPr lang="es-CR" dirty="0"/>
          </a:p>
          <a:p>
            <a:pPr lvl="1"/>
            <a:r>
              <a:rPr lang="es-CR" dirty="0" smtClean="0"/>
              <a:t>ROLLBACK: Aborta </a:t>
            </a:r>
            <a:r>
              <a:rPr lang="es-CR" dirty="0"/>
              <a:t>la transacción </a:t>
            </a:r>
            <a:r>
              <a:rPr lang="es-CR" dirty="0" smtClean="0"/>
              <a:t>actual</a:t>
            </a:r>
            <a:endParaRPr lang="es-CR" dirty="0"/>
          </a:p>
        </p:txBody>
      </p:sp>
    </p:spTree>
    <p:extLst>
      <p:ext uri="{BB962C8B-B14F-4D97-AF65-F5344CB8AC3E}">
        <p14:creationId xmlns:p14="http://schemas.microsoft.com/office/powerpoint/2010/main" val="3829776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DML y DQL</a:t>
            </a:r>
            <a:endParaRPr lang="es-CR" dirty="0"/>
          </a:p>
        </p:txBody>
      </p:sp>
      <p:sp>
        <p:nvSpPr>
          <p:cNvPr id="3" name="2 Marcador de contenido"/>
          <p:cNvSpPr>
            <a:spLocks noGrp="1"/>
          </p:cNvSpPr>
          <p:nvPr>
            <p:ph sz="quarter" idx="1"/>
          </p:nvPr>
        </p:nvSpPr>
        <p:spPr/>
        <p:txBody>
          <a:bodyPr>
            <a:normAutofit lnSpcReduction="10000"/>
          </a:bodyPr>
          <a:lstStyle/>
          <a:p>
            <a:pPr algn="just"/>
            <a:r>
              <a:rPr lang="es-CR" dirty="0"/>
              <a:t>S</a:t>
            </a:r>
            <a:r>
              <a:rPr lang="es-CR" dirty="0" smtClean="0"/>
              <a:t>e </a:t>
            </a:r>
            <a:r>
              <a:rPr lang="es-CR" dirty="0"/>
              <a:t>compone de las instrucciones para el manejo de los datos, para insertar nuevos datos, modificar datos existentes, para eliminar datos y la más utilizada, para recuperar datos de la base de datos. </a:t>
            </a:r>
            <a:endParaRPr lang="es-CR" dirty="0" smtClean="0"/>
          </a:p>
          <a:p>
            <a:pPr algn="just"/>
            <a:endParaRPr lang="es-CR" dirty="0"/>
          </a:p>
          <a:p>
            <a:pPr algn="just"/>
            <a:r>
              <a:rPr lang="es-CR" dirty="0" smtClean="0"/>
              <a:t>Veremos </a:t>
            </a:r>
            <a:r>
              <a:rPr lang="es-CR" dirty="0"/>
              <a:t>que una sola instrucción de recuperación de datos es tan potente que permite recuperar datos de varias tablas a la vez, realizar cálculos sobre estos datos y obtener resúmenes</a:t>
            </a:r>
            <a:r>
              <a:rPr lang="es-CR" dirty="0" smtClean="0"/>
              <a:t>.</a:t>
            </a:r>
            <a:endParaRPr lang="es-CR" dirty="0"/>
          </a:p>
        </p:txBody>
      </p:sp>
    </p:spTree>
    <p:extLst>
      <p:ext uri="{BB962C8B-B14F-4D97-AF65-F5344CB8AC3E}">
        <p14:creationId xmlns:p14="http://schemas.microsoft.com/office/powerpoint/2010/main" val="1496669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DML y DQL</a:t>
            </a:r>
            <a:endParaRPr lang="es-CR" dirty="0"/>
          </a:p>
        </p:txBody>
      </p:sp>
      <p:sp>
        <p:nvSpPr>
          <p:cNvPr id="3" name="2 Marcador de contenido"/>
          <p:cNvSpPr>
            <a:spLocks noGrp="1"/>
          </p:cNvSpPr>
          <p:nvPr>
            <p:ph sz="quarter" idx="1"/>
          </p:nvPr>
        </p:nvSpPr>
        <p:spPr/>
        <p:txBody>
          <a:bodyPr>
            <a:normAutofit/>
          </a:bodyPr>
          <a:lstStyle/>
          <a:p>
            <a:pPr algn="just"/>
            <a:r>
              <a:rPr lang="es-CR" dirty="0" smtClean="0"/>
              <a:t>Interactúan con el nivel externo de la base de datos por lo que sus instrucciones son muy parecidas, por no decir casi idénticas, de un sistema a otro, el usuario sólo indica lo que quiere recuperar no cómo se tiene que recuperar, no influye el cómo están almacenados los datos.</a:t>
            </a:r>
          </a:p>
          <a:p>
            <a:endParaRPr lang="es-CR" dirty="0"/>
          </a:p>
        </p:txBody>
      </p:sp>
    </p:spTree>
    <p:extLst>
      <p:ext uri="{BB962C8B-B14F-4D97-AF65-F5344CB8AC3E}">
        <p14:creationId xmlns:p14="http://schemas.microsoft.com/office/powerpoint/2010/main" val="3483228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DML y DQL</a:t>
            </a:r>
            <a:endParaRPr lang="es-CR" dirty="0"/>
          </a:p>
        </p:txBody>
      </p:sp>
      <p:sp>
        <p:nvSpPr>
          <p:cNvPr id="3" name="2 Marcador de contenido"/>
          <p:cNvSpPr>
            <a:spLocks noGrp="1"/>
          </p:cNvSpPr>
          <p:nvPr>
            <p:ph sz="quarter" idx="1"/>
          </p:nvPr>
        </p:nvSpPr>
        <p:spPr/>
        <p:txBody>
          <a:bodyPr/>
          <a:lstStyle/>
          <a:p>
            <a:r>
              <a:rPr lang="es-CR" dirty="0"/>
              <a:t>Es el lenguaje que utilizan </a:t>
            </a:r>
            <a:r>
              <a:rPr lang="es-CR" dirty="0" smtClean="0"/>
              <a:t>los </a:t>
            </a:r>
            <a:r>
              <a:rPr lang="es-CR" b="1" dirty="0" smtClean="0"/>
              <a:t>programadores</a:t>
            </a:r>
            <a:r>
              <a:rPr lang="es-CR" dirty="0" smtClean="0"/>
              <a:t> y los </a:t>
            </a:r>
            <a:r>
              <a:rPr lang="es-CR" b="1" dirty="0" smtClean="0"/>
              <a:t>usuarios</a:t>
            </a:r>
            <a:r>
              <a:rPr lang="es-CR" dirty="0" smtClean="0"/>
              <a:t> de la base de datos. </a:t>
            </a:r>
            <a:endParaRPr lang="es-CR" dirty="0"/>
          </a:p>
        </p:txBody>
      </p:sp>
    </p:spTree>
    <p:extLst>
      <p:ext uri="{BB962C8B-B14F-4D97-AF65-F5344CB8AC3E}">
        <p14:creationId xmlns:p14="http://schemas.microsoft.com/office/powerpoint/2010/main" val="3437856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DML y DQL</a:t>
            </a:r>
            <a:endParaRPr lang="es-CR" dirty="0"/>
          </a:p>
        </p:txBody>
      </p:sp>
      <p:sp>
        <p:nvSpPr>
          <p:cNvPr id="3" name="2 Marcador de contenido"/>
          <p:cNvSpPr>
            <a:spLocks noGrp="1"/>
          </p:cNvSpPr>
          <p:nvPr>
            <p:ph sz="quarter" idx="1"/>
          </p:nvPr>
        </p:nvSpPr>
        <p:spPr/>
        <p:txBody>
          <a:bodyPr/>
          <a:lstStyle/>
          <a:p>
            <a:r>
              <a:rPr lang="es-CR" dirty="0" smtClean="0"/>
              <a:t>Cuatro comandos claves:</a:t>
            </a:r>
          </a:p>
          <a:p>
            <a:pPr lvl="1"/>
            <a:r>
              <a:rPr lang="es-CR" dirty="0" smtClean="0"/>
              <a:t>INSERT: Insertar </a:t>
            </a:r>
            <a:r>
              <a:rPr lang="es-CR" dirty="0"/>
              <a:t>una nueva fila de </a:t>
            </a:r>
            <a:r>
              <a:rPr lang="es-CR" dirty="0" smtClean="0"/>
              <a:t>datos</a:t>
            </a:r>
            <a:endParaRPr lang="es-CR" dirty="0"/>
          </a:p>
          <a:p>
            <a:pPr lvl="1"/>
            <a:r>
              <a:rPr lang="es-CR" dirty="0" smtClean="0"/>
              <a:t>DELETE: Eliminar filas </a:t>
            </a:r>
            <a:r>
              <a:rPr lang="es-CR" dirty="0"/>
              <a:t>de </a:t>
            </a:r>
            <a:r>
              <a:rPr lang="es-CR" dirty="0" smtClean="0"/>
              <a:t>datos</a:t>
            </a:r>
            <a:endParaRPr lang="es-CR" dirty="0"/>
          </a:p>
          <a:p>
            <a:pPr lvl="1"/>
            <a:r>
              <a:rPr lang="es-CR" dirty="0" smtClean="0"/>
              <a:t>UPDATE: Modificar </a:t>
            </a:r>
            <a:r>
              <a:rPr lang="es-CR" dirty="0"/>
              <a:t>filas de </a:t>
            </a:r>
            <a:r>
              <a:rPr lang="es-CR" dirty="0" smtClean="0"/>
              <a:t>datos</a:t>
            </a:r>
            <a:endParaRPr lang="es-CR" dirty="0"/>
          </a:p>
          <a:p>
            <a:pPr lvl="1"/>
            <a:r>
              <a:rPr lang="es-CR" dirty="0"/>
              <a:t>SELECT </a:t>
            </a:r>
            <a:r>
              <a:rPr lang="es-CR" dirty="0" smtClean="0"/>
              <a:t>: Seleccionar, obtener datos</a:t>
            </a:r>
            <a:endParaRPr lang="es-CR" dirty="0"/>
          </a:p>
          <a:p>
            <a:endParaRPr lang="es-CR" dirty="0"/>
          </a:p>
        </p:txBody>
      </p:sp>
    </p:spTree>
    <p:extLst>
      <p:ext uri="{BB962C8B-B14F-4D97-AF65-F5344CB8AC3E}">
        <p14:creationId xmlns:p14="http://schemas.microsoft.com/office/powerpoint/2010/main" val="3672497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DML y DQL</a:t>
            </a:r>
            <a:endParaRPr lang="es-CR" dirty="0"/>
          </a:p>
        </p:txBody>
      </p:sp>
      <p:sp>
        <p:nvSpPr>
          <p:cNvPr id="3" name="2 Marcador de contenido"/>
          <p:cNvSpPr>
            <a:spLocks noGrp="1"/>
          </p:cNvSpPr>
          <p:nvPr>
            <p:ph sz="quarter" idx="1"/>
          </p:nvPr>
        </p:nvSpPr>
        <p:spPr/>
        <p:txBody>
          <a:bodyPr>
            <a:normAutofit fontScale="92500" lnSpcReduction="20000"/>
          </a:bodyPr>
          <a:lstStyle/>
          <a:p>
            <a:r>
              <a:rPr lang="es-CR" dirty="0" smtClean="0"/>
              <a:t>Ejemplos:</a:t>
            </a:r>
          </a:p>
          <a:p>
            <a:pPr lvl="1"/>
            <a:r>
              <a:rPr lang="es-CR" b="1" dirty="0" smtClean="0"/>
              <a:t>INSERT </a:t>
            </a:r>
            <a:r>
              <a:rPr lang="es-CR" b="1" dirty="0"/>
              <a:t>INTO </a:t>
            </a:r>
            <a:r>
              <a:rPr lang="es-CR" b="1" dirty="0" err="1"/>
              <a:t>mitabla</a:t>
            </a:r>
            <a:r>
              <a:rPr lang="es-CR" b="1" dirty="0"/>
              <a:t> </a:t>
            </a:r>
            <a:r>
              <a:rPr lang="es-CR" b="1" dirty="0" smtClean="0"/>
              <a:t>...</a:t>
            </a:r>
            <a:r>
              <a:rPr lang="es-CR" b="1" dirty="0"/>
              <a:t> </a:t>
            </a:r>
            <a:endParaRPr lang="es-CR" b="1" dirty="0" smtClean="0"/>
          </a:p>
          <a:p>
            <a:pPr marL="457200" lvl="1" indent="0">
              <a:buNone/>
            </a:pPr>
            <a:r>
              <a:rPr lang="es-CR" dirty="0" smtClean="0"/>
              <a:t>Inserta </a:t>
            </a:r>
            <a:r>
              <a:rPr lang="es-CR" dirty="0"/>
              <a:t>nuevas filas en </a:t>
            </a:r>
            <a:r>
              <a:rPr lang="es-CR" dirty="0" err="1" smtClean="0"/>
              <a:t>mitabla</a:t>
            </a:r>
            <a:endParaRPr lang="es-CR" dirty="0" smtClean="0"/>
          </a:p>
          <a:p>
            <a:pPr marL="457200" lvl="1" indent="0">
              <a:buNone/>
            </a:pPr>
            <a:endParaRPr lang="es-CR" dirty="0"/>
          </a:p>
          <a:p>
            <a:pPr lvl="1"/>
            <a:r>
              <a:rPr lang="es-CR" b="1" dirty="0"/>
              <a:t>DELETE FROM </a:t>
            </a:r>
            <a:r>
              <a:rPr lang="es-CR" b="1" dirty="0" err="1" smtClean="0"/>
              <a:t>mitabla</a:t>
            </a:r>
            <a:r>
              <a:rPr lang="es-CR" b="1" dirty="0"/>
              <a:t> </a:t>
            </a:r>
            <a:endParaRPr lang="es-CR" b="1" dirty="0" smtClean="0"/>
          </a:p>
          <a:p>
            <a:pPr marL="457200" lvl="1" indent="0">
              <a:buNone/>
            </a:pPr>
            <a:r>
              <a:rPr lang="es-CR" dirty="0" smtClean="0"/>
              <a:t>Eliminar </a:t>
            </a:r>
            <a:r>
              <a:rPr lang="es-CR" dirty="0"/>
              <a:t>filas de </a:t>
            </a:r>
            <a:r>
              <a:rPr lang="es-CR" dirty="0" err="1" smtClean="0"/>
              <a:t>mitabla</a:t>
            </a:r>
            <a:endParaRPr lang="es-CR" dirty="0" smtClean="0"/>
          </a:p>
          <a:p>
            <a:pPr marL="457200" lvl="1" indent="0">
              <a:buNone/>
            </a:pPr>
            <a:endParaRPr lang="es-CR" dirty="0"/>
          </a:p>
          <a:p>
            <a:pPr lvl="1"/>
            <a:r>
              <a:rPr lang="es-CR" b="1" dirty="0"/>
              <a:t>UPDATE </a:t>
            </a:r>
            <a:r>
              <a:rPr lang="es-CR" b="1" dirty="0" err="1"/>
              <a:t>mitabla</a:t>
            </a:r>
            <a:r>
              <a:rPr lang="es-CR" b="1" dirty="0"/>
              <a:t> </a:t>
            </a:r>
            <a:r>
              <a:rPr lang="es-CR" b="1" dirty="0" smtClean="0"/>
              <a:t>...</a:t>
            </a:r>
            <a:r>
              <a:rPr lang="es-CR" b="1" dirty="0"/>
              <a:t> </a:t>
            </a:r>
          </a:p>
          <a:p>
            <a:pPr marL="457200" lvl="1" indent="0">
              <a:buNone/>
            </a:pPr>
            <a:r>
              <a:rPr lang="es-CR" dirty="0" smtClean="0"/>
              <a:t>Actualiza </a:t>
            </a:r>
            <a:r>
              <a:rPr lang="es-CR" dirty="0"/>
              <a:t>filas de </a:t>
            </a:r>
            <a:r>
              <a:rPr lang="es-CR" b="1" i="1" dirty="0" err="1" smtClean="0"/>
              <a:t>mitabla</a:t>
            </a:r>
            <a:endParaRPr lang="es-CR" b="1" i="1" dirty="0" smtClean="0"/>
          </a:p>
          <a:p>
            <a:pPr marL="457200" lvl="1" indent="0">
              <a:buNone/>
            </a:pPr>
            <a:endParaRPr lang="es-CR" dirty="0" smtClean="0"/>
          </a:p>
          <a:p>
            <a:pPr lvl="1"/>
            <a:r>
              <a:rPr lang="es-CR" b="1" dirty="0" smtClean="0"/>
              <a:t>SELECT * …;</a:t>
            </a:r>
          </a:p>
          <a:p>
            <a:pPr marL="457200" lvl="1" indent="0">
              <a:buNone/>
            </a:pPr>
            <a:r>
              <a:rPr lang="es-CR" dirty="0" smtClean="0"/>
              <a:t>Permite seleccionar datos de una tabla</a:t>
            </a:r>
            <a:endParaRPr lang="es-CR" dirty="0"/>
          </a:p>
          <a:p>
            <a:endParaRPr lang="es-CR" dirty="0" smtClean="0"/>
          </a:p>
          <a:p>
            <a:endParaRPr lang="es-CR" dirty="0"/>
          </a:p>
        </p:txBody>
      </p:sp>
    </p:spTree>
    <p:extLst>
      <p:ext uri="{BB962C8B-B14F-4D97-AF65-F5344CB8AC3E}">
        <p14:creationId xmlns:p14="http://schemas.microsoft.com/office/powerpoint/2010/main" val="3188349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smtClean="0"/>
              <a:t>Conceptos Básicos de SQL</a:t>
            </a:r>
            <a:endParaRPr lang="es-CR" dirty="0"/>
          </a:p>
        </p:txBody>
      </p:sp>
      <p:sp>
        <p:nvSpPr>
          <p:cNvPr id="3" name="2 Marcador de contenido"/>
          <p:cNvSpPr>
            <a:spLocks noGrp="1"/>
          </p:cNvSpPr>
          <p:nvPr>
            <p:ph sz="quarter" idx="1"/>
          </p:nvPr>
        </p:nvSpPr>
        <p:spPr/>
        <p:txBody>
          <a:bodyPr>
            <a:normAutofit/>
          </a:bodyPr>
          <a:lstStyle/>
          <a:p>
            <a:r>
              <a:rPr lang="es-CR" dirty="0" smtClean="0"/>
              <a:t>Componentes de SQL</a:t>
            </a:r>
          </a:p>
          <a:p>
            <a:pPr lvl="1"/>
            <a:r>
              <a:rPr lang="es-CR" dirty="0" smtClean="0"/>
              <a:t>DDL (Data </a:t>
            </a:r>
            <a:r>
              <a:rPr lang="es-CR" dirty="0" err="1"/>
              <a:t>Definition</a:t>
            </a:r>
            <a:r>
              <a:rPr lang="es-CR" dirty="0"/>
              <a:t> </a:t>
            </a:r>
            <a:r>
              <a:rPr lang="es-CR" dirty="0" err="1" smtClean="0"/>
              <a:t>Language</a:t>
            </a:r>
            <a:r>
              <a:rPr lang="es-CR" dirty="0" smtClean="0"/>
              <a:t>): Lenguaje de Definición de Datos</a:t>
            </a:r>
          </a:p>
          <a:p>
            <a:pPr lvl="1"/>
            <a:r>
              <a:rPr lang="es-CR" dirty="0" smtClean="0"/>
              <a:t>DCL (Data Control </a:t>
            </a:r>
            <a:r>
              <a:rPr lang="es-CR" dirty="0" err="1" smtClean="0"/>
              <a:t>Language</a:t>
            </a:r>
            <a:r>
              <a:rPr lang="es-CR" dirty="0" smtClean="0"/>
              <a:t>): Lenguaje de Control de Datos</a:t>
            </a:r>
          </a:p>
          <a:p>
            <a:pPr lvl="1"/>
            <a:r>
              <a:rPr lang="es-CR" dirty="0" smtClean="0"/>
              <a:t>DML (Data </a:t>
            </a:r>
            <a:r>
              <a:rPr lang="es-CR" dirty="0" err="1"/>
              <a:t>Manipulation</a:t>
            </a:r>
            <a:r>
              <a:rPr lang="es-CR" dirty="0"/>
              <a:t> </a:t>
            </a:r>
            <a:r>
              <a:rPr lang="es-CR" dirty="0" err="1" smtClean="0"/>
              <a:t>Language</a:t>
            </a:r>
            <a:r>
              <a:rPr lang="es-CR" dirty="0" smtClean="0"/>
              <a:t>): Lenguaje de Manipulación de Datos</a:t>
            </a:r>
            <a:endParaRPr lang="es-CR" dirty="0"/>
          </a:p>
          <a:p>
            <a:pPr lvl="1"/>
            <a:r>
              <a:rPr lang="es-CR" dirty="0" smtClean="0"/>
              <a:t>DQL (Data </a:t>
            </a:r>
            <a:r>
              <a:rPr lang="es-CR" dirty="0" err="1"/>
              <a:t>Query</a:t>
            </a:r>
            <a:r>
              <a:rPr lang="es-CR" dirty="0"/>
              <a:t> </a:t>
            </a:r>
            <a:r>
              <a:rPr lang="es-CR" dirty="0" err="1" smtClean="0"/>
              <a:t>Language</a:t>
            </a:r>
            <a:r>
              <a:rPr lang="es-CR" dirty="0" smtClean="0"/>
              <a:t>): Lenguaje de Consulta de Datos</a:t>
            </a:r>
            <a:endParaRPr lang="es-CR" dirty="0"/>
          </a:p>
        </p:txBody>
      </p:sp>
    </p:spTree>
    <p:extLst>
      <p:ext uri="{BB962C8B-B14F-4D97-AF65-F5344CB8AC3E}">
        <p14:creationId xmlns:p14="http://schemas.microsoft.com/office/powerpoint/2010/main" val="3513224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SENTENCIA INSERT</a:t>
            </a:r>
            <a:endParaRPr lang="es-ES" smtClean="0">
              <a:effectLst/>
            </a:endParaRPr>
          </a:p>
        </p:txBody>
      </p:sp>
      <p:sp>
        <p:nvSpPr>
          <p:cNvPr id="24579" name="Rectangle 3"/>
          <p:cNvSpPr>
            <a:spLocks noGrp="1"/>
          </p:cNvSpPr>
          <p:nvPr>
            <p:ph type="body" idx="1"/>
          </p:nvPr>
        </p:nvSpPr>
        <p:spPr/>
        <p:txBody>
          <a:bodyPr>
            <a:normAutofit lnSpcReduction="10000"/>
          </a:bodyPr>
          <a:lstStyle/>
          <a:p>
            <a:pPr eaLnBrk="1" hangingPunct="1">
              <a:buFont typeface="Wingdings 3" pitchFamily="18" charset="2"/>
              <a:buNone/>
            </a:pPr>
            <a:endParaRPr lang="en-US" altLang="es-CR" smtClean="0"/>
          </a:p>
          <a:p>
            <a:pPr eaLnBrk="1" hangingPunct="1">
              <a:buFont typeface="Wingdings 3" pitchFamily="18" charset="2"/>
              <a:buNone/>
            </a:pPr>
            <a:r>
              <a:rPr lang="en-US" altLang="es-CR" smtClean="0"/>
              <a:t>INSERT INTO </a:t>
            </a:r>
            <a:r>
              <a:rPr lang="en-US" altLang="es-CR" i="1" smtClean="0"/>
              <a:t>nombre_tabla</a:t>
            </a:r>
            <a:r>
              <a:rPr lang="en-US" altLang="es-CR" smtClean="0"/>
              <a:t> </a:t>
            </a:r>
          </a:p>
          <a:p>
            <a:pPr eaLnBrk="1" hangingPunct="1">
              <a:buFont typeface="Wingdings 3" pitchFamily="18" charset="2"/>
              <a:buNone/>
            </a:pPr>
            <a:r>
              <a:rPr lang="en-US" altLang="es-CR" smtClean="0"/>
              <a:t>VALUES (</a:t>
            </a:r>
            <a:r>
              <a:rPr lang="en-US" altLang="es-CR" i="1" smtClean="0"/>
              <a:t>valor1</a:t>
            </a:r>
            <a:r>
              <a:rPr lang="en-US" altLang="es-CR" smtClean="0"/>
              <a:t>, </a:t>
            </a:r>
            <a:r>
              <a:rPr lang="en-US" altLang="es-CR" i="1" smtClean="0"/>
              <a:t>valor2...,valorN</a:t>
            </a:r>
            <a:r>
              <a:rPr lang="en-US" altLang="es-CR" smtClean="0"/>
              <a:t>); </a:t>
            </a:r>
          </a:p>
          <a:p>
            <a:pPr eaLnBrk="1" hangingPunct="1">
              <a:buFont typeface="Wingdings 3" pitchFamily="18" charset="2"/>
              <a:buNone/>
            </a:pPr>
            <a:endParaRPr lang="en-US" altLang="es-CR" smtClean="0"/>
          </a:p>
          <a:p>
            <a:pPr eaLnBrk="1" hangingPunct="1">
              <a:buFont typeface="Wingdings 3" pitchFamily="18" charset="2"/>
              <a:buNone/>
            </a:pPr>
            <a:r>
              <a:rPr lang="en-US" altLang="es-CR" smtClean="0"/>
              <a:t>--------------------------------</a:t>
            </a:r>
          </a:p>
          <a:p>
            <a:pPr eaLnBrk="1" hangingPunct="1">
              <a:buFont typeface="Wingdings 3" pitchFamily="18" charset="2"/>
              <a:buNone/>
            </a:pPr>
            <a:endParaRPr lang="en-US" altLang="es-CR" smtClean="0"/>
          </a:p>
          <a:p>
            <a:pPr eaLnBrk="1" hangingPunct="1">
              <a:buFont typeface="Wingdings 3" pitchFamily="18" charset="2"/>
              <a:buNone/>
            </a:pPr>
            <a:r>
              <a:rPr lang="en-US" altLang="es-CR" smtClean="0"/>
              <a:t>INSERT INTO </a:t>
            </a:r>
            <a:r>
              <a:rPr lang="en-US" altLang="es-CR" i="1" smtClean="0"/>
              <a:t>nombre_tabla</a:t>
            </a:r>
            <a:r>
              <a:rPr lang="en-US" altLang="es-CR" smtClean="0"/>
              <a:t> </a:t>
            </a:r>
          </a:p>
          <a:p>
            <a:pPr eaLnBrk="1" hangingPunct="1">
              <a:buFont typeface="Wingdings 3" pitchFamily="18" charset="2"/>
              <a:buNone/>
            </a:pPr>
            <a:r>
              <a:rPr lang="en-US" altLang="es-CR" smtClean="0"/>
              <a:t>(</a:t>
            </a:r>
            <a:r>
              <a:rPr lang="en-US" altLang="es-CR" i="1" smtClean="0"/>
              <a:t>columna1,</a:t>
            </a:r>
            <a:r>
              <a:rPr lang="en-US" altLang="es-CR" smtClean="0"/>
              <a:t> </a:t>
            </a:r>
            <a:r>
              <a:rPr lang="en-US" altLang="es-CR" i="1" smtClean="0"/>
              <a:t>columna2</a:t>
            </a:r>
            <a:r>
              <a:rPr lang="en-US" altLang="es-CR" smtClean="0"/>
              <a:t>..., </a:t>
            </a:r>
            <a:r>
              <a:rPr lang="en-US" altLang="es-CR" i="1" smtClean="0"/>
              <a:t>columnaN</a:t>
            </a:r>
            <a:r>
              <a:rPr lang="en-US" altLang="es-CR" smtClean="0"/>
              <a:t>) 	   </a:t>
            </a:r>
          </a:p>
          <a:p>
            <a:pPr eaLnBrk="1" hangingPunct="1">
              <a:buFont typeface="Wingdings 3" pitchFamily="18" charset="2"/>
              <a:buNone/>
            </a:pPr>
            <a:r>
              <a:rPr lang="en-US" altLang="es-CR" smtClean="0"/>
              <a:t>VALUES (</a:t>
            </a:r>
            <a:r>
              <a:rPr lang="en-US" altLang="es-CR" i="1" smtClean="0"/>
              <a:t>valor1</a:t>
            </a:r>
            <a:r>
              <a:rPr lang="en-US" altLang="es-CR" smtClean="0"/>
              <a:t>,</a:t>
            </a:r>
            <a:r>
              <a:rPr lang="en-US" altLang="es-CR" i="1" smtClean="0"/>
              <a:t>valor2..., valorN</a:t>
            </a:r>
            <a:r>
              <a:rPr lang="en-US" altLang="es-CR" smtClean="0"/>
              <a:t>); </a:t>
            </a:r>
            <a:endParaRPr lang="es-ES" altLang="es-CR" smtClean="0"/>
          </a:p>
        </p:txBody>
      </p:sp>
    </p:spTree>
    <p:extLst>
      <p:ext uri="{BB962C8B-B14F-4D97-AF65-F5344CB8AC3E}">
        <p14:creationId xmlns:p14="http://schemas.microsoft.com/office/powerpoint/2010/main" val="39085051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SENTENCIA INSERT</a:t>
            </a:r>
            <a:endParaRPr lang="es-ES" smtClean="0">
              <a:effectLst/>
            </a:endParaRPr>
          </a:p>
        </p:txBody>
      </p:sp>
      <p:sp>
        <p:nvSpPr>
          <p:cNvPr id="25603" name="Rectangle 3"/>
          <p:cNvSpPr>
            <a:spLocks noGrp="1"/>
          </p:cNvSpPr>
          <p:nvPr>
            <p:ph type="body" idx="1"/>
          </p:nvPr>
        </p:nvSpPr>
        <p:spPr/>
        <p:txBody>
          <a:bodyPr>
            <a:normAutofit lnSpcReduction="10000"/>
          </a:bodyPr>
          <a:lstStyle/>
          <a:p>
            <a:pPr eaLnBrk="1" hangingPunct="1">
              <a:buFont typeface="Wingdings 3" pitchFamily="18" charset="2"/>
              <a:buNone/>
            </a:pPr>
            <a:r>
              <a:rPr lang="es-CR" altLang="es-CR" smtClean="0"/>
              <a:t>INSERT INTO MARCA VALUES(1,'NISSAN');</a:t>
            </a:r>
          </a:p>
          <a:p>
            <a:pPr eaLnBrk="1" hangingPunct="1">
              <a:buFont typeface="Wingdings 3" pitchFamily="18" charset="2"/>
              <a:buNone/>
            </a:pPr>
            <a:endParaRPr lang="es-CR" altLang="es-CR" smtClean="0"/>
          </a:p>
          <a:p>
            <a:pPr eaLnBrk="1" hangingPunct="1">
              <a:buFont typeface="Wingdings 3" pitchFamily="18" charset="2"/>
              <a:buNone/>
            </a:pPr>
            <a:r>
              <a:rPr lang="es-CR" altLang="es-CR" smtClean="0"/>
              <a:t>INSERT INTO MARCA VALUES(2,'TOYOTA');</a:t>
            </a:r>
          </a:p>
          <a:p>
            <a:pPr eaLnBrk="1" hangingPunct="1">
              <a:buFont typeface="Wingdings 3" pitchFamily="18" charset="2"/>
              <a:buNone/>
            </a:pPr>
            <a:endParaRPr lang="es-CR" altLang="es-CR" smtClean="0"/>
          </a:p>
          <a:p>
            <a:pPr eaLnBrk="1" hangingPunct="1">
              <a:buFont typeface="Wingdings 3" pitchFamily="18" charset="2"/>
              <a:buNone/>
            </a:pPr>
            <a:r>
              <a:rPr lang="es-CR" altLang="es-CR" smtClean="0"/>
              <a:t>INSERT INTO MARCA(ID_MARCA,NOM_MARCA) </a:t>
            </a:r>
          </a:p>
          <a:p>
            <a:pPr eaLnBrk="1" hangingPunct="1">
              <a:buFont typeface="Wingdings 3" pitchFamily="18" charset="2"/>
              <a:buNone/>
            </a:pPr>
            <a:r>
              <a:rPr lang="es-CR" altLang="es-CR" smtClean="0"/>
              <a:t>VALUES(3,'HYUNDAI');</a:t>
            </a:r>
          </a:p>
          <a:p>
            <a:pPr eaLnBrk="1" hangingPunct="1">
              <a:buFont typeface="Wingdings 3" pitchFamily="18" charset="2"/>
              <a:buNone/>
            </a:pPr>
            <a:endParaRPr lang="es-CR" altLang="es-CR" smtClean="0"/>
          </a:p>
          <a:p>
            <a:pPr eaLnBrk="1" hangingPunct="1">
              <a:buFont typeface="Wingdings 3" pitchFamily="18" charset="2"/>
              <a:buNone/>
            </a:pPr>
            <a:r>
              <a:rPr lang="es-CR" altLang="es-CR" smtClean="0"/>
              <a:t>INSERT INTO MARCA(ID_MARCA) </a:t>
            </a:r>
          </a:p>
          <a:p>
            <a:pPr eaLnBrk="1" hangingPunct="1">
              <a:buFont typeface="Wingdings 3" pitchFamily="18" charset="2"/>
              <a:buNone/>
            </a:pPr>
            <a:r>
              <a:rPr lang="es-CR" altLang="es-CR" smtClean="0"/>
              <a:t>VALUES(4);</a:t>
            </a:r>
          </a:p>
          <a:p>
            <a:pPr eaLnBrk="1" hangingPunct="1">
              <a:buFont typeface="Wingdings 3" pitchFamily="18" charset="2"/>
              <a:buNone/>
            </a:pPr>
            <a:endParaRPr lang="es-ES" altLang="es-CR" smtClean="0"/>
          </a:p>
        </p:txBody>
      </p:sp>
    </p:spTree>
    <p:extLst>
      <p:ext uri="{BB962C8B-B14F-4D97-AF65-F5344CB8AC3E}">
        <p14:creationId xmlns:p14="http://schemas.microsoft.com/office/powerpoint/2010/main" val="2176835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SENTENCIA INSERT</a:t>
            </a:r>
            <a:endParaRPr lang="es-ES" smtClean="0">
              <a:effectLst/>
            </a:endParaRPr>
          </a:p>
        </p:txBody>
      </p:sp>
      <p:sp>
        <p:nvSpPr>
          <p:cNvPr id="26627" name="Rectangle 3"/>
          <p:cNvSpPr>
            <a:spLocks noGrp="1"/>
          </p:cNvSpPr>
          <p:nvPr>
            <p:ph type="body" idx="1"/>
          </p:nvPr>
        </p:nvSpPr>
        <p:spPr>
          <a:xfrm>
            <a:off x="685800" y="1600200"/>
            <a:ext cx="8229600" cy="4525963"/>
          </a:xfrm>
        </p:spPr>
        <p:txBody>
          <a:bodyPr/>
          <a:lstStyle/>
          <a:p>
            <a:pPr eaLnBrk="1" hangingPunct="1">
              <a:lnSpc>
                <a:spcPct val="80000"/>
              </a:lnSpc>
              <a:buFont typeface="Wingdings 3" pitchFamily="18" charset="2"/>
              <a:buNone/>
            </a:pPr>
            <a:r>
              <a:rPr lang="es-CR" altLang="es-CR" sz="1600" dirty="0" smtClean="0"/>
              <a:t>INSERT INTO MODELO(ID_MARCA,ID_MODELO,DES_MODELO) VALUES(1,1,'SENTRA');</a:t>
            </a:r>
          </a:p>
          <a:p>
            <a:pPr eaLnBrk="1" hangingPunct="1">
              <a:lnSpc>
                <a:spcPct val="80000"/>
              </a:lnSpc>
              <a:buFont typeface="Wingdings 3" pitchFamily="18" charset="2"/>
              <a:buNone/>
            </a:pPr>
            <a:endParaRPr lang="es-CR" altLang="es-CR" sz="1600" dirty="0" smtClean="0"/>
          </a:p>
          <a:p>
            <a:pPr eaLnBrk="1" hangingPunct="1">
              <a:lnSpc>
                <a:spcPct val="80000"/>
              </a:lnSpc>
              <a:buFont typeface="Wingdings 3" pitchFamily="18" charset="2"/>
              <a:buNone/>
            </a:pPr>
            <a:r>
              <a:rPr lang="es-CR" altLang="es-CR" sz="1600" dirty="0" smtClean="0"/>
              <a:t>INSERT INTO MODELO(ID_MARCA,ID_MODELO,DES_MODELO) VALUES(1,2,'ALMERA');</a:t>
            </a:r>
          </a:p>
          <a:p>
            <a:pPr eaLnBrk="1" hangingPunct="1">
              <a:lnSpc>
                <a:spcPct val="80000"/>
              </a:lnSpc>
              <a:buFont typeface="Wingdings 3" pitchFamily="18" charset="2"/>
              <a:buNone/>
            </a:pPr>
            <a:endParaRPr lang="es-CR" altLang="es-CR" sz="1600" dirty="0" smtClean="0"/>
          </a:p>
          <a:p>
            <a:pPr eaLnBrk="1" hangingPunct="1">
              <a:lnSpc>
                <a:spcPct val="80000"/>
              </a:lnSpc>
              <a:buFont typeface="Wingdings 3" pitchFamily="18" charset="2"/>
              <a:buNone/>
            </a:pPr>
            <a:r>
              <a:rPr lang="es-CR" altLang="es-CR" sz="1600" dirty="0" smtClean="0"/>
              <a:t>INSERT INTO MODELO(ID_MARCA,ID_MODELO,DES_MODELO) VALUES(1,3,'MURANO');</a:t>
            </a:r>
          </a:p>
          <a:p>
            <a:pPr eaLnBrk="1" hangingPunct="1">
              <a:lnSpc>
                <a:spcPct val="80000"/>
              </a:lnSpc>
              <a:buFont typeface="Wingdings 3" pitchFamily="18" charset="2"/>
              <a:buNone/>
            </a:pPr>
            <a:endParaRPr lang="es-CR" altLang="es-CR" sz="1600" dirty="0" smtClean="0"/>
          </a:p>
          <a:p>
            <a:pPr eaLnBrk="1" hangingPunct="1">
              <a:lnSpc>
                <a:spcPct val="80000"/>
              </a:lnSpc>
              <a:buFont typeface="Wingdings 3" pitchFamily="18" charset="2"/>
              <a:buNone/>
            </a:pPr>
            <a:r>
              <a:rPr lang="es-CR" altLang="es-CR" sz="1600" dirty="0" smtClean="0"/>
              <a:t>INSERT INTO MODELO(ID_MARCA,ID_MODELO,DES_MODELO) VALUES(2,1,'COROLLA');</a:t>
            </a:r>
          </a:p>
          <a:p>
            <a:pPr eaLnBrk="1" hangingPunct="1">
              <a:lnSpc>
                <a:spcPct val="80000"/>
              </a:lnSpc>
              <a:buFont typeface="Wingdings 3" pitchFamily="18" charset="2"/>
              <a:buNone/>
            </a:pPr>
            <a:endParaRPr lang="es-CR" altLang="es-CR" sz="1600" dirty="0" smtClean="0"/>
          </a:p>
          <a:p>
            <a:pPr eaLnBrk="1" hangingPunct="1">
              <a:lnSpc>
                <a:spcPct val="80000"/>
              </a:lnSpc>
              <a:buFont typeface="Wingdings 3" pitchFamily="18" charset="2"/>
              <a:buNone/>
            </a:pPr>
            <a:r>
              <a:rPr lang="es-CR" altLang="es-CR" sz="1600" dirty="0" smtClean="0"/>
              <a:t>INSERT INTO MODELO(ID_MARCA,ID_MODELO,DES_MODELO) VALUES(2,2,'YARIS');</a:t>
            </a:r>
          </a:p>
          <a:p>
            <a:pPr eaLnBrk="1" hangingPunct="1">
              <a:lnSpc>
                <a:spcPct val="80000"/>
              </a:lnSpc>
              <a:buFont typeface="Wingdings 3" pitchFamily="18" charset="2"/>
              <a:buNone/>
            </a:pPr>
            <a:endParaRPr lang="es-CR" altLang="es-CR" sz="1600" dirty="0" smtClean="0"/>
          </a:p>
          <a:p>
            <a:pPr eaLnBrk="1" hangingPunct="1">
              <a:lnSpc>
                <a:spcPct val="80000"/>
              </a:lnSpc>
              <a:buFont typeface="Wingdings 3" pitchFamily="18" charset="2"/>
              <a:buNone/>
            </a:pPr>
            <a:r>
              <a:rPr lang="es-CR" altLang="es-CR" sz="1600" dirty="0" smtClean="0"/>
              <a:t>INSERT INTO MODELO(ID_MARCA,ID_MODELO,DES_MODELO) VALUES(3,1,'EXCEL');</a:t>
            </a:r>
          </a:p>
          <a:p>
            <a:pPr eaLnBrk="1" hangingPunct="1">
              <a:lnSpc>
                <a:spcPct val="80000"/>
              </a:lnSpc>
              <a:buFont typeface="Wingdings 3" pitchFamily="18" charset="2"/>
              <a:buNone/>
            </a:pPr>
            <a:endParaRPr lang="es-CR" altLang="es-CR" sz="1600" dirty="0" smtClean="0"/>
          </a:p>
          <a:p>
            <a:pPr eaLnBrk="1" hangingPunct="1">
              <a:lnSpc>
                <a:spcPct val="80000"/>
              </a:lnSpc>
              <a:buFont typeface="Wingdings 3" pitchFamily="18" charset="2"/>
              <a:buNone/>
            </a:pPr>
            <a:r>
              <a:rPr lang="es-CR" altLang="es-CR" sz="1600" dirty="0" smtClean="0"/>
              <a:t>INSERT INTO MODELO(ID_MARCA,ID_MODELO,DES_MODELO) VALUES(3,2,'ELANTRA');</a:t>
            </a:r>
          </a:p>
          <a:p>
            <a:pPr eaLnBrk="1" hangingPunct="1">
              <a:lnSpc>
                <a:spcPct val="80000"/>
              </a:lnSpc>
              <a:buFont typeface="Wingdings 3" pitchFamily="18" charset="2"/>
              <a:buNone/>
            </a:pPr>
            <a:endParaRPr lang="es-CR" altLang="es-CR" sz="1600" dirty="0" smtClean="0"/>
          </a:p>
          <a:p>
            <a:pPr eaLnBrk="1" hangingPunct="1">
              <a:lnSpc>
                <a:spcPct val="80000"/>
              </a:lnSpc>
              <a:buFont typeface="Wingdings 3" pitchFamily="18" charset="2"/>
              <a:buNone/>
            </a:pPr>
            <a:r>
              <a:rPr lang="es-CR" altLang="es-CR" sz="1600" dirty="0" smtClean="0"/>
              <a:t>INSERT INTO MODELO(ID_MARCA,ID_MODELO,DES_MODELO) VALUES(3,3,'ACCENT');</a:t>
            </a:r>
            <a:endParaRPr lang="es-ES" altLang="es-CR" sz="1600" dirty="0" smtClean="0"/>
          </a:p>
        </p:txBody>
      </p:sp>
    </p:spTree>
    <p:extLst>
      <p:ext uri="{BB962C8B-B14F-4D97-AF65-F5344CB8AC3E}">
        <p14:creationId xmlns:p14="http://schemas.microsoft.com/office/powerpoint/2010/main" val="312285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SENTENCIA INSERT</a:t>
            </a:r>
            <a:endParaRPr lang="es-ES" smtClean="0">
              <a:effectLst/>
            </a:endParaRPr>
          </a:p>
        </p:txBody>
      </p:sp>
      <p:sp>
        <p:nvSpPr>
          <p:cNvPr id="27651" name="Rectangle 3"/>
          <p:cNvSpPr>
            <a:spLocks noGrp="1"/>
          </p:cNvSpPr>
          <p:nvPr>
            <p:ph type="body" idx="1"/>
          </p:nvPr>
        </p:nvSpPr>
        <p:spPr/>
        <p:txBody>
          <a:bodyPr/>
          <a:lstStyle/>
          <a:p>
            <a:pPr eaLnBrk="1" hangingPunct="1">
              <a:lnSpc>
                <a:spcPct val="90000"/>
              </a:lnSpc>
              <a:buFont typeface="Wingdings 3" pitchFamily="18" charset="2"/>
              <a:buNone/>
            </a:pPr>
            <a:r>
              <a:rPr lang="es-CR" altLang="es-CR" sz="2000" smtClean="0"/>
              <a:t>INSERT INTO VEHICULO(PLACA,ID_MARCA,ID_MODELO,</a:t>
            </a:r>
          </a:p>
          <a:p>
            <a:pPr eaLnBrk="1" hangingPunct="1">
              <a:lnSpc>
                <a:spcPct val="90000"/>
              </a:lnSpc>
              <a:buFont typeface="Wingdings 3" pitchFamily="18" charset="2"/>
              <a:buNone/>
            </a:pPr>
            <a:r>
              <a:rPr lang="es-CR" altLang="es-CR" sz="2000" smtClean="0"/>
              <a:t>                     ANIO,CILINDRAJE,CAPACIDAD,MOTOR,CHASIS) </a:t>
            </a:r>
            <a:endParaRPr lang="en-US" altLang="es-CR" sz="2000" smtClean="0"/>
          </a:p>
          <a:p>
            <a:pPr eaLnBrk="1" hangingPunct="1">
              <a:lnSpc>
                <a:spcPct val="90000"/>
              </a:lnSpc>
              <a:buFont typeface="Wingdings 3" pitchFamily="18" charset="2"/>
              <a:buNone/>
            </a:pPr>
            <a:r>
              <a:rPr lang="en-US" altLang="es-CR" sz="2000" smtClean="0"/>
              <a:t>VALUES ('25364',1,2,1993,4,5,'25A','33B');</a:t>
            </a:r>
            <a:endParaRPr lang="es-CR" altLang="es-CR" sz="2000" smtClean="0"/>
          </a:p>
          <a:p>
            <a:pPr eaLnBrk="1" hangingPunct="1">
              <a:lnSpc>
                <a:spcPct val="90000"/>
              </a:lnSpc>
              <a:buFont typeface="Wingdings 3" pitchFamily="18" charset="2"/>
              <a:buNone/>
            </a:pPr>
            <a:endParaRPr lang="es-CR" altLang="es-CR" sz="2000" smtClean="0"/>
          </a:p>
          <a:p>
            <a:pPr eaLnBrk="1" hangingPunct="1">
              <a:lnSpc>
                <a:spcPct val="90000"/>
              </a:lnSpc>
              <a:buFont typeface="Wingdings 3" pitchFamily="18" charset="2"/>
              <a:buNone/>
            </a:pPr>
            <a:r>
              <a:rPr lang="es-CR" altLang="es-CR" sz="2000" smtClean="0"/>
              <a:t>INSERT INTO VEHICULO(PLACA,ID_MARCA,ID_MODELO,</a:t>
            </a:r>
          </a:p>
          <a:p>
            <a:pPr eaLnBrk="1" hangingPunct="1">
              <a:lnSpc>
                <a:spcPct val="90000"/>
              </a:lnSpc>
              <a:buFont typeface="Wingdings 3" pitchFamily="18" charset="2"/>
              <a:buNone/>
            </a:pPr>
            <a:r>
              <a:rPr lang="es-CR" altLang="es-CR" sz="2000" smtClean="0"/>
              <a:t>                     ANIO,CILINDRAJE,CAPACIDAD,MOTOR,CHASIS) </a:t>
            </a:r>
            <a:endParaRPr lang="en-US" altLang="es-CR" sz="2000" smtClean="0"/>
          </a:p>
          <a:p>
            <a:pPr eaLnBrk="1" hangingPunct="1">
              <a:lnSpc>
                <a:spcPct val="90000"/>
              </a:lnSpc>
              <a:buFont typeface="Wingdings 3" pitchFamily="18" charset="2"/>
              <a:buNone/>
            </a:pPr>
            <a:r>
              <a:rPr lang="en-US" altLang="es-CR" sz="2000" smtClean="0"/>
              <a:t>VALUES ('496258',3,1,2000,4,5,'X251','Z369');</a:t>
            </a:r>
            <a:endParaRPr lang="es-CR" altLang="es-CR" sz="2000" smtClean="0"/>
          </a:p>
          <a:p>
            <a:pPr eaLnBrk="1" hangingPunct="1">
              <a:lnSpc>
                <a:spcPct val="90000"/>
              </a:lnSpc>
              <a:buFont typeface="Wingdings 3" pitchFamily="18" charset="2"/>
              <a:buNone/>
            </a:pPr>
            <a:endParaRPr lang="es-CR" altLang="es-CR" sz="2000" smtClean="0"/>
          </a:p>
          <a:p>
            <a:pPr eaLnBrk="1" hangingPunct="1">
              <a:lnSpc>
                <a:spcPct val="90000"/>
              </a:lnSpc>
              <a:buFont typeface="Wingdings 3" pitchFamily="18" charset="2"/>
              <a:buNone/>
            </a:pPr>
            <a:r>
              <a:rPr lang="es-CR" altLang="es-CR" sz="2000" smtClean="0"/>
              <a:t>INSERT INTO VEHICULO(PLACA,ID_MARCA,ID_MODELO,</a:t>
            </a:r>
          </a:p>
          <a:p>
            <a:pPr eaLnBrk="1" hangingPunct="1">
              <a:lnSpc>
                <a:spcPct val="90000"/>
              </a:lnSpc>
              <a:buFont typeface="Wingdings 3" pitchFamily="18" charset="2"/>
              <a:buNone/>
            </a:pPr>
            <a:r>
              <a:rPr lang="es-CR" altLang="es-CR" sz="2000" smtClean="0"/>
              <a:t>                     ANIO,CILINDRAJE,CAPACIDAD,MOTOR,CHASIS) </a:t>
            </a:r>
            <a:endParaRPr lang="en-US" altLang="es-CR" sz="2000" smtClean="0"/>
          </a:p>
          <a:p>
            <a:pPr eaLnBrk="1" hangingPunct="1">
              <a:lnSpc>
                <a:spcPct val="90000"/>
              </a:lnSpc>
              <a:buFont typeface="Wingdings 3" pitchFamily="18" charset="2"/>
              <a:buNone/>
            </a:pPr>
            <a:r>
              <a:rPr lang="en-US" altLang="es-CR" sz="2000" smtClean="0"/>
              <a:t>VALUES ('396258',2,2,1987,4,5,'96EX','96SDC1');</a:t>
            </a:r>
            <a:endParaRPr lang="es-ES" altLang="es-CR" sz="2000" smtClean="0"/>
          </a:p>
        </p:txBody>
      </p:sp>
    </p:spTree>
    <p:extLst>
      <p:ext uri="{BB962C8B-B14F-4D97-AF65-F5344CB8AC3E}">
        <p14:creationId xmlns:p14="http://schemas.microsoft.com/office/powerpoint/2010/main" val="2087644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z="3700" smtClean="0">
                <a:effectLst/>
              </a:rPr>
              <a:t>INSTRUCCIÓN SELECT SIMPLE (DQL)</a:t>
            </a:r>
            <a:endParaRPr lang="es-ES" sz="3700" smtClean="0">
              <a:effectLst/>
            </a:endParaRPr>
          </a:p>
        </p:txBody>
      </p:sp>
      <p:sp>
        <p:nvSpPr>
          <p:cNvPr id="28675" name="Rectangle 3"/>
          <p:cNvSpPr>
            <a:spLocks noGrp="1"/>
          </p:cNvSpPr>
          <p:nvPr>
            <p:ph type="body" idx="1"/>
          </p:nvPr>
        </p:nvSpPr>
        <p:spPr/>
        <p:txBody>
          <a:bodyPr/>
          <a:lstStyle/>
          <a:p>
            <a:pPr eaLnBrk="1" hangingPunct="1"/>
            <a:endParaRPr lang="es-ES_tradnl" altLang="es-CR" smtClean="0"/>
          </a:p>
          <a:p>
            <a:pPr eaLnBrk="1" hangingPunct="1"/>
            <a:r>
              <a:rPr lang="es-ES" altLang="es-CR" smtClean="0"/>
              <a:t>SELECT * FROM MARCA;</a:t>
            </a:r>
          </a:p>
          <a:p>
            <a:pPr eaLnBrk="1" hangingPunct="1"/>
            <a:endParaRPr lang="es-ES" altLang="es-CR" smtClean="0"/>
          </a:p>
          <a:p>
            <a:pPr eaLnBrk="1" hangingPunct="1"/>
            <a:r>
              <a:rPr lang="es-ES" altLang="es-CR" smtClean="0"/>
              <a:t>SELECT * FROM MODELO;</a:t>
            </a:r>
          </a:p>
          <a:p>
            <a:pPr eaLnBrk="1" hangingPunct="1"/>
            <a:endParaRPr lang="es-ES" altLang="es-CR" smtClean="0"/>
          </a:p>
          <a:p>
            <a:pPr eaLnBrk="1" hangingPunct="1"/>
            <a:r>
              <a:rPr lang="es-ES" altLang="es-CR" smtClean="0"/>
              <a:t>SELECT * FROM VEHICULO </a:t>
            </a:r>
          </a:p>
        </p:txBody>
      </p:sp>
    </p:spTree>
    <p:extLst>
      <p:ext uri="{BB962C8B-B14F-4D97-AF65-F5344CB8AC3E}">
        <p14:creationId xmlns:p14="http://schemas.microsoft.com/office/powerpoint/2010/main" val="995367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INSTRUCCIÓN UPDATE</a:t>
            </a:r>
            <a:endParaRPr lang="es-ES" smtClean="0">
              <a:effectLst/>
            </a:endParaRPr>
          </a:p>
        </p:txBody>
      </p:sp>
      <p:sp>
        <p:nvSpPr>
          <p:cNvPr id="29699" name="Rectangle 3"/>
          <p:cNvSpPr>
            <a:spLocks noGrp="1"/>
          </p:cNvSpPr>
          <p:nvPr>
            <p:ph type="body" idx="1"/>
          </p:nvPr>
        </p:nvSpPr>
        <p:spPr/>
        <p:txBody>
          <a:bodyPr>
            <a:normAutofit fontScale="92500" lnSpcReduction="10000"/>
          </a:bodyPr>
          <a:lstStyle/>
          <a:p>
            <a:pPr eaLnBrk="1" hangingPunct="1">
              <a:lnSpc>
                <a:spcPct val="80000"/>
              </a:lnSpc>
              <a:buFont typeface="Wingdings 3" pitchFamily="18" charset="2"/>
              <a:buNone/>
            </a:pPr>
            <a:endParaRPr lang="en-US" altLang="es-CR" sz="2000" smtClean="0"/>
          </a:p>
          <a:p>
            <a:pPr eaLnBrk="1" hangingPunct="1">
              <a:lnSpc>
                <a:spcPct val="80000"/>
              </a:lnSpc>
              <a:buFont typeface="Wingdings 3" pitchFamily="18" charset="2"/>
              <a:buNone/>
            </a:pPr>
            <a:endParaRPr lang="en-US" altLang="es-CR" sz="2000" smtClean="0"/>
          </a:p>
          <a:p>
            <a:pPr eaLnBrk="1" hangingPunct="1">
              <a:lnSpc>
                <a:spcPct val="80000"/>
              </a:lnSpc>
              <a:buFont typeface="Wingdings 3" pitchFamily="18" charset="2"/>
              <a:buNone/>
            </a:pPr>
            <a:r>
              <a:rPr lang="en-US" altLang="es-CR" sz="2000" smtClean="0"/>
              <a:t>UPDATE </a:t>
            </a:r>
            <a:r>
              <a:rPr lang="en-US" altLang="es-CR" sz="2000" i="1" smtClean="0"/>
              <a:t>nombre_tabla</a:t>
            </a:r>
            <a:r>
              <a:rPr lang="en-US" altLang="es-CR" sz="2000" smtClean="0"/>
              <a:t> </a:t>
            </a:r>
          </a:p>
          <a:p>
            <a:pPr eaLnBrk="1" hangingPunct="1">
              <a:lnSpc>
                <a:spcPct val="80000"/>
              </a:lnSpc>
              <a:buFont typeface="Wingdings 3" pitchFamily="18" charset="2"/>
              <a:buNone/>
            </a:pPr>
            <a:r>
              <a:rPr lang="en-US" altLang="es-CR" sz="2000" smtClean="0"/>
              <a:t>SET </a:t>
            </a:r>
          </a:p>
          <a:p>
            <a:pPr eaLnBrk="1" hangingPunct="1">
              <a:lnSpc>
                <a:spcPct val="80000"/>
              </a:lnSpc>
              <a:buFont typeface="Wingdings 3" pitchFamily="18" charset="2"/>
              <a:buNone/>
            </a:pPr>
            <a:r>
              <a:rPr lang="en-US" altLang="es-CR" sz="2000" smtClean="0"/>
              <a:t>	</a:t>
            </a:r>
            <a:r>
              <a:rPr lang="en-US" altLang="es-CR" sz="2000" i="1" smtClean="0"/>
              <a:t>columna1 </a:t>
            </a:r>
            <a:r>
              <a:rPr lang="en-US" altLang="es-CR" sz="2000" smtClean="0"/>
              <a:t>= valor1,</a:t>
            </a:r>
          </a:p>
          <a:p>
            <a:pPr eaLnBrk="1" hangingPunct="1">
              <a:lnSpc>
                <a:spcPct val="80000"/>
              </a:lnSpc>
              <a:buFont typeface="Wingdings 3" pitchFamily="18" charset="2"/>
              <a:buNone/>
            </a:pPr>
            <a:r>
              <a:rPr lang="en-US" altLang="es-CR" sz="2000" smtClean="0"/>
              <a:t>  </a:t>
            </a:r>
            <a:r>
              <a:rPr lang="en-US" altLang="es-CR" sz="2000" i="1" smtClean="0"/>
              <a:t>columna2 </a:t>
            </a:r>
            <a:r>
              <a:rPr lang="en-US" altLang="es-CR" sz="2000" smtClean="0"/>
              <a:t>= valor2, ...</a:t>
            </a:r>
          </a:p>
          <a:p>
            <a:pPr eaLnBrk="1" hangingPunct="1">
              <a:lnSpc>
                <a:spcPct val="80000"/>
              </a:lnSpc>
              <a:buFont typeface="Wingdings 3" pitchFamily="18" charset="2"/>
              <a:buNone/>
            </a:pPr>
            <a:r>
              <a:rPr lang="en-US" altLang="es-CR" sz="2000" smtClean="0"/>
              <a:t>  </a:t>
            </a:r>
            <a:r>
              <a:rPr lang="en-US" altLang="es-CR" sz="2000" i="1" smtClean="0"/>
              <a:t>columnaN </a:t>
            </a:r>
            <a:r>
              <a:rPr lang="en-US" altLang="es-CR" sz="2000" smtClean="0"/>
              <a:t>= valorN </a:t>
            </a:r>
          </a:p>
          <a:p>
            <a:pPr eaLnBrk="1" hangingPunct="1">
              <a:lnSpc>
                <a:spcPct val="80000"/>
              </a:lnSpc>
              <a:buFont typeface="Wingdings 3" pitchFamily="18" charset="2"/>
              <a:buNone/>
            </a:pPr>
            <a:r>
              <a:rPr lang="en-US" altLang="es-CR" sz="2000" smtClean="0"/>
              <a:t>[WHERE</a:t>
            </a:r>
          </a:p>
          <a:p>
            <a:pPr eaLnBrk="1" hangingPunct="1">
              <a:lnSpc>
                <a:spcPct val="80000"/>
              </a:lnSpc>
              <a:buFont typeface="Wingdings 3" pitchFamily="18" charset="2"/>
              <a:buNone/>
            </a:pPr>
            <a:r>
              <a:rPr lang="en-US" altLang="es-CR" sz="2000" smtClean="0"/>
              <a:t>	</a:t>
            </a:r>
            <a:r>
              <a:rPr lang="en-US" altLang="es-CR" sz="2000" i="1" smtClean="0"/>
              <a:t>columna_where1 = valorwhere1 </a:t>
            </a:r>
          </a:p>
          <a:p>
            <a:pPr eaLnBrk="1" hangingPunct="1">
              <a:lnSpc>
                <a:spcPct val="80000"/>
              </a:lnSpc>
              <a:buFont typeface="Wingdings 3" pitchFamily="18" charset="2"/>
              <a:buNone/>
            </a:pPr>
            <a:r>
              <a:rPr lang="en-US" altLang="es-CR" sz="2000" i="1" smtClean="0"/>
              <a:t>	</a:t>
            </a:r>
            <a:r>
              <a:rPr lang="en-US" altLang="es-CR" sz="2000" smtClean="0"/>
              <a:t>[</a:t>
            </a:r>
          </a:p>
          <a:p>
            <a:pPr eaLnBrk="1" hangingPunct="1">
              <a:lnSpc>
                <a:spcPct val="80000"/>
              </a:lnSpc>
              <a:buFont typeface="Wingdings 3" pitchFamily="18" charset="2"/>
              <a:buNone/>
            </a:pPr>
            <a:r>
              <a:rPr lang="en-US" altLang="es-CR" sz="2000" i="1" smtClean="0"/>
              <a:t>	 </a:t>
            </a:r>
            <a:r>
              <a:rPr lang="en-US" altLang="es-CR" sz="2000" smtClean="0"/>
              <a:t>AND</a:t>
            </a:r>
            <a:r>
              <a:rPr lang="en-US" altLang="es-CR" sz="2000" i="1" smtClean="0"/>
              <a:t> columna_where2 = valorwhere2 </a:t>
            </a:r>
            <a:r>
              <a:rPr lang="en-US" altLang="es-CR" sz="2000" smtClean="0"/>
              <a:t>AND</a:t>
            </a:r>
          </a:p>
          <a:p>
            <a:pPr eaLnBrk="1" hangingPunct="1">
              <a:lnSpc>
                <a:spcPct val="80000"/>
              </a:lnSpc>
              <a:buFont typeface="Wingdings 3" pitchFamily="18" charset="2"/>
              <a:buNone/>
            </a:pPr>
            <a:r>
              <a:rPr lang="en-US" altLang="es-CR" sz="2000" i="1" smtClean="0"/>
              <a:t>	 columna_where3 = valorwhere3 </a:t>
            </a:r>
          </a:p>
          <a:p>
            <a:pPr eaLnBrk="1" hangingPunct="1">
              <a:lnSpc>
                <a:spcPct val="80000"/>
              </a:lnSpc>
              <a:buFont typeface="Wingdings 3" pitchFamily="18" charset="2"/>
              <a:buNone/>
            </a:pPr>
            <a:r>
              <a:rPr lang="en-US" altLang="es-CR" sz="2000" i="1" smtClean="0"/>
              <a:t>	</a:t>
            </a:r>
            <a:r>
              <a:rPr lang="en-US" altLang="es-CR" sz="2000" smtClean="0"/>
              <a:t>]</a:t>
            </a:r>
          </a:p>
          <a:p>
            <a:pPr eaLnBrk="1" hangingPunct="1">
              <a:lnSpc>
                <a:spcPct val="80000"/>
              </a:lnSpc>
              <a:buFont typeface="Wingdings 3" pitchFamily="18" charset="2"/>
              <a:buNone/>
            </a:pPr>
            <a:endParaRPr lang="en-US" altLang="es-CR" sz="2000" i="1" smtClean="0"/>
          </a:p>
          <a:p>
            <a:pPr eaLnBrk="1" hangingPunct="1">
              <a:lnSpc>
                <a:spcPct val="80000"/>
              </a:lnSpc>
              <a:buFont typeface="Wingdings 3" pitchFamily="18" charset="2"/>
              <a:buNone/>
            </a:pPr>
            <a:r>
              <a:rPr lang="en-US" altLang="es-CR" sz="2000" smtClean="0"/>
              <a:t>]; </a:t>
            </a:r>
            <a:endParaRPr lang="es-ES" altLang="es-CR" sz="2000" smtClean="0"/>
          </a:p>
        </p:txBody>
      </p:sp>
    </p:spTree>
    <p:extLst>
      <p:ext uri="{BB962C8B-B14F-4D97-AF65-F5344CB8AC3E}">
        <p14:creationId xmlns:p14="http://schemas.microsoft.com/office/powerpoint/2010/main" val="3792367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INSTRUCCIÓN UPDATE</a:t>
            </a:r>
            <a:endParaRPr lang="es-ES" smtClean="0">
              <a:effectLst/>
            </a:endParaRPr>
          </a:p>
        </p:txBody>
      </p:sp>
      <p:sp>
        <p:nvSpPr>
          <p:cNvPr id="30723" name="Rectangle 3"/>
          <p:cNvSpPr>
            <a:spLocks noGrp="1"/>
          </p:cNvSpPr>
          <p:nvPr>
            <p:ph type="body" idx="1"/>
          </p:nvPr>
        </p:nvSpPr>
        <p:spPr/>
        <p:txBody>
          <a:bodyPr/>
          <a:lstStyle/>
          <a:p>
            <a:pPr eaLnBrk="1" hangingPunct="1">
              <a:buFont typeface="Wingdings 3" pitchFamily="18" charset="2"/>
              <a:buNone/>
            </a:pPr>
            <a:endParaRPr lang="en-US" altLang="es-CR" smtClean="0"/>
          </a:p>
          <a:p>
            <a:pPr eaLnBrk="1" hangingPunct="1">
              <a:buFont typeface="Wingdings 3" pitchFamily="18" charset="2"/>
              <a:buNone/>
            </a:pPr>
            <a:r>
              <a:rPr lang="en-US" altLang="es-CR" smtClean="0"/>
              <a:t>UPDATE VEHICULO SET MOTOR = 'WCH7896'</a:t>
            </a:r>
          </a:p>
          <a:p>
            <a:pPr eaLnBrk="1" hangingPunct="1">
              <a:buFont typeface="Wingdings 3" pitchFamily="18" charset="2"/>
              <a:buNone/>
            </a:pPr>
            <a:r>
              <a:rPr lang="en-US" altLang="es-CR" smtClean="0"/>
              <a:t>WHERE PLACA = '396258';</a:t>
            </a:r>
            <a:r>
              <a:rPr lang="es-ES" altLang="es-CR" smtClean="0"/>
              <a:t> </a:t>
            </a:r>
          </a:p>
          <a:p>
            <a:pPr eaLnBrk="1" hangingPunct="1">
              <a:buFont typeface="Wingdings 3" pitchFamily="18" charset="2"/>
              <a:buNone/>
            </a:pPr>
            <a:endParaRPr lang="es-ES_tradnl" altLang="es-CR" smtClean="0"/>
          </a:p>
          <a:p>
            <a:pPr eaLnBrk="1" hangingPunct="1">
              <a:buFont typeface="Wingdings 3" pitchFamily="18" charset="2"/>
              <a:buNone/>
            </a:pPr>
            <a:r>
              <a:rPr lang="en-US" altLang="es-CR" smtClean="0"/>
              <a:t>UPDATE VEHICULO SET ID_MODELO = 3</a:t>
            </a:r>
          </a:p>
          <a:p>
            <a:pPr eaLnBrk="1" hangingPunct="1">
              <a:buFont typeface="Wingdings 3" pitchFamily="18" charset="2"/>
              <a:buNone/>
            </a:pPr>
            <a:r>
              <a:rPr lang="en-US" altLang="es-CR" smtClean="0"/>
              <a:t>WHERE ID_MARCA = 1 AND ANIO &gt;= 1990;</a:t>
            </a:r>
          </a:p>
          <a:p>
            <a:pPr eaLnBrk="1" hangingPunct="1">
              <a:buFont typeface="Wingdings 3" pitchFamily="18" charset="2"/>
              <a:buNone/>
            </a:pPr>
            <a:endParaRPr lang="en-US" altLang="es-CR" smtClean="0"/>
          </a:p>
          <a:p>
            <a:pPr eaLnBrk="1" hangingPunct="1">
              <a:buFont typeface="Wingdings 3" pitchFamily="18" charset="2"/>
              <a:buNone/>
            </a:pPr>
            <a:endParaRPr lang="en-US" altLang="es-CR" smtClean="0"/>
          </a:p>
          <a:p>
            <a:pPr eaLnBrk="1" hangingPunct="1">
              <a:buFont typeface="Wingdings 3" pitchFamily="18" charset="2"/>
              <a:buNone/>
            </a:pPr>
            <a:endParaRPr lang="es-ES" altLang="es-CR" smtClean="0"/>
          </a:p>
        </p:txBody>
      </p:sp>
    </p:spTree>
    <p:extLst>
      <p:ext uri="{BB962C8B-B14F-4D97-AF65-F5344CB8AC3E}">
        <p14:creationId xmlns:p14="http://schemas.microsoft.com/office/powerpoint/2010/main" val="2401204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INSTRUCCIÓN DELETE</a:t>
            </a:r>
            <a:endParaRPr lang="es-ES" smtClean="0">
              <a:effectLst/>
            </a:endParaRPr>
          </a:p>
        </p:txBody>
      </p:sp>
      <p:sp>
        <p:nvSpPr>
          <p:cNvPr id="31747" name="Rectangle 3"/>
          <p:cNvSpPr>
            <a:spLocks noGrp="1"/>
          </p:cNvSpPr>
          <p:nvPr>
            <p:ph type="body" idx="1"/>
          </p:nvPr>
        </p:nvSpPr>
        <p:spPr/>
        <p:txBody>
          <a:bodyPr>
            <a:normAutofit lnSpcReduction="10000"/>
          </a:bodyPr>
          <a:lstStyle/>
          <a:p>
            <a:pPr eaLnBrk="1" hangingPunct="1">
              <a:lnSpc>
                <a:spcPct val="90000"/>
              </a:lnSpc>
              <a:buFont typeface="Wingdings 3" pitchFamily="18" charset="2"/>
              <a:buNone/>
            </a:pPr>
            <a:endParaRPr lang="en-US" altLang="es-CR" smtClean="0"/>
          </a:p>
          <a:p>
            <a:pPr eaLnBrk="1" hangingPunct="1">
              <a:lnSpc>
                <a:spcPct val="90000"/>
              </a:lnSpc>
              <a:buFont typeface="Wingdings 3" pitchFamily="18" charset="2"/>
              <a:buNone/>
            </a:pPr>
            <a:endParaRPr lang="en-US" altLang="es-CR" smtClean="0"/>
          </a:p>
          <a:p>
            <a:pPr eaLnBrk="1" hangingPunct="1">
              <a:lnSpc>
                <a:spcPct val="90000"/>
              </a:lnSpc>
              <a:buFont typeface="Wingdings 3" pitchFamily="18" charset="2"/>
              <a:buNone/>
            </a:pPr>
            <a:r>
              <a:rPr lang="en-US" altLang="es-CR" smtClean="0"/>
              <a:t>DELETE FROM </a:t>
            </a:r>
            <a:r>
              <a:rPr lang="en-US" altLang="es-CR" i="1" smtClean="0"/>
              <a:t>nombre_tabla</a:t>
            </a:r>
            <a:r>
              <a:rPr lang="en-US" altLang="es-CR" smtClean="0"/>
              <a:t> </a:t>
            </a:r>
          </a:p>
          <a:p>
            <a:pPr eaLnBrk="1" hangingPunct="1">
              <a:lnSpc>
                <a:spcPct val="90000"/>
              </a:lnSpc>
              <a:buFont typeface="Wingdings 3" pitchFamily="18" charset="2"/>
              <a:buNone/>
            </a:pPr>
            <a:r>
              <a:rPr lang="en-US" altLang="es-CR" smtClean="0"/>
              <a:t>[WHERE </a:t>
            </a:r>
            <a:r>
              <a:rPr lang="en-US" altLang="es-CR" i="1" smtClean="0"/>
              <a:t>columna_where1 = valorwhere1 </a:t>
            </a:r>
          </a:p>
          <a:p>
            <a:pPr eaLnBrk="1" hangingPunct="1">
              <a:lnSpc>
                <a:spcPct val="90000"/>
              </a:lnSpc>
              <a:buFont typeface="Wingdings 3" pitchFamily="18" charset="2"/>
              <a:buNone/>
            </a:pPr>
            <a:r>
              <a:rPr lang="en-US" altLang="es-CR" i="1" smtClean="0"/>
              <a:t>	</a:t>
            </a:r>
            <a:r>
              <a:rPr lang="en-US" altLang="es-CR" smtClean="0"/>
              <a:t>[</a:t>
            </a:r>
          </a:p>
          <a:p>
            <a:pPr eaLnBrk="1" hangingPunct="1">
              <a:lnSpc>
                <a:spcPct val="90000"/>
              </a:lnSpc>
              <a:buFont typeface="Wingdings 3" pitchFamily="18" charset="2"/>
              <a:buNone/>
            </a:pPr>
            <a:r>
              <a:rPr lang="en-US" altLang="es-CR" i="1" smtClean="0"/>
              <a:t>	 </a:t>
            </a:r>
            <a:r>
              <a:rPr lang="en-US" altLang="es-CR" smtClean="0"/>
              <a:t>AND</a:t>
            </a:r>
            <a:r>
              <a:rPr lang="en-US" altLang="es-CR" i="1" smtClean="0"/>
              <a:t> columna_where2 = valorwhere2 </a:t>
            </a:r>
            <a:r>
              <a:rPr lang="en-US" altLang="es-CR" smtClean="0"/>
              <a:t>AND</a:t>
            </a:r>
          </a:p>
          <a:p>
            <a:pPr eaLnBrk="1" hangingPunct="1">
              <a:lnSpc>
                <a:spcPct val="90000"/>
              </a:lnSpc>
              <a:buFont typeface="Wingdings 3" pitchFamily="18" charset="2"/>
              <a:buNone/>
            </a:pPr>
            <a:r>
              <a:rPr lang="en-US" altLang="es-CR" i="1" smtClean="0"/>
              <a:t>	 columna_where3 = valorwhere3 </a:t>
            </a:r>
          </a:p>
          <a:p>
            <a:pPr eaLnBrk="1" hangingPunct="1">
              <a:lnSpc>
                <a:spcPct val="90000"/>
              </a:lnSpc>
              <a:buFont typeface="Wingdings 3" pitchFamily="18" charset="2"/>
              <a:buNone/>
            </a:pPr>
            <a:r>
              <a:rPr lang="en-US" altLang="es-CR" i="1" smtClean="0"/>
              <a:t>	</a:t>
            </a:r>
            <a:r>
              <a:rPr lang="en-US" altLang="es-CR" smtClean="0"/>
              <a:t>]</a:t>
            </a:r>
          </a:p>
          <a:p>
            <a:pPr eaLnBrk="1" hangingPunct="1">
              <a:lnSpc>
                <a:spcPct val="90000"/>
              </a:lnSpc>
              <a:buFont typeface="Wingdings 3" pitchFamily="18" charset="2"/>
              <a:buNone/>
            </a:pPr>
            <a:endParaRPr lang="en-US" altLang="es-CR" i="1" smtClean="0"/>
          </a:p>
          <a:p>
            <a:pPr eaLnBrk="1" hangingPunct="1">
              <a:lnSpc>
                <a:spcPct val="90000"/>
              </a:lnSpc>
              <a:buFont typeface="Wingdings 3" pitchFamily="18" charset="2"/>
              <a:buNone/>
            </a:pPr>
            <a:r>
              <a:rPr lang="en-US" altLang="es-CR" smtClean="0"/>
              <a:t>]; </a:t>
            </a:r>
            <a:endParaRPr lang="es-ES" altLang="es-CR" smtClean="0"/>
          </a:p>
        </p:txBody>
      </p:sp>
    </p:spTree>
    <p:extLst>
      <p:ext uri="{BB962C8B-B14F-4D97-AF65-F5344CB8AC3E}">
        <p14:creationId xmlns:p14="http://schemas.microsoft.com/office/powerpoint/2010/main" val="2787286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INSTRUCCIÓN DELETE</a:t>
            </a:r>
            <a:endParaRPr lang="es-ES" smtClean="0">
              <a:effectLst/>
            </a:endParaRPr>
          </a:p>
        </p:txBody>
      </p:sp>
      <p:sp>
        <p:nvSpPr>
          <p:cNvPr id="32771" name="Rectangle 3"/>
          <p:cNvSpPr>
            <a:spLocks noGrp="1"/>
          </p:cNvSpPr>
          <p:nvPr>
            <p:ph type="body" idx="1"/>
          </p:nvPr>
        </p:nvSpPr>
        <p:spPr/>
        <p:txBody>
          <a:bodyPr/>
          <a:lstStyle/>
          <a:p>
            <a:pPr eaLnBrk="1" hangingPunct="1">
              <a:buFont typeface="Wingdings 3" pitchFamily="18" charset="2"/>
              <a:buNone/>
            </a:pPr>
            <a:endParaRPr lang="en-US" altLang="es-CR" smtClean="0"/>
          </a:p>
          <a:p>
            <a:pPr eaLnBrk="1" hangingPunct="1">
              <a:buFont typeface="Wingdings 3" pitchFamily="18" charset="2"/>
              <a:buNone/>
            </a:pPr>
            <a:r>
              <a:rPr lang="en-US" altLang="es-CR" smtClean="0"/>
              <a:t>DELETE FROM VEHICULO </a:t>
            </a:r>
          </a:p>
          <a:p>
            <a:pPr eaLnBrk="1" hangingPunct="1">
              <a:buFont typeface="Wingdings 3" pitchFamily="18" charset="2"/>
              <a:buNone/>
            </a:pPr>
            <a:r>
              <a:rPr lang="en-US" altLang="es-CR" smtClean="0"/>
              <a:t>WHERE ID_MARCA=3;</a:t>
            </a:r>
          </a:p>
          <a:p>
            <a:pPr eaLnBrk="1" hangingPunct="1">
              <a:buFont typeface="Wingdings 3" pitchFamily="18" charset="2"/>
              <a:buNone/>
            </a:pPr>
            <a:endParaRPr lang="en-US" altLang="es-CR" smtClean="0"/>
          </a:p>
          <a:p>
            <a:pPr eaLnBrk="1" hangingPunct="1">
              <a:buFont typeface="Wingdings 3" pitchFamily="18" charset="2"/>
              <a:buNone/>
            </a:pPr>
            <a:r>
              <a:rPr lang="en-US" altLang="es-CR" smtClean="0"/>
              <a:t>DELETE FROM MODELO</a:t>
            </a:r>
          </a:p>
          <a:p>
            <a:pPr eaLnBrk="1" hangingPunct="1">
              <a:buFont typeface="Wingdings 3" pitchFamily="18" charset="2"/>
              <a:buNone/>
            </a:pPr>
            <a:r>
              <a:rPr lang="en-US" altLang="es-CR" smtClean="0"/>
              <a:t>WHERE ID_MARCA = 1 AND ID_MODELO = 2;</a:t>
            </a:r>
            <a:endParaRPr lang="es-ES" altLang="es-CR" smtClean="0"/>
          </a:p>
        </p:txBody>
      </p:sp>
    </p:spTree>
    <p:extLst>
      <p:ext uri="{BB962C8B-B14F-4D97-AF65-F5344CB8AC3E}">
        <p14:creationId xmlns:p14="http://schemas.microsoft.com/office/powerpoint/2010/main" val="1325525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R"/>
          </a:p>
        </p:txBody>
      </p:sp>
      <p:sp>
        <p:nvSpPr>
          <p:cNvPr id="3" name="2 Marcador de contenido"/>
          <p:cNvSpPr>
            <a:spLocks noGrp="1"/>
          </p:cNvSpPr>
          <p:nvPr>
            <p:ph sz="quarter" idx="1"/>
          </p:nvPr>
        </p:nvSpPr>
        <p:spPr/>
        <p:txBody>
          <a:bodyPr/>
          <a:lstStyle/>
          <a:p>
            <a:r>
              <a:rPr lang="es-CR" dirty="0" smtClean="0"/>
              <a:t>Taller SQL</a:t>
            </a:r>
            <a:endParaRPr lang="es-CR" dirty="0"/>
          </a:p>
        </p:txBody>
      </p:sp>
    </p:spTree>
    <p:extLst>
      <p:ext uri="{BB962C8B-B14F-4D97-AF65-F5344CB8AC3E}">
        <p14:creationId xmlns:p14="http://schemas.microsoft.com/office/powerpoint/2010/main" val="4166598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DDL</a:t>
            </a:r>
            <a:endParaRPr lang="es-CR" dirty="0"/>
          </a:p>
        </p:txBody>
      </p:sp>
      <p:sp>
        <p:nvSpPr>
          <p:cNvPr id="3" name="2 Marcador de contenido"/>
          <p:cNvSpPr>
            <a:spLocks noGrp="1"/>
          </p:cNvSpPr>
          <p:nvPr>
            <p:ph sz="quarter" idx="1"/>
          </p:nvPr>
        </p:nvSpPr>
        <p:spPr/>
        <p:txBody>
          <a:bodyPr>
            <a:normAutofit fontScale="92500" lnSpcReduction="10000"/>
          </a:bodyPr>
          <a:lstStyle/>
          <a:p>
            <a:pPr algn="just"/>
            <a:r>
              <a:rPr lang="es-CR" dirty="0"/>
              <a:t>Es la parte del SQL dedicada a la definición de la base de datos, consta de sentencias para definir la estructura de la base de datos, permiten crear la base de datos, crear, modificar o eliminar la estructura de las tablas, crear índices, definir reglas de validación de datos, relaciones entre las tablas, etc. </a:t>
            </a:r>
            <a:endParaRPr lang="es-CR" dirty="0" smtClean="0"/>
          </a:p>
          <a:p>
            <a:pPr algn="just"/>
            <a:endParaRPr lang="es-CR" dirty="0" smtClean="0"/>
          </a:p>
          <a:p>
            <a:pPr algn="just"/>
            <a:r>
              <a:rPr lang="es-CR" dirty="0" smtClean="0"/>
              <a:t>Permite </a:t>
            </a:r>
            <a:r>
              <a:rPr lang="es-CR" dirty="0"/>
              <a:t>definir gran parte del nivel interno de la base de datos. Por este motivo estas sentencias serán utilizadas normalmente por el administrador de la base de datos</a:t>
            </a:r>
            <a:r>
              <a:rPr lang="es-CR" dirty="0" smtClean="0"/>
              <a:t>.</a:t>
            </a:r>
          </a:p>
        </p:txBody>
      </p:sp>
    </p:spTree>
    <p:extLst>
      <p:ext uri="{BB962C8B-B14F-4D97-AF65-F5344CB8AC3E}">
        <p14:creationId xmlns:p14="http://schemas.microsoft.com/office/powerpoint/2010/main" val="69198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DDL</a:t>
            </a:r>
            <a:endParaRPr lang="es-CR" dirty="0"/>
          </a:p>
        </p:txBody>
      </p:sp>
      <p:sp>
        <p:nvSpPr>
          <p:cNvPr id="3" name="2 Marcador de contenido"/>
          <p:cNvSpPr>
            <a:spLocks noGrp="1"/>
          </p:cNvSpPr>
          <p:nvPr>
            <p:ph sz="quarter" idx="1"/>
          </p:nvPr>
        </p:nvSpPr>
        <p:spPr/>
        <p:txBody>
          <a:bodyPr/>
          <a:lstStyle/>
          <a:p>
            <a:r>
              <a:rPr lang="es-CR" dirty="0" smtClean="0"/>
              <a:t>Tres comandos claves:</a:t>
            </a:r>
          </a:p>
          <a:p>
            <a:pPr lvl="1"/>
            <a:r>
              <a:rPr lang="es-CR" dirty="0" smtClean="0"/>
              <a:t>CREATE: Para crear objetos en la base de datos</a:t>
            </a:r>
          </a:p>
          <a:p>
            <a:pPr lvl="1"/>
            <a:r>
              <a:rPr lang="es-CR" dirty="0" smtClean="0"/>
              <a:t>DROP: Altera la estructura de la base de datos</a:t>
            </a:r>
            <a:endParaRPr lang="es-CR" dirty="0"/>
          </a:p>
          <a:p>
            <a:pPr lvl="1"/>
            <a:r>
              <a:rPr lang="es-CR" dirty="0" smtClean="0"/>
              <a:t>ALTER: Elimina los objetos de la base de datos</a:t>
            </a:r>
          </a:p>
        </p:txBody>
      </p:sp>
    </p:spTree>
    <p:extLst>
      <p:ext uri="{BB962C8B-B14F-4D97-AF65-F5344CB8AC3E}">
        <p14:creationId xmlns:p14="http://schemas.microsoft.com/office/powerpoint/2010/main" val="2456167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DDL</a:t>
            </a:r>
            <a:endParaRPr lang="es-CR" dirty="0"/>
          </a:p>
        </p:txBody>
      </p:sp>
      <p:sp>
        <p:nvSpPr>
          <p:cNvPr id="3" name="2 Marcador de contenido"/>
          <p:cNvSpPr>
            <a:spLocks noGrp="1"/>
          </p:cNvSpPr>
          <p:nvPr>
            <p:ph sz="quarter" idx="1"/>
          </p:nvPr>
        </p:nvSpPr>
        <p:spPr/>
        <p:txBody>
          <a:bodyPr/>
          <a:lstStyle/>
          <a:p>
            <a:r>
              <a:rPr lang="es-CR" dirty="0" smtClean="0"/>
              <a:t>Ejemplos:</a:t>
            </a:r>
          </a:p>
          <a:p>
            <a:pPr lvl="1"/>
            <a:r>
              <a:rPr lang="es-CR" b="1" dirty="0"/>
              <a:t>CREATE DATABASE </a:t>
            </a:r>
            <a:r>
              <a:rPr lang="es-CR" b="1" i="1" dirty="0" err="1" smtClean="0"/>
              <a:t>mibase</a:t>
            </a:r>
            <a:r>
              <a:rPr lang="es-CR" b="1" i="1" dirty="0" smtClean="0"/>
              <a:t> </a:t>
            </a:r>
            <a:r>
              <a:rPr lang="es-CR" b="1" dirty="0" smtClean="0"/>
              <a:t>...;</a:t>
            </a:r>
          </a:p>
          <a:p>
            <a:pPr marL="457200" lvl="1" indent="0" algn="just">
              <a:buNone/>
            </a:pPr>
            <a:r>
              <a:rPr lang="es-CR" dirty="0" smtClean="0"/>
              <a:t>Permite </a:t>
            </a:r>
            <a:r>
              <a:rPr lang="es-CR" dirty="0"/>
              <a:t>crear una base de datos </a:t>
            </a:r>
            <a:r>
              <a:rPr lang="es-CR" dirty="0" smtClean="0"/>
              <a:t>llamada</a:t>
            </a:r>
            <a:r>
              <a:rPr lang="es-CR" dirty="0"/>
              <a:t> </a:t>
            </a:r>
            <a:r>
              <a:rPr lang="es-CR" b="1" dirty="0" err="1" smtClean="0"/>
              <a:t>miDataBase</a:t>
            </a:r>
            <a:r>
              <a:rPr lang="es-CR" b="1" dirty="0" smtClean="0"/>
              <a:t>,</a:t>
            </a:r>
            <a:r>
              <a:rPr lang="es-CR" dirty="0" smtClean="0"/>
              <a:t> </a:t>
            </a:r>
            <a:r>
              <a:rPr lang="es-CR" dirty="0"/>
              <a:t>a continuación escribiremos las demás cláusulas que completarán la acción, en este caso dónde se almacenará la base de datos, cuánto ocupará, etc...</a:t>
            </a:r>
          </a:p>
        </p:txBody>
      </p:sp>
    </p:spTree>
    <p:extLst>
      <p:ext uri="{BB962C8B-B14F-4D97-AF65-F5344CB8AC3E}">
        <p14:creationId xmlns:p14="http://schemas.microsoft.com/office/powerpoint/2010/main" val="3108801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DDL</a:t>
            </a:r>
            <a:endParaRPr lang="es-CR" dirty="0"/>
          </a:p>
        </p:txBody>
      </p:sp>
      <p:sp>
        <p:nvSpPr>
          <p:cNvPr id="3" name="2 Marcador de contenido"/>
          <p:cNvSpPr>
            <a:spLocks noGrp="1"/>
          </p:cNvSpPr>
          <p:nvPr>
            <p:ph sz="quarter" idx="1"/>
          </p:nvPr>
        </p:nvSpPr>
        <p:spPr/>
        <p:txBody>
          <a:bodyPr>
            <a:normAutofit/>
          </a:bodyPr>
          <a:lstStyle/>
          <a:p>
            <a:pPr lvl="1"/>
            <a:r>
              <a:rPr lang="es-CR" b="1" dirty="0" smtClean="0"/>
              <a:t>CREATE </a:t>
            </a:r>
            <a:r>
              <a:rPr lang="es-CR" b="1" dirty="0"/>
              <a:t>TABLE </a:t>
            </a:r>
            <a:r>
              <a:rPr lang="es-CR" b="1" dirty="0" err="1" smtClean="0"/>
              <a:t>mitabla</a:t>
            </a:r>
            <a:r>
              <a:rPr lang="es-CR" b="1" dirty="0" smtClean="0"/>
              <a:t> (...);</a:t>
            </a:r>
          </a:p>
          <a:p>
            <a:pPr marL="457200" lvl="1" indent="0">
              <a:buNone/>
            </a:pPr>
            <a:r>
              <a:rPr lang="es-CR" dirty="0" smtClean="0"/>
              <a:t>Permite </a:t>
            </a:r>
            <a:r>
              <a:rPr lang="es-CR" dirty="0"/>
              <a:t>crear una nueva tabla llamada </a:t>
            </a:r>
            <a:r>
              <a:rPr lang="es-CR" b="1" i="1" dirty="0" err="1"/>
              <a:t>mitabla</a:t>
            </a:r>
            <a:r>
              <a:rPr lang="es-CR" dirty="0"/>
              <a:t>, entre paréntesis completaremos la acción indicando la definición de las columnas de la </a:t>
            </a:r>
            <a:r>
              <a:rPr lang="es-CR" dirty="0" smtClean="0"/>
              <a:t>tabla.</a:t>
            </a:r>
          </a:p>
          <a:p>
            <a:pPr marL="457200" lvl="1" indent="0">
              <a:buNone/>
            </a:pPr>
            <a:endParaRPr lang="es-CR" dirty="0" smtClean="0"/>
          </a:p>
          <a:p>
            <a:pPr lvl="1"/>
            <a:r>
              <a:rPr lang="es-CR" b="1" dirty="0" smtClean="0"/>
              <a:t>CREATE </a:t>
            </a:r>
            <a:r>
              <a:rPr lang="es-CR" b="1" dirty="0"/>
              <a:t>INDEX </a:t>
            </a:r>
            <a:r>
              <a:rPr lang="es-CR" b="1" dirty="0" err="1" smtClean="0"/>
              <a:t>miindex</a:t>
            </a:r>
            <a:r>
              <a:rPr lang="es-CR" b="1" dirty="0" smtClean="0"/>
              <a:t> ...;</a:t>
            </a:r>
          </a:p>
          <a:p>
            <a:pPr marL="457200" lvl="1" indent="0">
              <a:buNone/>
            </a:pPr>
            <a:r>
              <a:rPr lang="es-CR" dirty="0" smtClean="0"/>
              <a:t>Permite crear un índice llamado </a:t>
            </a:r>
            <a:r>
              <a:rPr lang="es-CR" dirty="0" err="1" smtClean="0"/>
              <a:t>miindex</a:t>
            </a:r>
            <a:r>
              <a:rPr lang="es-CR" dirty="0" smtClean="0"/>
              <a:t> …</a:t>
            </a:r>
            <a:endParaRPr lang="es-CR" dirty="0"/>
          </a:p>
        </p:txBody>
      </p:sp>
    </p:spTree>
    <p:extLst>
      <p:ext uri="{BB962C8B-B14F-4D97-AF65-F5344CB8AC3E}">
        <p14:creationId xmlns:p14="http://schemas.microsoft.com/office/powerpoint/2010/main" val="491118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CREATE TABLE</a:t>
            </a:r>
            <a:endParaRPr lang="es-CR" dirty="0"/>
          </a:p>
        </p:txBody>
      </p:sp>
      <p:graphicFrame>
        <p:nvGraphicFramePr>
          <p:cNvPr id="4" name="3 Marcador de contenido"/>
          <p:cNvGraphicFramePr>
            <a:graphicFrameLocks noGrp="1" noChangeAspect="1"/>
          </p:cNvGraphicFramePr>
          <p:nvPr>
            <p:ph sz="quarter" idx="1"/>
            <p:extLst>
              <p:ext uri="{D42A27DB-BD31-4B8C-83A1-F6EECF244321}">
                <p14:modId xmlns:p14="http://schemas.microsoft.com/office/powerpoint/2010/main" val="152618570"/>
              </p:ext>
            </p:extLst>
          </p:nvPr>
        </p:nvGraphicFramePr>
        <p:xfrm>
          <a:off x="1066800" y="1828800"/>
          <a:ext cx="6892925" cy="4114800"/>
        </p:xfrm>
        <a:graphic>
          <a:graphicData uri="http://schemas.openxmlformats.org/presentationml/2006/ole">
            <mc:AlternateContent xmlns:mc="http://schemas.openxmlformats.org/markup-compatibility/2006">
              <mc:Choice xmlns:v="urn:schemas-microsoft-com:vml" Requires="v">
                <p:oleObj spid="_x0000_s1029" name="Imagen de mapa de bits" r:id="rId3" imgW="4371429" imgH="2610214" progId="PBrush">
                  <p:embed/>
                </p:oleObj>
              </mc:Choice>
              <mc:Fallback>
                <p:oleObj name="Imagen de mapa de bits" r:id="rId3" imgW="4371429" imgH="2610214" progId="PBrush">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828800"/>
                        <a:ext cx="6892925" cy="41148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9453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s-ES_tradnl" smtClean="0">
                <a:effectLst/>
              </a:rPr>
              <a:t>Creación de la tabla Marca</a:t>
            </a:r>
            <a:endParaRPr lang="es-ES" smtClean="0">
              <a:effectLst/>
            </a:endParaRPr>
          </a:p>
        </p:txBody>
      </p:sp>
      <p:sp>
        <p:nvSpPr>
          <p:cNvPr id="14339" name="Rectangle 3"/>
          <p:cNvSpPr>
            <a:spLocks noGrp="1"/>
          </p:cNvSpPr>
          <p:nvPr>
            <p:ph sz="quarter" idx="1"/>
          </p:nvPr>
        </p:nvSpPr>
        <p:spPr/>
        <p:txBody>
          <a:bodyPr/>
          <a:lstStyle/>
          <a:p>
            <a:pPr eaLnBrk="1" hangingPunct="1">
              <a:buFont typeface="Wingdings 3" pitchFamily="18" charset="2"/>
              <a:buNone/>
            </a:pPr>
            <a:endParaRPr lang="en-US" altLang="es-CR" sz="2400" smtClean="0"/>
          </a:p>
          <a:p>
            <a:pPr eaLnBrk="1" hangingPunct="1">
              <a:buFont typeface="Wingdings 3" pitchFamily="18" charset="2"/>
              <a:buNone/>
            </a:pPr>
            <a:endParaRPr lang="en-US" altLang="es-CR" sz="2400" smtClean="0"/>
          </a:p>
          <a:p>
            <a:pPr eaLnBrk="1" hangingPunct="1">
              <a:buFont typeface="Wingdings 3" pitchFamily="18" charset="2"/>
              <a:buNone/>
            </a:pPr>
            <a:r>
              <a:rPr lang="en-US" altLang="es-CR" sz="2400" smtClean="0"/>
              <a:t>create table MARCA</a:t>
            </a:r>
          </a:p>
          <a:p>
            <a:pPr eaLnBrk="1" hangingPunct="1">
              <a:buFont typeface="Wingdings 3" pitchFamily="18" charset="2"/>
              <a:buNone/>
            </a:pPr>
            <a:r>
              <a:rPr lang="en-US" altLang="es-CR" sz="2400" smtClean="0"/>
              <a:t>(</a:t>
            </a:r>
          </a:p>
          <a:p>
            <a:pPr eaLnBrk="1" hangingPunct="1">
              <a:buFont typeface="Wingdings 3" pitchFamily="18" charset="2"/>
              <a:buNone/>
            </a:pPr>
            <a:r>
              <a:rPr lang="en-US" altLang="es-CR" sz="2400" smtClean="0"/>
              <a:t>    ID_MARCA         NUMERIC(5)              not null,</a:t>
            </a:r>
            <a:endParaRPr lang="es-CR" altLang="es-CR" sz="2400" smtClean="0"/>
          </a:p>
          <a:p>
            <a:pPr eaLnBrk="1" hangingPunct="1">
              <a:buFont typeface="Wingdings 3" pitchFamily="18" charset="2"/>
              <a:buNone/>
            </a:pPr>
            <a:r>
              <a:rPr lang="es-CR" altLang="es-CR" sz="2400" smtClean="0"/>
              <a:t>    </a:t>
            </a:r>
            <a:r>
              <a:rPr lang="es-ES_tradnl" altLang="es-CR" sz="2400" smtClean="0"/>
              <a:t>NOM_MARCA     VARCHAR(30)           null,</a:t>
            </a:r>
          </a:p>
          <a:p>
            <a:pPr eaLnBrk="1" hangingPunct="1">
              <a:buFont typeface="Wingdings 3" pitchFamily="18" charset="2"/>
              <a:buNone/>
            </a:pPr>
            <a:r>
              <a:rPr lang="es-ES_tradnl" altLang="es-CR" sz="2400" smtClean="0"/>
              <a:t>    </a:t>
            </a:r>
            <a:r>
              <a:rPr lang="en-US" altLang="es-CR" sz="2400" smtClean="0"/>
              <a:t>constraint PK_MARCA primary key (ID_MARCA)</a:t>
            </a:r>
            <a:endParaRPr lang="es-ES_tradnl" altLang="es-CR" sz="2400" smtClean="0"/>
          </a:p>
          <a:p>
            <a:pPr eaLnBrk="1" hangingPunct="1">
              <a:buFont typeface="Wingdings 3" pitchFamily="18" charset="2"/>
              <a:buNone/>
            </a:pPr>
            <a:r>
              <a:rPr lang="es-ES_tradnl" altLang="es-CR" sz="2400" smtClean="0"/>
              <a:t>);</a:t>
            </a:r>
          </a:p>
          <a:p>
            <a:pPr eaLnBrk="1" hangingPunct="1">
              <a:buFont typeface="Wingdings 3" pitchFamily="18" charset="2"/>
              <a:buNone/>
            </a:pPr>
            <a:endParaRPr lang="es-ES_tradnl" altLang="es-CR" sz="2400" smtClean="0"/>
          </a:p>
          <a:p>
            <a:pPr eaLnBrk="1" hangingPunct="1">
              <a:buFont typeface="Wingdings 3" pitchFamily="18" charset="2"/>
              <a:buNone/>
            </a:pPr>
            <a:endParaRPr lang="es-ES_tradnl" altLang="es-CR" sz="1800" smtClean="0"/>
          </a:p>
          <a:p>
            <a:pPr eaLnBrk="1" hangingPunct="1">
              <a:buFont typeface="Wingdings 3" pitchFamily="18" charset="2"/>
              <a:buNone/>
            </a:pPr>
            <a:endParaRPr lang="es-ES" altLang="es-CR" sz="1800" smtClean="0"/>
          </a:p>
        </p:txBody>
      </p:sp>
    </p:spTree>
    <p:extLst>
      <p:ext uri="{BB962C8B-B14F-4D97-AF65-F5344CB8AC3E}">
        <p14:creationId xmlns:p14="http://schemas.microsoft.com/office/powerpoint/2010/main" val="32261043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rmedio">
  <a:themeElements>
    <a:clrScheme name="Intermedi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317</TotalTime>
  <Words>1218</Words>
  <Application>Microsoft Office PowerPoint</Application>
  <PresentationFormat>Presentación en pantalla (4:3)</PresentationFormat>
  <Paragraphs>274</Paragraphs>
  <Slides>39</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39</vt:i4>
      </vt:variant>
    </vt:vector>
  </HeadingPairs>
  <TitlesOfParts>
    <vt:vector size="45" baseType="lpstr">
      <vt:lpstr>Tw Cen MT</vt:lpstr>
      <vt:lpstr>Wingdings</vt:lpstr>
      <vt:lpstr>Wingdings 2</vt:lpstr>
      <vt:lpstr>Wingdings 3</vt:lpstr>
      <vt:lpstr>Intermedio</vt:lpstr>
      <vt:lpstr>Imagen de mapa de bits</vt:lpstr>
      <vt:lpstr>Presentación de PowerPoint</vt:lpstr>
      <vt:lpstr>Agenda</vt:lpstr>
      <vt:lpstr>Conceptos Básicos de SQL</vt:lpstr>
      <vt:lpstr>DDL</vt:lpstr>
      <vt:lpstr>DDL</vt:lpstr>
      <vt:lpstr>DDL</vt:lpstr>
      <vt:lpstr>DDL</vt:lpstr>
      <vt:lpstr>CREATE TABLE</vt:lpstr>
      <vt:lpstr>Creación de la tabla Marca</vt:lpstr>
      <vt:lpstr>Creación de la tabla modelo</vt:lpstr>
      <vt:lpstr>Creación de la tabla vehículo</vt:lpstr>
      <vt:lpstr>DDL</vt:lpstr>
      <vt:lpstr>Sentencia ALTER TABLE (1)</vt:lpstr>
      <vt:lpstr>Sentencia ALTER TABLE (2)</vt:lpstr>
      <vt:lpstr>Sentencia ALTER TABLE (2)</vt:lpstr>
      <vt:lpstr>Sentencia ALTER TABLE (2)</vt:lpstr>
      <vt:lpstr>Sentencia ALTER TABLE (2)</vt:lpstr>
      <vt:lpstr>Sentencia ALTER TABLE (2)</vt:lpstr>
      <vt:lpstr>DCL</vt:lpstr>
      <vt:lpstr>DCL</vt:lpstr>
      <vt:lpstr>DCL</vt:lpstr>
      <vt:lpstr>DCL</vt:lpstr>
      <vt:lpstr>DCL</vt:lpstr>
      <vt:lpstr>DCL</vt:lpstr>
      <vt:lpstr>DML y DQL</vt:lpstr>
      <vt:lpstr>DML y DQL</vt:lpstr>
      <vt:lpstr>DML y DQL</vt:lpstr>
      <vt:lpstr>DML y DQL</vt:lpstr>
      <vt:lpstr>DML y DQL</vt:lpstr>
      <vt:lpstr>SENTENCIA INSERT</vt:lpstr>
      <vt:lpstr>SENTENCIA INSERT</vt:lpstr>
      <vt:lpstr>SENTENCIA INSERT</vt:lpstr>
      <vt:lpstr>SENTENCIA INSERT</vt:lpstr>
      <vt:lpstr>INSTRUCCIÓN SELECT SIMPLE (DQL)</vt:lpstr>
      <vt:lpstr>INSTRUCCIÓN UPDATE</vt:lpstr>
      <vt:lpstr>INSTRUCCIÓN UPDATE</vt:lpstr>
      <vt:lpstr>INSTRUCCIÓN DELETE</vt:lpstr>
      <vt:lpstr>INSTRUCCIÓN DELETE</vt:lpstr>
      <vt:lpstr>Presentación de PowerPoint</vt:lpstr>
    </vt:vector>
  </TitlesOfParts>
  <Company>Ticofrut 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Allan Murillo Alfaro</dc:creator>
  <cp:lastModifiedBy>Jimenez</cp:lastModifiedBy>
  <cp:revision>16</cp:revision>
  <dcterms:created xsi:type="dcterms:W3CDTF">2013-10-03T19:28:48Z</dcterms:created>
  <dcterms:modified xsi:type="dcterms:W3CDTF">2014-11-01T02:33:54Z</dcterms:modified>
</cp:coreProperties>
</file>