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1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2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3.xml" ContentType="application/vnd.openxmlformats-officedocument.presentationml.notesSl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4.xml" ContentType="application/vnd.openxmlformats-officedocument.presentationml.notesSlide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notesMasterIdLst>
    <p:notesMasterId r:id="rId56"/>
  </p:notesMasterIdLst>
  <p:sldIdLst>
    <p:sldId id="256" r:id="rId2"/>
    <p:sldId id="257" r:id="rId3"/>
    <p:sldId id="261" r:id="rId4"/>
    <p:sldId id="264" r:id="rId5"/>
    <p:sldId id="266" r:id="rId6"/>
    <p:sldId id="313" r:id="rId7"/>
    <p:sldId id="267" r:id="rId8"/>
    <p:sldId id="268" r:id="rId9"/>
    <p:sldId id="275" r:id="rId10"/>
    <p:sldId id="329" r:id="rId11"/>
    <p:sldId id="315" r:id="rId12"/>
    <p:sldId id="314" r:id="rId13"/>
    <p:sldId id="327" r:id="rId14"/>
    <p:sldId id="328" r:id="rId15"/>
    <p:sldId id="271" r:id="rId16"/>
    <p:sldId id="279" r:id="rId17"/>
    <p:sldId id="319" r:id="rId18"/>
    <p:sldId id="335" r:id="rId19"/>
    <p:sldId id="330" r:id="rId20"/>
    <p:sldId id="334" r:id="rId21"/>
    <p:sldId id="331" r:id="rId22"/>
    <p:sldId id="336" r:id="rId23"/>
    <p:sldId id="333" r:id="rId24"/>
    <p:sldId id="297" r:id="rId25"/>
    <p:sldId id="290" r:id="rId26"/>
    <p:sldId id="291" r:id="rId27"/>
    <p:sldId id="280" r:id="rId28"/>
    <p:sldId id="292" r:id="rId29"/>
    <p:sldId id="286" r:id="rId30"/>
    <p:sldId id="293" r:id="rId31"/>
    <p:sldId id="287" r:id="rId32"/>
    <p:sldId id="294" r:id="rId33"/>
    <p:sldId id="288" r:id="rId34"/>
    <p:sldId id="277" r:id="rId35"/>
    <p:sldId id="278" r:id="rId36"/>
    <p:sldId id="311" r:id="rId37"/>
    <p:sldId id="289" r:id="rId38"/>
    <p:sldId id="295" r:id="rId39"/>
    <p:sldId id="298" r:id="rId40"/>
    <p:sldId id="316" r:id="rId41"/>
    <p:sldId id="317" r:id="rId42"/>
    <p:sldId id="299" r:id="rId43"/>
    <p:sldId id="301" r:id="rId44"/>
    <p:sldId id="300" r:id="rId45"/>
    <p:sldId id="302" r:id="rId46"/>
    <p:sldId id="303" r:id="rId47"/>
    <p:sldId id="304" r:id="rId48"/>
    <p:sldId id="307" r:id="rId49"/>
    <p:sldId id="305" r:id="rId50"/>
    <p:sldId id="308" r:id="rId51"/>
    <p:sldId id="309" r:id="rId52"/>
    <p:sldId id="310" r:id="rId53"/>
    <p:sldId id="326" r:id="rId54"/>
    <p:sldId id="318" r:id="rId55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Estilo claro 2 - Acento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84E427A-3D55-4303-BF80-6455036E1DE7}" styleName="Estilo temático 1 - Énfasis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2833802-FEF1-4C79-8D5D-14CF1EAF98D9}" styleName="Estilo claro 2 - Acent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iagrams/_rels/data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diagrams/_rels/data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diagrams/_rels/drawing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diagrams/_rels/drawing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05484E-C608-4792-A59D-E78B8BAD4995}" type="doc">
      <dgm:prSet loTypeId="urn:microsoft.com/office/officeart/2005/8/layout/hProcess9" loCatId="process" qsTypeId="urn:microsoft.com/office/officeart/2005/8/quickstyle/3d3" qsCatId="3D" csTypeId="urn:microsoft.com/office/officeart/2005/8/colors/colorful5" csCatId="colorful" phldr="1"/>
      <dgm:spPr/>
    </dgm:pt>
    <dgm:pt modelId="{DF069082-B15C-4AD9-BDEC-3467529AA74F}">
      <dgm:prSet phldrT="[Texto]" custT="1"/>
      <dgm:spPr/>
      <dgm:t>
        <a:bodyPr/>
        <a:lstStyle/>
        <a:p>
          <a:pPr algn="just"/>
          <a:r>
            <a:rPr lang="es-CR" sz="1600" dirty="0" smtClean="0"/>
            <a:t>Es la mínima unidad semántica, y se corresponden con elementos primarios de información que por sí solos son irrelevantes como apoyo</a:t>
          </a:r>
          <a:endParaRPr lang="es-CR" sz="1600" dirty="0"/>
        </a:p>
      </dgm:t>
    </dgm:pt>
    <dgm:pt modelId="{DD30E63C-50D1-403C-BB44-7EB6BF2A39CD}" type="parTrans" cxnId="{F297D80D-9F8C-4495-8CAD-A6421706652E}">
      <dgm:prSet/>
      <dgm:spPr/>
      <dgm:t>
        <a:bodyPr/>
        <a:lstStyle/>
        <a:p>
          <a:endParaRPr lang="es-CR" sz="1600"/>
        </a:p>
      </dgm:t>
    </dgm:pt>
    <dgm:pt modelId="{19E6D258-EB83-4997-964F-61917AF0C0BB}" type="sibTrans" cxnId="{F297D80D-9F8C-4495-8CAD-A6421706652E}">
      <dgm:prSet/>
      <dgm:spPr/>
      <dgm:t>
        <a:bodyPr/>
        <a:lstStyle/>
        <a:p>
          <a:endParaRPr lang="es-CR" sz="1600"/>
        </a:p>
      </dgm:t>
    </dgm:pt>
    <dgm:pt modelId="{315E0CC5-C262-48A6-8799-2ECD23261602}">
      <dgm:prSet phldrT="[Texto]" custT="1"/>
      <dgm:spPr/>
      <dgm:t>
        <a:bodyPr/>
        <a:lstStyle/>
        <a:p>
          <a:pPr algn="just"/>
          <a:r>
            <a:rPr lang="es-CR" sz="1600" dirty="0" smtClean="0"/>
            <a:t>Es un conjunto discreto  de factores objetivos sobre un hecho real.</a:t>
          </a:r>
          <a:endParaRPr lang="es-CR" sz="1600" dirty="0"/>
        </a:p>
      </dgm:t>
    </dgm:pt>
    <dgm:pt modelId="{7D949688-EBCE-4366-A8B7-78592075C1DE}" type="parTrans" cxnId="{626EDEB5-BC1D-418D-8FD8-CF10BFE3107E}">
      <dgm:prSet/>
      <dgm:spPr/>
      <dgm:t>
        <a:bodyPr/>
        <a:lstStyle/>
        <a:p>
          <a:endParaRPr lang="es-CR" sz="1600"/>
        </a:p>
      </dgm:t>
    </dgm:pt>
    <dgm:pt modelId="{2144BA09-65DE-4B51-92CB-D17772497C59}" type="sibTrans" cxnId="{626EDEB5-BC1D-418D-8FD8-CF10BFE3107E}">
      <dgm:prSet/>
      <dgm:spPr/>
      <dgm:t>
        <a:bodyPr/>
        <a:lstStyle/>
        <a:p>
          <a:endParaRPr lang="es-CR" sz="1600"/>
        </a:p>
      </dgm:t>
    </dgm:pt>
    <dgm:pt modelId="{E4BFFD6C-8844-4C83-A101-C9B6B7D4CC84}">
      <dgm:prSet phldrT="[Texto]" custT="1"/>
      <dgm:spPr/>
      <dgm:t>
        <a:bodyPr/>
        <a:lstStyle/>
        <a:p>
          <a:pPr algn="just"/>
          <a:r>
            <a:rPr lang="es-CR" sz="1600" dirty="0" smtClean="0"/>
            <a:t>Dentro de un contexto empresarial, el concepto de dato es definido como un registro de transacciones.</a:t>
          </a:r>
          <a:endParaRPr lang="es-CR" sz="1600" dirty="0"/>
        </a:p>
      </dgm:t>
    </dgm:pt>
    <dgm:pt modelId="{CECC3E9C-81B2-4073-BA52-DC7B89CE7275}" type="parTrans" cxnId="{5E5A5426-C01F-4F7E-AF83-E3C86227E96B}">
      <dgm:prSet/>
      <dgm:spPr/>
      <dgm:t>
        <a:bodyPr/>
        <a:lstStyle/>
        <a:p>
          <a:endParaRPr lang="es-CR" sz="1600"/>
        </a:p>
      </dgm:t>
    </dgm:pt>
    <dgm:pt modelId="{0A10861A-E548-4E2E-A429-CFC96AA51921}" type="sibTrans" cxnId="{5E5A5426-C01F-4F7E-AF83-E3C86227E96B}">
      <dgm:prSet/>
      <dgm:spPr/>
      <dgm:t>
        <a:bodyPr/>
        <a:lstStyle/>
        <a:p>
          <a:endParaRPr lang="es-CR" sz="1600"/>
        </a:p>
      </dgm:t>
    </dgm:pt>
    <dgm:pt modelId="{7FA4C560-44FB-4D4E-BE94-8163F1D40E69}" type="pres">
      <dgm:prSet presAssocID="{EB05484E-C608-4792-A59D-E78B8BAD4995}" presName="CompostProcess" presStyleCnt="0">
        <dgm:presLayoutVars>
          <dgm:dir/>
          <dgm:resizeHandles val="exact"/>
        </dgm:presLayoutVars>
      </dgm:prSet>
      <dgm:spPr/>
    </dgm:pt>
    <dgm:pt modelId="{9B1A12F8-2290-48DD-90EF-C762818E52B8}" type="pres">
      <dgm:prSet presAssocID="{EB05484E-C608-4792-A59D-E78B8BAD4995}" presName="arrow" presStyleLbl="bgShp" presStyleIdx="0" presStyleCnt="1"/>
      <dgm:spPr/>
    </dgm:pt>
    <dgm:pt modelId="{2888BDBF-6ACD-492F-A43C-9FEA612F5538}" type="pres">
      <dgm:prSet presAssocID="{EB05484E-C608-4792-A59D-E78B8BAD4995}" presName="linearProcess" presStyleCnt="0"/>
      <dgm:spPr/>
    </dgm:pt>
    <dgm:pt modelId="{8217BAE9-5261-4DDD-BCF6-75ED369A4B18}" type="pres">
      <dgm:prSet presAssocID="{DF069082-B15C-4AD9-BDEC-3467529AA74F}" presName="textNode" presStyleLbl="node1" presStyleIdx="0" presStyleCnt="3" custScaleY="110743">
        <dgm:presLayoutVars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EE1AB775-FB38-4DFD-A5ED-7039BD5BA9C7}" type="pres">
      <dgm:prSet presAssocID="{19E6D258-EB83-4997-964F-61917AF0C0BB}" presName="sibTrans" presStyleCnt="0"/>
      <dgm:spPr/>
    </dgm:pt>
    <dgm:pt modelId="{6DE7E223-7BDF-45BD-A3BE-380E303A47DC}" type="pres">
      <dgm:prSet presAssocID="{315E0CC5-C262-48A6-8799-2ECD23261602}" presName="textNode" presStyleLbl="node1" presStyleIdx="1" presStyleCnt="3" custScaleY="110743">
        <dgm:presLayoutVars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F25526AF-4685-4F0B-8362-628D3E3F3EC6}" type="pres">
      <dgm:prSet presAssocID="{2144BA09-65DE-4B51-92CB-D17772497C59}" presName="sibTrans" presStyleCnt="0"/>
      <dgm:spPr/>
    </dgm:pt>
    <dgm:pt modelId="{67600A39-1248-4EEE-854F-A91978AEE25A}" type="pres">
      <dgm:prSet presAssocID="{E4BFFD6C-8844-4C83-A101-C9B6B7D4CC84}" presName="textNode" presStyleLbl="node1" presStyleIdx="2" presStyleCnt="3" custScaleY="110743">
        <dgm:presLayoutVars>
          <dgm:bulletEnabled val="1"/>
        </dgm:presLayoutVars>
      </dgm:prSet>
      <dgm:spPr/>
      <dgm:t>
        <a:bodyPr/>
        <a:lstStyle/>
        <a:p>
          <a:endParaRPr lang="es-CR"/>
        </a:p>
      </dgm:t>
    </dgm:pt>
  </dgm:ptLst>
  <dgm:cxnLst>
    <dgm:cxn modelId="{F297D80D-9F8C-4495-8CAD-A6421706652E}" srcId="{EB05484E-C608-4792-A59D-E78B8BAD4995}" destId="{DF069082-B15C-4AD9-BDEC-3467529AA74F}" srcOrd="0" destOrd="0" parTransId="{DD30E63C-50D1-403C-BB44-7EB6BF2A39CD}" sibTransId="{19E6D258-EB83-4997-964F-61917AF0C0BB}"/>
    <dgm:cxn modelId="{F3AA02FA-356B-42D4-BF3F-10E3913A2400}" type="presOf" srcId="{DF069082-B15C-4AD9-BDEC-3467529AA74F}" destId="{8217BAE9-5261-4DDD-BCF6-75ED369A4B18}" srcOrd="0" destOrd="0" presId="urn:microsoft.com/office/officeart/2005/8/layout/hProcess9"/>
    <dgm:cxn modelId="{95BFDFFB-BB79-4D0D-9903-0284FF4CF80A}" type="presOf" srcId="{315E0CC5-C262-48A6-8799-2ECD23261602}" destId="{6DE7E223-7BDF-45BD-A3BE-380E303A47DC}" srcOrd="0" destOrd="0" presId="urn:microsoft.com/office/officeart/2005/8/layout/hProcess9"/>
    <dgm:cxn modelId="{E2E5772B-DC3A-4041-B091-51E76595AA60}" type="presOf" srcId="{E4BFFD6C-8844-4C83-A101-C9B6B7D4CC84}" destId="{67600A39-1248-4EEE-854F-A91978AEE25A}" srcOrd="0" destOrd="0" presId="urn:microsoft.com/office/officeart/2005/8/layout/hProcess9"/>
    <dgm:cxn modelId="{279834E6-2F50-4434-A755-C88DFFBFB6BF}" type="presOf" srcId="{EB05484E-C608-4792-A59D-E78B8BAD4995}" destId="{7FA4C560-44FB-4D4E-BE94-8163F1D40E69}" srcOrd="0" destOrd="0" presId="urn:microsoft.com/office/officeart/2005/8/layout/hProcess9"/>
    <dgm:cxn modelId="{5E5A5426-C01F-4F7E-AF83-E3C86227E96B}" srcId="{EB05484E-C608-4792-A59D-E78B8BAD4995}" destId="{E4BFFD6C-8844-4C83-A101-C9B6B7D4CC84}" srcOrd="2" destOrd="0" parTransId="{CECC3E9C-81B2-4073-BA52-DC7B89CE7275}" sibTransId="{0A10861A-E548-4E2E-A429-CFC96AA51921}"/>
    <dgm:cxn modelId="{626EDEB5-BC1D-418D-8FD8-CF10BFE3107E}" srcId="{EB05484E-C608-4792-A59D-E78B8BAD4995}" destId="{315E0CC5-C262-48A6-8799-2ECD23261602}" srcOrd="1" destOrd="0" parTransId="{7D949688-EBCE-4366-A8B7-78592075C1DE}" sibTransId="{2144BA09-65DE-4B51-92CB-D17772497C59}"/>
    <dgm:cxn modelId="{E5E84F5B-CFDD-4AAD-9CB7-33FA7FB38D75}" type="presParOf" srcId="{7FA4C560-44FB-4D4E-BE94-8163F1D40E69}" destId="{9B1A12F8-2290-48DD-90EF-C762818E52B8}" srcOrd="0" destOrd="0" presId="urn:microsoft.com/office/officeart/2005/8/layout/hProcess9"/>
    <dgm:cxn modelId="{3713B3A8-E628-4D72-8FF5-B829CC24E5AA}" type="presParOf" srcId="{7FA4C560-44FB-4D4E-BE94-8163F1D40E69}" destId="{2888BDBF-6ACD-492F-A43C-9FEA612F5538}" srcOrd="1" destOrd="0" presId="urn:microsoft.com/office/officeart/2005/8/layout/hProcess9"/>
    <dgm:cxn modelId="{DFCE0504-F83E-4406-8DB4-05DA63B2C55B}" type="presParOf" srcId="{2888BDBF-6ACD-492F-A43C-9FEA612F5538}" destId="{8217BAE9-5261-4DDD-BCF6-75ED369A4B18}" srcOrd="0" destOrd="0" presId="urn:microsoft.com/office/officeart/2005/8/layout/hProcess9"/>
    <dgm:cxn modelId="{7FF26DAD-3029-4426-9F36-8C93E524ED91}" type="presParOf" srcId="{2888BDBF-6ACD-492F-A43C-9FEA612F5538}" destId="{EE1AB775-FB38-4DFD-A5ED-7039BD5BA9C7}" srcOrd="1" destOrd="0" presId="urn:microsoft.com/office/officeart/2005/8/layout/hProcess9"/>
    <dgm:cxn modelId="{59892035-0DEB-4ABA-BF47-A178A6D280EF}" type="presParOf" srcId="{2888BDBF-6ACD-492F-A43C-9FEA612F5538}" destId="{6DE7E223-7BDF-45BD-A3BE-380E303A47DC}" srcOrd="2" destOrd="0" presId="urn:microsoft.com/office/officeart/2005/8/layout/hProcess9"/>
    <dgm:cxn modelId="{BADCEE1B-8EEB-4642-B72A-18FD3690D602}" type="presParOf" srcId="{2888BDBF-6ACD-492F-A43C-9FEA612F5538}" destId="{F25526AF-4685-4F0B-8362-628D3E3F3EC6}" srcOrd="3" destOrd="0" presId="urn:microsoft.com/office/officeart/2005/8/layout/hProcess9"/>
    <dgm:cxn modelId="{83C61132-2583-49F4-AECA-892B504440BF}" type="presParOf" srcId="{2888BDBF-6ACD-492F-A43C-9FEA612F5538}" destId="{67600A39-1248-4EEE-854F-A91978AEE25A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9F4C41F1-D0B7-45D5-8C36-AC58070FDCAE}" type="doc">
      <dgm:prSet loTypeId="urn:microsoft.com/office/officeart/2009/3/layout/StepUpProcess" loCatId="process" qsTypeId="urn:microsoft.com/office/officeart/2005/8/quickstyle/3d3" qsCatId="3D" csTypeId="urn:microsoft.com/office/officeart/2005/8/colors/colorful5" csCatId="colorful"/>
      <dgm:spPr/>
      <dgm:t>
        <a:bodyPr/>
        <a:lstStyle/>
        <a:p>
          <a:endParaRPr lang="es-CR"/>
        </a:p>
      </dgm:t>
    </dgm:pt>
    <dgm:pt modelId="{5CD0AB6C-1CF2-477A-9E36-449199C17191}">
      <dgm:prSet/>
      <dgm:spPr/>
      <dgm:t>
        <a:bodyPr/>
        <a:lstStyle/>
        <a:p>
          <a:pPr rtl="0"/>
          <a:r>
            <a:rPr lang="es-CR" smtClean="0"/>
            <a:t>Integridad</a:t>
          </a:r>
          <a:endParaRPr lang="es-CR"/>
        </a:p>
      </dgm:t>
    </dgm:pt>
    <dgm:pt modelId="{1007ECB6-C8C2-46BF-A9D2-73D297C82D8F}" type="parTrans" cxnId="{F323608F-D9B0-460A-91EA-D44E7DA4A968}">
      <dgm:prSet/>
      <dgm:spPr/>
      <dgm:t>
        <a:bodyPr/>
        <a:lstStyle/>
        <a:p>
          <a:endParaRPr lang="es-CR"/>
        </a:p>
      </dgm:t>
    </dgm:pt>
    <dgm:pt modelId="{92F24C8D-3224-496F-B4F3-ADC560B6BD70}" type="sibTrans" cxnId="{F323608F-D9B0-460A-91EA-D44E7DA4A968}">
      <dgm:prSet/>
      <dgm:spPr/>
      <dgm:t>
        <a:bodyPr/>
        <a:lstStyle/>
        <a:p>
          <a:endParaRPr lang="es-CR"/>
        </a:p>
      </dgm:t>
    </dgm:pt>
    <dgm:pt modelId="{417992E2-186C-4BF3-88A7-B40B67E2A2E0}">
      <dgm:prSet/>
      <dgm:spPr/>
      <dgm:t>
        <a:bodyPr/>
        <a:lstStyle/>
        <a:p>
          <a:pPr rtl="0"/>
          <a:r>
            <a:rPr lang="es-CR" dirty="0" smtClean="0"/>
            <a:t>Seguridad</a:t>
          </a:r>
          <a:endParaRPr lang="es-CR" dirty="0"/>
        </a:p>
      </dgm:t>
    </dgm:pt>
    <dgm:pt modelId="{5D644BFD-854E-4EFB-BB23-FEDDBC78F7C3}" type="parTrans" cxnId="{8E98CB0D-F9D0-4B40-9C8D-590EED703020}">
      <dgm:prSet/>
      <dgm:spPr/>
      <dgm:t>
        <a:bodyPr/>
        <a:lstStyle/>
        <a:p>
          <a:endParaRPr lang="es-CR"/>
        </a:p>
      </dgm:t>
    </dgm:pt>
    <dgm:pt modelId="{F21142A6-7BDF-4F80-B4E3-767C52240523}" type="sibTrans" cxnId="{8E98CB0D-F9D0-4B40-9C8D-590EED703020}">
      <dgm:prSet/>
      <dgm:spPr/>
      <dgm:t>
        <a:bodyPr/>
        <a:lstStyle/>
        <a:p>
          <a:endParaRPr lang="es-CR"/>
        </a:p>
      </dgm:t>
    </dgm:pt>
    <dgm:pt modelId="{FEFF6583-EB81-4EFD-B612-DF54BB7E025C}">
      <dgm:prSet/>
      <dgm:spPr/>
      <dgm:t>
        <a:bodyPr/>
        <a:lstStyle/>
        <a:p>
          <a:pPr rtl="0"/>
          <a:r>
            <a:rPr lang="es-ES" dirty="0" smtClean="0"/>
            <a:t>Redundancia</a:t>
          </a:r>
          <a:endParaRPr lang="es-CR" dirty="0"/>
        </a:p>
      </dgm:t>
    </dgm:pt>
    <dgm:pt modelId="{049C2763-E842-4911-A15A-A06194D2D358}" type="parTrans" cxnId="{CC8CE30C-B372-4C01-8EE9-E33C44E23A80}">
      <dgm:prSet/>
      <dgm:spPr/>
      <dgm:t>
        <a:bodyPr/>
        <a:lstStyle/>
        <a:p>
          <a:endParaRPr lang="es-CR"/>
        </a:p>
      </dgm:t>
    </dgm:pt>
    <dgm:pt modelId="{A6EE8F51-B218-4811-B23B-1F87AF6FEEB3}" type="sibTrans" cxnId="{CC8CE30C-B372-4C01-8EE9-E33C44E23A80}">
      <dgm:prSet/>
      <dgm:spPr/>
      <dgm:t>
        <a:bodyPr/>
        <a:lstStyle/>
        <a:p>
          <a:endParaRPr lang="es-CR"/>
        </a:p>
      </dgm:t>
    </dgm:pt>
    <dgm:pt modelId="{A38EA58F-9107-4BB5-A92A-E493946C8218}" type="pres">
      <dgm:prSet presAssocID="{9F4C41F1-D0B7-45D5-8C36-AC58070FDCAE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AF962B4C-F667-42C5-BC5C-598E489416D3}" type="pres">
      <dgm:prSet presAssocID="{5CD0AB6C-1CF2-477A-9E36-449199C17191}" presName="composite" presStyleCnt="0"/>
      <dgm:spPr/>
    </dgm:pt>
    <dgm:pt modelId="{3E3E97B4-ADC4-498C-B479-9D8C253239AD}" type="pres">
      <dgm:prSet presAssocID="{5CD0AB6C-1CF2-477A-9E36-449199C17191}" presName="LShape" presStyleLbl="alignNode1" presStyleIdx="0" presStyleCnt="5"/>
      <dgm:spPr/>
    </dgm:pt>
    <dgm:pt modelId="{CAD69861-B0CD-4C52-B2D0-7C17D3F514AB}" type="pres">
      <dgm:prSet presAssocID="{5CD0AB6C-1CF2-477A-9E36-449199C17191}" presName="ParentText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ECD918-E87C-4C42-B44C-5E147464A2D1}" type="pres">
      <dgm:prSet presAssocID="{5CD0AB6C-1CF2-477A-9E36-449199C17191}" presName="Triangle" presStyleLbl="alignNode1" presStyleIdx="1" presStyleCnt="5"/>
      <dgm:spPr/>
    </dgm:pt>
    <dgm:pt modelId="{63428404-4C02-49B8-9654-14CAD45C688E}" type="pres">
      <dgm:prSet presAssocID="{92F24C8D-3224-496F-B4F3-ADC560B6BD70}" presName="sibTrans" presStyleCnt="0"/>
      <dgm:spPr/>
    </dgm:pt>
    <dgm:pt modelId="{BF9AE131-3E54-4555-85D0-0C3AA83D80CA}" type="pres">
      <dgm:prSet presAssocID="{92F24C8D-3224-496F-B4F3-ADC560B6BD70}" presName="space" presStyleCnt="0"/>
      <dgm:spPr/>
    </dgm:pt>
    <dgm:pt modelId="{B5CD6159-F665-45CB-8DE2-CA5ACF038EB9}" type="pres">
      <dgm:prSet presAssocID="{417992E2-186C-4BF3-88A7-B40B67E2A2E0}" presName="composite" presStyleCnt="0"/>
      <dgm:spPr/>
    </dgm:pt>
    <dgm:pt modelId="{91A2DC32-D956-44D0-ADD8-9A65BD3C42FE}" type="pres">
      <dgm:prSet presAssocID="{417992E2-186C-4BF3-88A7-B40B67E2A2E0}" presName="LShape" presStyleLbl="alignNode1" presStyleIdx="2" presStyleCnt="5"/>
      <dgm:spPr/>
    </dgm:pt>
    <dgm:pt modelId="{D59C01D1-7A2F-42E8-BE5D-F1133B956556}" type="pres">
      <dgm:prSet presAssocID="{417992E2-186C-4BF3-88A7-B40B67E2A2E0}" presName="ParentText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FF2827E6-3D00-429A-BD66-17E3D93F40E5}" type="pres">
      <dgm:prSet presAssocID="{417992E2-186C-4BF3-88A7-B40B67E2A2E0}" presName="Triangle" presStyleLbl="alignNode1" presStyleIdx="3" presStyleCnt="5"/>
      <dgm:spPr/>
    </dgm:pt>
    <dgm:pt modelId="{F1D330A3-41AA-49B2-B0E1-9FF0E9E96FFB}" type="pres">
      <dgm:prSet presAssocID="{F21142A6-7BDF-4F80-B4E3-767C52240523}" presName="sibTrans" presStyleCnt="0"/>
      <dgm:spPr/>
    </dgm:pt>
    <dgm:pt modelId="{8AC2C69F-4316-4A1F-813A-17DA6F5830D1}" type="pres">
      <dgm:prSet presAssocID="{F21142A6-7BDF-4F80-B4E3-767C52240523}" presName="space" presStyleCnt="0"/>
      <dgm:spPr/>
    </dgm:pt>
    <dgm:pt modelId="{0CF1940B-9C0A-47B0-AA1B-FEE5AABA06A3}" type="pres">
      <dgm:prSet presAssocID="{FEFF6583-EB81-4EFD-B612-DF54BB7E025C}" presName="composite" presStyleCnt="0"/>
      <dgm:spPr/>
    </dgm:pt>
    <dgm:pt modelId="{8D64AB27-41DB-4D35-8E19-2CCC0E5098ED}" type="pres">
      <dgm:prSet presAssocID="{FEFF6583-EB81-4EFD-B612-DF54BB7E025C}" presName="LShape" presStyleLbl="alignNode1" presStyleIdx="4" presStyleCnt="5"/>
      <dgm:spPr>
        <a:solidFill>
          <a:srgbClr val="C00000"/>
        </a:solidFill>
      </dgm:spPr>
    </dgm:pt>
    <dgm:pt modelId="{D5FDA0A1-4B33-4006-AFAD-00D997AA5F32}" type="pres">
      <dgm:prSet presAssocID="{FEFF6583-EB81-4EFD-B612-DF54BB7E025C}" presName="ParentText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323608F-D9B0-460A-91EA-D44E7DA4A968}" srcId="{9F4C41F1-D0B7-45D5-8C36-AC58070FDCAE}" destId="{5CD0AB6C-1CF2-477A-9E36-449199C17191}" srcOrd="0" destOrd="0" parTransId="{1007ECB6-C8C2-46BF-A9D2-73D297C82D8F}" sibTransId="{92F24C8D-3224-496F-B4F3-ADC560B6BD70}"/>
    <dgm:cxn modelId="{AA86EE2F-6BEC-4331-9F46-827E76B293C5}" type="presOf" srcId="{FEFF6583-EB81-4EFD-B612-DF54BB7E025C}" destId="{D5FDA0A1-4B33-4006-AFAD-00D997AA5F32}" srcOrd="0" destOrd="0" presId="urn:microsoft.com/office/officeart/2009/3/layout/StepUpProcess"/>
    <dgm:cxn modelId="{663F7B1B-6ADC-456A-8E3C-2C3EFFB07106}" type="presOf" srcId="{5CD0AB6C-1CF2-477A-9E36-449199C17191}" destId="{CAD69861-B0CD-4C52-B2D0-7C17D3F514AB}" srcOrd="0" destOrd="0" presId="urn:microsoft.com/office/officeart/2009/3/layout/StepUpProcess"/>
    <dgm:cxn modelId="{8E98CB0D-F9D0-4B40-9C8D-590EED703020}" srcId="{9F4C41F1-D0B7-45D5-8C36-AC58070FDCAE}" destId="{417992E2-186C-4BF3-88A7-B40B67E2A2E0}" srcOrd="1" destOrd="0" parTransId="{5D644BFD-854E-4EFB-BB23-FEDDBC78F7C3}" sibTransId="{F21142A6-7BDF-4F80-B4E3-767C52240523}"/>
    <dgm:cxn modelId="{A4B23B24-6744-475D-A72E-EF0F78F6B73D}" type="presOf" srcId="{417992E2-186C-4BF3-88A7-B40B67E2A2E0}" destId="{D59C01D1-7A2F-42E8-BE5D-F1133B956556}" srcOrd="0" destOrd="0" presId="urn:microsoft.com/office/officeart/2009/3/layout/StepUpProcess"/>
    <dgm:cxn modelId="{603E106D-95D9-48EB-8D8C-F7A1E04E9124}" type="presOf" srcId="{9F4C41F1-D0B7-45D5-8C36-AC58070FDCAE}" destId="{A38EA58F-9107-4BB5-A92A-E493946C8218}" srcOrd="0" destOrd="0" presId="urn:microsoft.com/office/officeart/2009/3/layout/StepUpProcess"/>
    <dgm:cxn modelId="{CC8CE30C-B372-4C01-8EE9-E33C44E23A80}" srcId="{9F4C41F1-D0B7-45D5-8C36-AC58070FDCAE}" destId="{FEFF6583-EB81-4EFD-B612-DF54BB7E025C}" srcOrd="2" destOrd="0" parTransId="{049C2763-E842-4911-A15A-A06194D2D358}" sibTransId="{A6EE8F51-B218-4811-B23B-1F87AF6FEEB3}"/>
    <dgm:cxn modelId="{C4EA794B-EAF1-41FB-9359-4C21A3DCCDBE}" type="presParOf" srcId="{A38EA58F-9107-4BB5-A92A-E493946C8218}" destId="{AF962B4C-F667-42C5-BC5C-598E489416D3}" srcOrd="0" destOrd="0" presId="urn:microsoft.com/office/officeart/2009/3/layout/StepUpProcess"/>
    <dgm:cxn modelId="{602120A0-7868-419F-B19C-C5A66DC580B1}" type="presParOf" srcId="{AF962B4C-F667-42C5-BC5C-598E489416D3}" destId="{3E3E97B4-ADC4-498C-B479-9D8C253239AD}" srcOrd="0" destOrd="0" presId="urn:microsoft.com/office/officeart/2009/3/layout/StepUpProcess"/>
    <dgm:cxn modelId="{F8B91904-6FAE-44B7-8843-342EC56D859E}" type="presParOf" srcId="{AF962B4C-F667-42C5-BC5C-598E489416D3}" destId="{CAD69861-B0CD-4C52-B2D0-7C17D3F514AB}" srcOrd="1" destOrd="0" presId="urn:microsoft.com/office/officeart/2009/3/layout/StepUpProcess"/>
    <dgm:cxn modelId="{42268515-F8D0-4C77-9BA6-7E5684077643}" type="presParOf" srcId="{AF962B4C-F667-42C5-BC5C-598E489416D3}" destId="{D5ECD918-E87C-4C42-B44C-5E147464A2D1}" srcOrd="2" destOrd="0" presId="urn:microsoft.com/office/officeart/2009/3/layout/StepUpProcess"/>
    <dgm:cxn modelId="{FB24D00E-B047-4617-A9BE-A395A4EBAB32}" type="presParOf" srcId="{A38EA58F-9107-4BB5-A92A-E493946C8218}" destId="{63428404-4C02-49B8-9654-14CAD45C688E}" srcOrd="1" destOrd="0" presId="urn:microsoft.com/office/officeart/2009/3/layout/StepUpProcess"/>
    <dgm:cxn modelId="{42794ED0-EE87-454F-90FB-1F9BDC7CCCE1}" type="presParOf" srcId="{63428404-4C02-49B8-9654-14CAD45C688E}" destId="{BF9AE131-3E54-4555-85D0-0C3AA83D80CA}" srcOrd="0" destOrd="0" presId="urn:microsoft.com/office/officeart/2009/3/layout/StepUpProcess"/>
    <dgm:cxn modelId="{C3E1F226-8B46-47DD-BE9F-E0137D03F91F}" type="presParOf" srcId="{A38EA58F-9107-4BB5-A92A-E493946C8218}" destId="{B5CD6159-F665-45CB-8DE2-CA5ACF038EB9}" srcOrd="2" destOrd="0" presId="urn:microsoft.com/office/officeart/2009/3/layout/StepUpProcess"/>
    <dgm:cxn modelId="{C4048724-A367-49EA-9215-39241B5F95A3}" type="presParOf" srcId="{B5CD6159-F665-45CB-8DE2-CA5ACF038EB9}" destId="{91A2DC32-D956-44D0-ADD8-9A65BD3C42FE}" srcOrd="0" destOrd="0" presId="urn:microsoft.com/office/officeart/2009/3/layout/StepUpProcess"/>
    <dgm:cxn modelId="{4DEC5DE8-3EFA-44A6-85F4-C16695ECFD85}" type="presParOf" srcId="{B5CD6159-F665-45CB-8DE2-CA5ACF038EB9}" destId="{D59C01D1-7A2F-42E8-BE5D-F1133B956556}" srcOrd="1" destOrd="0" presId="urn:microsoft.com/office/officeart/2009/3/layout/StepUpProcess"/>
    <dgm:cxn modelId="{37E0268A-350C-4BCE-A8F0-EAFFAF740490}" type="presParOf" srcId="{B5CD6159-F665-45CB-8DE2-CA5ACF038EB9}" destId="{FF2827E6-3D00-429A-BD66-17E3D93F40E5}" srcOrd="2" destOrd="0" presId="urn:microsoft.com/office/officeart/2009/3/layout/StepUpProcess"/>
    <dgm:cxn modelId="{DAF3F56D-E0D9-43FA-B379-61475AE4C71E}" type="presParOf" srcId="{A38EA58F-9107-4BB5-A92A-E493946C8218}" destId="{F1D330A3-41AA-49B2-B0E1-9FF0E9E96FFB}" srcOrd="3" destOrd="0" presId="urn:microsoft.com/office/officeart/2009/3/layout/StepUpProcess"/>
    <dgm:cxn modelId="{1EF4C9B4-D95B-40D1-BB1B-E8CE8E4B34D0}" type="presParOf" srcId="{F1D330A3-41AA-49B2-B0E1-9FF0E9E96FFB}" destId="{8AC2C69F-4316-4A1F-813A-17DA6F5830D1}" srcOrd="0" destOrd="0" presId="urn:microsoft.com/office/officeart/2009/3/layout/StepUpProcess"/>
    <dgm:cxn modelId="{7F2F2EB7-DE31-4CAF-8FA7-B71B4ED90C1A}" type="presParOf" srcId="{A38EA58F-9107-4BB5-A92A-E493946C8218}" destId="{0CF1940B-9C0A-47B0-AA1B-FEE5AABA06A3}" srcOrd="4" destOrd="0" presId="urn:microsoft.com/office/officeart/2009/3/layout/StepUpProcess"/>
    <dgm:cxn modelId="{9686698D-0E58-4FD4-9D8F-EF77B40E818B}" type="presParOf" srcId="{0CF1940B-9C0A-47B0-AA1B-FEE5AABA06A3}" destId="{8D64AB27-41DB-4D35-8E19-2CCC0E5098ED}" srcOrd="0" destOrd="0" presId="urn:microsoft.com/office/officeart/2009/3/layout/StepUpProcess"/>
    <dgm:cxn modelId="{FC463CE8-8F23-425A-842D-3D1597C71DC5}" type="presParOf" srcId="{0CF1940B-9C0A-47B0-AA1B-FEE5AABA06A3}" destId="{D5FDA0A1-4B33-4006-AFAD-00D997AA5F32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D9BD3345-402B-4BC7-BDCA-61B1E20CA7BC}" type="doc">
      <dgm:prSet loTypeId="urn:microsoft.com/office/officeart/2005/8/layout/vList2" loCatId="list" qsTypeId="urn:microsoft.com/office/officeart/2005/8/quickstyle/3d3" qsCatId="3D" csTypeId="urn:microsoft.com/office/officeart/2005/8/colors/colorful5" csCatId="colorful" phldr="1"/>
      <dgm:spPr/>
      <dgm:t>
        <a:bodyPr/>
        <a:lstStyle/>
        <a:p>
          <a:endParaRPr lang="es-CR"/>
        </a:p>
      </dgm:t>
    </dgm:pt>
    <dgm:pt modelId="{CC5D207B-70FD-400F-BB85-901B3B6660D3}">
      <dgm:prSet phldrT="[Texto]"/>
      <dgm:spPr/>
      <dgm:t>
        <a:bodyPr/>
        <a:lstStyle/>
        <a:p>
          <a:r>
            <a:rPr lang="es-ES" dirty="0" smtClean="0"/>
            <a:t>Creación y definición de la BD</a:t>
          </a:r>
          <a:endParaRPr lang="es-CR" dirty="0"/>
        </a:p>
      </dgm:t>
    </dgm:pt>
    <dgm:pt modelId="{8EE29540-096F-4848-A16E-20CFE2E68EC1}" type="parTrans" cxnId="{7841FBF1-A5A2-44ED-8A05-5DD5E2AA2FE7}">
      <dgm:prSet/>
      <dgm:spPr/>
      <dgm:t>
        <a:bodyPr/>
        <a:lstStyle/>
        <a:p>
          <a:endParaRPr lang="es-CR"/>
        </a:p>
      </dgm:t>
    </dgm:pt>
    <dgm:pt modelId="{1D2B8AAF-648B-410A-8953-068128EC54D0}" type="sibTrans" cxnId="{7841FBF1-A5A2-44ED-8A05-5DD5E2AA2FE7}">
      <dgm:prSet/>
      <dgm:spPr/>
      <dgm:t>
        <a:bodyPr/>
        <a:lstStyle/>
        <a:p>
          <a:endParaRPr lang="es-CR"/>
        </a:p>
      </dgm:t>
    </dgm:pt>
    <dgm:pt modelId="{AA2DED0A-1A3E-4778-9A57-F606DA893A61}">
      <dgm:prSet/>
      <dgm:spPr/>
      <dgm:t>
        <a:bodyPr/>
        <a:lstStyle/>
        <a:p>
          <a:r>
            <a:rPr lang="es-ES" smtClean="0"/>
            <a:t>Especificación de la estructura, el tipo de los datos, las restricciones y relaciones entre ellos mediante lenguajes de definición de datos. Toda esta información se almacena en el diccionario de datos, el SGBD proporcionará mecanismos para la gestión del diccionario de datos.</a:t>
          </a:r>
          <a:endParaRPr lang="es-ES" dirty="0"/>
        </a:p>
      </dgm:t>
    </dgm:pt>
    <dgm:pt modelId="{CC721E8D-D225-4DEE-B6A5-34FE5F84F9A7}" type="parTrans" cxnId="{00FEDDE8-4ADB-4EB6-9730-0B7A396B10F8}">
      <dgm:prSet/>
      <dgm:spPr/>
      <dgm:t>
        <a:bodyPr/>
        <a:lstStyle/>
        <a:p>
          <a:endParaRPr lang="es-CR"/>
        </a:p>
      </dgm:t>
    </dgm:pt>
    <dgm:pt modelId="{179710FE-F9E6-4A60-AA72-A57248778F50}" type="sibTrans" cxnId="{00FEDDE8-4ADB-4EB6-9730-0B7A396B10F8}">
      <dgm:prSet/>
      <dgm:spPr/>
      <dgm:t>
        <a:bodyPr/>
        <a:lstStyle/>
        <a:p>
          <a:endParaRPr lang="es-CR"/>
        </a:p>
      </dgm:t>
    </dgm:pt>
    <dgm:pt modelId="{4EBE52BF-FC67-46CB-8329-D5DA573424B1}">
      <dgm:prSet/>
      <dgm:spPr/>
      <dgm:t>
        <a:bodyPr/>
        <a:lstStyle/>
        <a:p>
          <a:r>
            <a:rPr lang="es-ES" smtClean="0"/>
            <a:t>Manipulación de los datos </a:t>
          </a:r>
          <a:endParaRPr lang="es-ES" dirty="0" smtClean="0"/>
        </a:p>
      </dgm:t>
    </dgm:pt>
    <dgm:pt modelId="{B36FD47F-9C7E-4291-A989-196EA7DEF592}" type="parTrans" cxnId="{6759C932-3A45-43E1-A896-5A3158C15967}">
      <dgm:prSet/>
      <dgm:spPr/>
      <dgm:t>
        <a:bodyPr/>
        <a:lstStyle/>
        <a:p>
          <a:endParaRPr lang="es-CR"/>
        </a:p>
      </dgm:t>
    </dgm:pt>
    <dgm:pt modelId="{25E5B6F9-3A05-4215-8085-B601C9100ECF}" type="sibTrans" cxnId="{6759C932-3A45-43E1-A896-5A3158C15967}">
      <dgm:prSet/>
      <dgm:spPr/>
      <dgm:t>
        <a:bodyPr/>
        <a:lstStyle/>
        <a:p>
          <a:endParaRPr lang="es-CR"/>
        </a:p>
      </dgm:t>
    </dgm:pt>
    <dgm:pt modelId="{60CBDF73-3D65-4664-815D-C5D90E740DF6}">
      <dgm:prSet/>
      <dgm:spPr/>
      <dgm:t>
        <a:bodyPr/>
        <a:lstStyle/>
        <a:p>
          <a:r>
            <a:rPr lang="es-ES" smtClean="0"/>
            <a:t>Realizando consultas, inserciones y actualizaciones de los mismos utilizando lenguajes de manipulación de datos.</a:t>
          </a:r>
          <a:endParaRPr lang="es-ES" dirty="0"/>
        </a:p>
      </dgm:t>
    </dgm:pt>
    <dgm:pt modelId="{98CCC889-E549-4DD7-8DB8-6E40800ACC78}" type="parTrans" cxnId="{EB03505C-2732-459E-8F43-DB7F48CCB22B}">
      <dgm:prSet/>
      <dgm:spPr/>
      <dgm:t>
        <a:bodyPr/>
        <a:lstStyle/>
        <a:p>
          <a:endParaRPr lang="es-CR"/>
        </a:p>
      </dgm:t>
    </dgm:pt>
    <dgm:pt modelId="{312C3959-5459-4D12-831A-99DCF3099D2F}" type="sibTrans" cxnId="{EB03505C-2732-459E-8F43-DB7F48CCB22B}">
      <dgm:prSet/>
      <dgm:spPr/>
      <dgm:t>
        <a:bodyPr/>
        <a:lstStyle/>
        <a:p>
          <a:endParaRPr lang="es-CR"/>
        </a:p>
      </dgm:t>
    </dgm:pt>
    <dgm:pt modelId="{2DF990CE-6983-4BD4-A9EC-E13A831EA5AE}">
      <dgm:prSet/>
      <dgm:spPr/>
      <dgm:t>
        <a:bodyPr/>
        <a:lstStyle/>
        <a:p>
          <a:r>
            <a:rPr lang="es-ES" smtClean="0"/>
            <a:t>Acceso controlado a los datos de la BD</a:t>
          </a:r>
          <a:endParaRPr lang="es-ES" dirty="0" smtClean="0"/>
        </a:p>
      </dgm:t>
    </dgm:pt>
    <dgm:pt modelId="{CD190377-5B31-44A8-BF06-EA157CA22FAE}" type="parTrans" cxnId="{FDE4FF89-1218-405C-8144-DC4FF93A7010}">
      <dgm:prSet/>
      <dgm:spPr/>
      <dgm:t>
        <a:bodyPr/>
        <a:lstStyle/>
        <a:p>
          <a:endParaRPr lang="es-CR"/>
        </a:p>
      </dgm:t>
    </dgm:pt>
    <dgm:pt modelId="{93115BA0-88C1-4C23-AA5C-2F3D4B47BC20}" type="sibTrans" cxnId="{FDE4FF89-1218-405C-8144-DC4FF93A7010}">
      <dgm:prSet/>
      <dgm:spPr/>
      <dgm:t>
        <a:bodyPr/>
        <a:lstStyle/>
        <a:p>
          <a:endParaRPr lang="es-CR"/>
        </a:p>
      </dgm:t>
    </dgm:pt>
    <dgm:pt modelId="{E3B26E23-0B91-42A9-A23D-54D795470961}">
      <dgm:prSet/>
      <dgm:spPr/>
      <dgm:t>
        <a:bodyPr/>
        <a:lstStyle/>
        <a:p>
          <a:r>
            <a:rPr lang="es-ES" smtClean="0"/>
            <a:t>Mediante mecanismos de seguridad de acceso a los usuarios.</a:t>
          </a:r>
          <a:endParaRPr lang="es-ES" dirty="0" smtClean="0"/>
        </a:p>
      </dgm:t>
    </dgm:pt>
    <dgm:pt modelId="{960B0137-FD3F-4156-8EB8-781682FD1303}" type="parTrans" cxnId="{31562B5E-8C6F-4130-82D1-47DBDB37E776}">
      <dgm:prSet/>
      <dgm:spPr/>
      <dgm:t>
        <a:bodyPr/>
        <a:lstStyle/>
        <a:p>
          <a:endParaRPr lang="es-CR"/>
        </a:p>
      </dgm:t>
    </dgm:pt>
    <dgm:pt modelId="{6D9B3F34-BA6A-494F-91A1-A9991BA0AC89}" type="sibTrans" cxnId="{31562B5E-8C6F-4130-82D1-47DBDB37E776}">
      <dgm:prSet/>
      <dgm:spPr/>
      <dgm:t>
        <a:bodyPr/>
        <a:lstStyle/>
        <a:p>
          <a:endParaRPr lang="es-CR"/>
        </a:p>
      </dgm:t>
    </dgm:pt>
    <dgm:pt modelId="{F4284009-1BCB-4EFC-A2E3-6A82FBF3D87F}">
      <dgm:prSet/>
      <dgm:spPr/>
      <dgm:t>
        <a:bodyPr/>
        <a:lstStyle/>
        <a:p>
          <a:r>
            <a:rPr lang="es-ES" smtClean="0"/>
            <a:t>Mantener la integridad y consistencia de los datos </a:t>
          </a:r>
          <a:endParaRPr lang="es-ES" dirty="0" smtClean="0"/>
        </a:p>
      </dgm:t>
    </dgm:pt>
    <dgm:pt modelId="{AC0D6AE8-1C73-4A95-A27E-0790DAC1789B}" type="parTrans" cxnId="{424A06AE-4414-4CC6-9EE5-53B1CCBD9302}">
      <dgm:prSet/>
      <dgm:spPr/>
      <dgm:t>
        <a:bodyPr/>
        <a:lstStyle/>
        <a:p>
          <a:endParaRPr lang="es-CR"/>
        </a:p>
      </dgm:t>
    </dgm:pt>
    <dgm:pt modelId="{2A9FCB31-8030-4791-A7AB-431B953CE3D4}" type="sibTrans" cxnId="{424A06AE-4414-4CC6-9EE5-53B1CCBD9302}">
      <dgm:prSet/>
      <dgm:spPr/>
      <dgm:t>
        <a:bodyPr/>
        <a:lstStyle/>
        <a:p>
          <a:endParaRPr lang="es-CR"/>
        </a:p>
      </dgm:t>
    </dgm:pt>
    <dgm:pt modelId="{D3CB4124-E778-41A8-98EB-2900F532DBF3}">
      <dgm:prSet/>
      <dgm:spPr/>
      <dgm:t>
        <a:bodyPr/>
        <a:lstStyle/>
        <a:p>
          <a:r>
            <a:rPr lang="es-ES" smtClean="0"/>
            <a:t>Utilizando mecanismos para evitar que los datos sean perjudicados por cambios no autorizados.</a:t>
          </a:r>
          <a:endParaRPr lang="es-ES" dirty="0"/>
        </a:p>
      </dgm:t>
    </dgm:pt>
    <dgm:pt modelId="{47CA6028-581A-4F97-A3F8-EC4BD7B8E069}" type="parTrans" cxnId="{42731066-16C8-4E46-BD58-44E85BC9CBAF}">
      <dgm:prSet/>
      <dgm:spPr/>
      <dgm:t>
        <a:bodyPr/>
        <a:lstStyle/>
        <a:p>
          <a:endParaRPr lang="es-CR"/>
        </a:p>
      </dgm:t>
    </dgm:pt>
    <dgm:pt modelId="{1E5C877B-1918-46EA-B363-DE58AE886081}" type="sibTrans" cxnId="{42731066-16C8-4E46-BD58-44E85BC9CBAF}">
      <dgm:prSet/>
      <dgm:spPr/>
      <dgm:t>
        <a:bodyPr/>
        <a:lstStyle/>
        <a:p>
          <a:endParaRPr lang="es-CR"/>
        </a:p>
      </dgm:t>
    </dgm:pt>
    <dgm:pt modelId="{8A319EFA-1C8B-4E3F-AEA9-51315C832FA1}">
      <dgm:prSet/>
      <dgm:spPr/>
      <dgm:t>
        <a:bodyPr/>
        <a:lstStyle/>
        <a:p>
          <a:r>
            <a:rPr lang="es-ES" smtClean="0"/>
            <a:t>Acceso compartido a la BD</a:t>
          </a:r>
          <a:endParaRPr lang="es-ES" dirty="0" smtClean="0"/>
        </a:p>
      </dgm:t>
    </dgm:pt>
    <dgm:pt modelId="{24689BCE-5ADF-4EC0-BDB4-69C55393B4E4}" type="parTrans" cxnId="{B9387F24-FD34-4776-9B7E-8C1C08A37C01}">
      <dgm:prSet/>
      <dgm:spPr/>
      <dgm:t>
        <a:bodyPr/>
        <a:lstStyle/>
        <a:p>
          <a:endParaRPr lang="es-CR"/>
        </a:p>
      </dgm:t>
    </dgm:pt>
    <dgm:pt modelId="{7CC8C81F-22B9-4FAA-A6B6-BF66CC6FD542}" type="sibTrans" cxnId="{B9387F24-FD34-4776-9B7E-8C1C08A37C01}">
      <dgm:prSet/>
      <dgm:spPr/>
      <dgm:t>
        <a:bodyPr/>
        <a:lstStyle/>
        <a:p>
          <a:endParaRPr lang="es-CR"/>
        </a:p>
      </dgm:t>
    </dgm:pt>
    <dgm:pt modelId="{29DE13BB-EC9C-4DA8-A3EF-D0211AF575B3}">
      <dgm:prSet/>
      <dgm:spPr/>
      <dgm:t>
        <a:bodyPr/>
        <a:lstStyle/>
        <a:p>
          <a:r>
            <a:rPr lang="es-ES" smtClean="0"/>
            <a:t>Controlando la interacción entre usuarios concurrentes.</a:t>
          </a:r>
          <a:endParaRPr lang="es-ES" dirty="0"/>
        </a:p>
      </dgm:t>
    </dgm:pt>
    <dgm:pt modelId="{C9080207-CB1B-4039-B3A3-64995BE68607}" type="parTrans" cxnId="{D1E1CEF0-E86B-40A0-A641-1567237539E7}">
      <dgm:prSet/>
      <dgm:spPr/>
      <dgm:t>
        <a:bodyPr/>
        <a:lstStyle/>
        <a:p>
          <a:endParaRPr lang="es-CR"/>
        </a:p>
      </dgm:t>
    </dgm:pt>
    <dgm:pt modelId="{A9783063-3973-4412-B75F-BEFB505B5F16}" type="sibTrans" cxnId="{D1E1CEF0-E86B-40A0-A641-1567237539E7}">
      <dgm:prSet/>
      <dgm:spPr/>
      <dgm:t>
        <a:bodyPr/>
        <a:lstStyle/>
        <a:p>
          <a:endParaRPr lang="es-CR"/>
        </a:p>
      </dgm:t>
    </dgm:pt>
    <dgm:pt modelId="{C63F5FDC-CA6F-45E5-98FB-07297CEC9E6C}">
      <dgm:prSet/>
      <dgm:spPr/>
      <dgm:t>
        <a:bodyPr/>
        <a:lstStyle/>
        <a:p>
          <a:r>
            <a:rPr lang="es-ES" smtClean="0"/>
            <a:t>Mecanismos de respaldo y recuperación</a:t>
          </a:r>
          <a:endParaRPr lang="es-ES" dirty="0" smtClean="0"/>
        </a:p>
      </dgm:t>
    </dgm:pt>
    <dgm:pt modelId="{1A7ED752-9489-4E83-B31B-8D2C20E4C5B5}" type="parTrans" cxnId="{8EFF73A9-EC79-4C45-9426-68DD7E717652}">
      <dgm:prSet/>
      <dgm:spPr/>
      <dgm:t>
        <a:bodyPr/>
        <a:lstStyle/>
        <a:p>
          <a:endParaRPr lang="es-CR"/>
        </a:p>
      </dgm:t>
    </dgm:pt>
    <dgm:pt modelId="{70A7DE6C-CA7C-4FC7-BB9F-EE15B5051D81}" type="sibTrans" cxnId="{8EFF73A9-EC79-4C45-9426-68DD7E717652}">
      <dgm:prSet/>
      <dgm:spPr/>
      <dgm:t>
        <a:bodyPr/>
        <a:lstStyle/>
        <a:p>
          <a:endParaRPr lang="es-CR"/>
        </a:p>
      </dgm:t>
    </dgm:pt>
    <dgm:pt modelId="{460363AD-C0E9-4A38-A477-C86554770B91}">
      <dgm:prSet/>
      <dgm:spPr/>
      <dgm:t>
        <a:bodyPr/>
        <a:lstStyle/>
        <a:p>
          <a:r>
            <a:rPr lang="es-ES" smtClean="0"/>
            <a:t>Para restablecer la información en caso de fallos en el sistema.</a:t>
          </a:r>
          <a:endParaRPr lang="es-CR" dirty="0"/>
        </a:p>
      </dgm:t>
    </dgm:pt>
    <dgm:pt modelId="{222E283C-B247-45DB-B12A-A285A67BE460}" type="parTrans" cxnId="{39DDCF2B-66A7-4B85-88F3-45752D17CF17}">
      <dgm:prSet/>
      <dgm:spPr/>
      <dgm:t>
        <a:bodyPr/>
        <a:lstStyle/>
        <a:p>
          <a:endParaRPr lang="es-CR"/>
        </a:p>
      </dgm:t>
    </dgm:pt>
    <dgm:pt modelId="{9F2F32EE-5384-42BC-9F11-DC4737F54469}" type="sibTrans" cxnId="{39DDCF2B-66A7-4B85-88F3-45752D17CF17}">
      <dgm:prSet/>
      <dgm:spPr/>
      <dgm:t>
        <a:bodyPr/>
        <a:lstStyle/>
        <a:p>
          <a:endParaRPr lang="es-CR"/>
        </a:p>
      </dgm:t>
    </dgm:pt>
    <dgm:pt modelId="{D94265DC-766D-434F-8B0A-79EEEF8F5D6B}" type="pres">
      <dgm:prSet presAssocID="{D9BD3345-402B-4BC7-BDCA-61B1E20CA7B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48159C7-2391-4135-B0D7-AB5B96D315C0}" type="pres">
      <dgm:prSet presAssocID="{CC5D207B-70FD-400F-BB85-901B3B6660D3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49C0E7-B6FA-4670-B1BA-9F0F696A5D49}" type="pres">
      <dgm:prSet presAssocID="{CC5D207B-70FD-400F-BB85-901B3B6660D3}" presName="childText" presStyleLbl="revTx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2D7190-B680-4BA5-A90A-D1F60F06C36D}" type="pres">
      <dgm:prSet presAssocID="{4EBE52BF-FC67-46CB-8329-D5DA573424B1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F21CF2-1AAC-4C73-8D7F-C801B45A8405}" type="pres">
      <dgm:prSet presAssocID="{4EBE52BF-FC67-46CB-8329-D5DA573424B1}" presName="childText" presStyleLbl="revTx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81427B-D154-485D-B18A-30F54DC8EFED}" type="pres">
      <dgm:prSet presAssocID="{2DF990CE-6983-4BD4-A9EC-E13A831EA5AE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AAC042-71AE-4573-9E02-276ED12AF15A}" type="pres">
      <dgm:prSet presAssocID="{2DF990CE-6983-4BD4-A9EC-E13A831EA5AE}" presName="childText" presStyleLbl="revTx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C75A83-E035-4EEE-9309-E6758E8F037A}" type="pres">
      <dgm:prSet presAssocID="{F4284009-1BCB-4EFC-A2E3-6A82FBF3D87F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3DB06A-D9BD-4123-93F9-BA1ADE05A411}" type="pres">
      <dgm:prSet presAssocID="{F4284009-1BCB-4EFC-A2E3-6A82FBF3D87F}" presName="childText" presStyleLbl="revTx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5D2B3A-282C-48AA-B500-3FBD51151C9C}" type="pres">
      <dgm:prSet presAssocID="{8A319EFA-1C8B-4E3F-AEA9-51315C832FA1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314969-ADF5-40E7-9A4F-BEAD8A24927B}" type="pres">
      <dgm:prSet presAssocID="{8A319EFA-1C8B-4E3F-AEA9-51315C832FA1}" presName="childText" presStyleLbl="revTx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05AF6A-726F-40B3-841F-3B3D994104EE}" type="pres">
      <dgm:prSet presAssocID="{C63F5FDC-CA6F-45E5-98FB-07297CEC9E6C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D9829B-C7EC-4451-86F9-3D6538D1ACE3}" type="pres">
      <dgm:prSet presAssocID="{C63F5FDC-CA6F-45E5-98FB-07297CEC9E6C}" presName="childText" presStyleLbl="revTx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F0BAA69-E666-44FA-B8E1-F3553BD12123}" type="presOf" srcId="{D9BD3345-402B-4BC7-BDCA-61B1E20CA7BC}" destId="{D94265DC-766D-434F-8B0A-79EEEF8F5D6B}" srcOrd="0" destOrd="0" presId="urn:microsoft.com/office/officeart/2005/8/layout/vList2"/>
    <dgm:cxn modelId="{A15C645A-57DE-4AC7-B6A0-9F7F1F7D0EBC}" type="presOf" srcId="{8A319EFA-1C8B-4E3F-AEA9-51315C832FA1}" destId="{135D2B3A-282C-48AA-B500-3FBD51151C9C}" srcOrd="0" destOrd="0" presId="urn:microsoft.com/office/officeart/2005/8/layout/vList2"/>
    <dgm:cxn modelId="{D1E1CEF0-E86B-40A0-A641-1567237539E7}" srcId="{8A319EFA-1C8B-4E3F-AEA9-51315C832FA1}" destId="{29DE13BB-EC9C-4DA8-A3EF-D0211AF575B3}" srcOrd="0" destOrd="0" parTransId="{C9080207-CB1B-4039-B3A3-64995BE68607}" sibTransId="{A9783063-3973-4412-B75F-BEFB505B5F16}"/>
    <dgm:cxn modelId="{42731066-16C8-4E46-BD58-44E85BC9CBAF}" srcId="{F4284009-1BCB-4EFC-A2E3-6A82FBF3D87F}" destId="{D3CB4124-E778-41A8-98EB-2900F532DBF3}" srcOrd="0" destOrd="0" parTransId="{47CA6028-581A-4F97-A3F8-EC4BD7B8E069}" sibTransId="{1E5C877B-1918-46EA-B363-DE58AE886081}"/>
    <dgm:cxn modelId="{F56D6F9E-589C-4EC3-A7E9-C5A05FC78538}" type="presOf" srcId="{460363AD-C0E9-4A38-A477-C86554770B91}" destId="{B9D9829B-C7EC-4451-86F9-3D6538D1ACE3}" srcOrd="0" destOrd="0" presId="urn:microsoft.com/office/officeart/2005/8/layout/vList2"/>
    <dgm:cxn modelId="{31562B5E-8C6F-4130-82D1-47DBDB37E776}" srcId="{2DF990CE-6983-4BD4-A9EC-E13A831EA5AE}" destId="{E3B26E23-0B91-42A9-A23D-54D795470961}" srcOrd="0" destOrd="0" parTransId="{960B0137-FD3F-4156-8EB8-781682FD1303}" sibTransId="{6D9B3F34-BA6A-494F-91A1-A9991BA0AC89}"/>
    <dgm:cxn modelId="{03D75318-5257-452D-9592-AA36C52C62E4}" type="presOf" srcId="{29DE13BB-EC9C-4DA8-A3EF-D0211AF575B3}" destId="{BD314969-ADF5-40E7-9A4F-BEAD8A24927B}" srcOrd="0" destOrd="0" presId="urn:microsoft.com/office/officeart/2005/8/layout/vList2"/>
    <dgm:cxn modelId="{CA91851A-3758-4BF4-B33F-6A419D56CD67}" type="presOf" srcId="{F4284009-1BCB-4EFC-A2E3-6A82FBF3D87F}" destId="{CCC75A83-E035-4EEE-9309-E6758E8F037A}" srcOrd="0" destOrd="0" presId="urn:microsoft.com/office/officeart/2005/8/layout/vList2"/>
    <dgm:cxn modelId="{0AFBA3BE-ACCC-4523-89B9-E29F7D511112}" type="presOf" srcId="{CC5D207B-70FD-400F-BB85-901B3B6660D3}" destId="{B48159C7-2391-4135-B0D7-AB5B96D315C0}" srcOrd="0" destOrd="0" presId="urn:microsoft.com/office/officeart/2005/8/layout/vList2"/>
    <dgm:cxn modelId="{39DDCF2B-66A7-4B85-88F3-45752D17CF17}" srcId="{C63F5FDC-CA6F-45E5-98FB-07297CEC9E6C}" destId="{460363AD-C0E9-4A38-A477-C86554770B91}" srcOrd="0" destOrd="0" parTransId="{222E283C-B247-45DB-B12A-A285A67BE460}" sibTransId="{9F2F32EE-5384-42BC-9F11-DC4737F54469}"/>
    <dgm:cxn modelId="{424A06AE-4414-4CC6-9EE5-53B1CCBD9302}" srcId="{D9BD3345-402B-4BC7-BDCA-61B1E20CA7BC}" destId="{F4284009-1BCB-4EFC-A2E3-6A82FBF3D87F}" srcOrd="3" destOrd="0" parTransId="{AC0D6AE8-1C73-4A95-A27E-0790DAC1789B}" sibTransId="{2A9FCB31-8030-4791-A7AB-431B953CE3D4}"/>
    <dgm:cxn modelId="{1F3EC7C8-859B-463E-94D1-F16D939B5C74}" type="presOf" srcId="{AA2DED0A-1A3E-4778-9A57-F606DA893A61}" destId="{EC49C0E7-B6FA-4670-B1BA-9F0F696A5D49}" srcOrd="0" destOrd="0" presId="urn:microsoft.com/office/officeart/2005/8/layout/vList2"/>
    <dgm:cxn modelId="{FDE4FF89-1218-405C-8144-DC4FF93A7010}" srcId="{D9BD3345-402B-4BC7-BDCA-61B1E20CA7BC}" destId="{2DF990CE-6983-4BD4-A9EC-E13A831EA5AE}" srcOrd="2" destOrd="0" parTransId="{CD190377-5B31-44A8-BF06-EA157CA22FAE}" sibTransId="{93115BA0-88C1-4C23-AA5C-2F3D4B47BC20}"/>
    <dgm:cxn modelId="{7841FBF1-A5A2-44ED-8A05-5DD5E2AA2FE7}" srcId="{D9BD3345-402B-4BC7-BDCA-61B1E20CA7BC}" destId="{CC5D207B-70FD-400F-BB85-901B3B6660D3}" srcOrd="0" destOrd="0" parTransId="{8EE29540-096F-4848-A16E-20CFE2E68EC1}" sibTransId="{1D2B8AAF-648B-410A-8953-068128EC54D0}"/>
    <dgm:cxn modelId="{0685AA64-BE83-474B-BEA0-AFFA56088CD8}" type="presOf" srcId="{2DF990CE-6983-4BD4-A9EC-E13A831EA5AE}" destId="{4981427B-D154-485D-B18A-30F54DC8EFED}" srcOrd="0" destOrd="0" presId="urn:microsoft.com/office/officeart/2005/8/layout/vList2"/>
    <dgm:cxn modelId="{F0F73626-0435-4640-8932-50B359D301DC}" type="presOf" srcId="{C63F5FDC-CA6F-45E5-98FB-07297CEC9E6C}" destId="{0105AF6A-726F-40B3-841F-3B3D994104EE}" srcOrd="0" destOrd="0" presId="urn:microsoft.com/office/officeart/2005/8/layout/vList2"/>
    <dgm:cxn modelId="{B9387F24-FD34-4776-9B7E-8C1C08A37C01}" srcId="{D9BD3345-402B-4BC7-BDCA-61B1E20CA7BC}" destId="{8A319EFA-1C8B-4E3F-AEA9-51315C832FA1}" srcOrd="4" destOrd="0" parTransId="{24689BCE-5ADF-4EC0-BDB4-69C55393B4E4}" sibTransId="{7CC8C81F-22B9-4FAA-A6B6-BF66CC6FD542}"/>
    <dgm:cxn modelId="{00FEDDE8-4ADB-4EB6-9730-0B7A396B10F8}" srcId="{CC5D207B-70FD-400F-BB85-901B3B6660D3}" destId="{AA2DED0A-1A3E-4778-9A57-F606DA893A61}" srcOrd="0" destOrd="0" parTransId="{CC721E8D-D225-4DEE-B6A5-34FE5F84F9A7}" sibTransId="{179710FE-F9E6-4A60-AA72-A57248778F50}"/>
    <dgm:cxn modelId="{9E8C4ECE-3A57-47D9-A73D-CFC10F1FFCFD}" type="presOf" srcId="{60CBDF73-3D65-4664-815D-C5D90E740DF6}" destId="{44F21CF2-1AAC-4C73-8D7F-C801B45A8405}" srcOrd="0" destOrd="0" presId="urn:microsoft.com/office/officeart/2005/8/layout/vList2"/>
    <dgm:cxn modelId="{6E7EE6E1-3848-4E09-A001-279BB4E3DCBE}" type="presOf" srcId="{D3CB4124-E778-41A8-98EB-2900F532DBF3}" destId="{1F3DB06A-D9BD-4123-93F9-BA1ADE05A411}" srcOrd="0" destOrd="0" presId="urn:microsoft.com/office/officeart/2005/8/layout/vList2"/>
    <dgm:cxn modelId="{A3075D25-BFC0-4E85-977B-F0DF23DBD7ED}" type="presOf" srcId="{4EBE52BF-FC67-46CB-8329-D5DA573424B1}" destId="{582D7190-B680-4BA5-A90A-D1F60F06C36D}" srcOrd="0" destOrd="0" presId="urn:microsoft.com/office/officeart/2005/8/layout/vList2"/>
    <dgm:cxn modelId="{8EFF73A9-EC79-4C45-9426-68DD7E717652}" srcId="{D9BD3345-402B-4BC7-BDCA-61B1E20CA7BC}" destId="{C63F5FDC-CA6F-45E5-98FB-07297CEC9E6C}" srcOrd="5" destOrd="0" parTransId="{1A7ED752-9489-4E83-B31B-8D2C20E4C5B5}" sibTransId="{70A7DE6C-CA7C-4FC7-BB9F-EE15B5051D81}"/>
    <dgm:cxn modelId="{6759C932-3A45-43E1-A896-5A3158C15967}" srcId="{D9BD3345-402B-4BC7-BDCA-61B1E20CA7BC}" destId="{4EBE52BF-FC67-46CB-8329-D5DA573424B1}" srcOrd="1" destOrd="0" parTransId="{B36FD47F-9C7E-4291-A989-196EA7DEF592}" sibTransId="{25E5B6F9-3A05-4215-8085-B601C9100ECF}"/>
    <dgm:cxn modelId="{888F7DA3-2EDA-4E52-9ED9-164287DEBF5E}" type="presOf" srcId="{E3B26E23-0B91-42A9-A23D-54D795470961}" destId="{B6AAC042-71AE-4573-9E02-276ED12AF15A}" srcOrd="0" destOrd="0" presId="urn:microsoft.com/office/officeart/2005/8/layout/vList2"/>
    <dgm:cxn modelId="{EB03505C-2732-459E-8F43-DB7F48CCB22B}" srcId="{4EBE52BF-FC67-46CB-8329-D5DA573424B1}" destId="{60CBDF73-3D65-4664-815D-C5D90E740DF6}" srcOrd="0" destOrd="0" parTransId="{98CCC889-E549-4DD7-8DB8-6E40800ACC78}" sibTransId="{312C3959-5459-4D12-831A-99DCF3099D2F}"/>
    <dgm:cxn modelId="{072BFFFC-7FCC-4EE6-8625-10BF4D994C09}" type="presParOf" srcId="{D94265DC-766D-434F-8B0A-79EEEF8F5D6B}" destId="{B48159C7-2391-4135-B0D7-AB5B96D315C0}" srcOrd="0" destOrd="0" presId="urn:microsoft.com/office/officeart/2005/8/layout/vList2"/>
    <dgm:cxn modelId="{AB6DB3E6-7423-4914-8E3E-522921AC95C4}" type="presParOf" srcId="{D94265DC-766D-434F-8B0A-79EEEF8F5D6B}" destId="{EC49C0E7-B6FA-4670-B1BA-9F0F696A5D49}" srcOrd="1" destOrd="0" presId="urn:microsoft.com/office/officeart/2005/8/layout/vList2"/>
    <dgm:cxn modelId="{8E1CFB67-3FF0-44EF-A4CF-14E84F3B51D0}" type="presParOf" srcId="{D94265DC-766D-434F-8B0A-79EEEF8F5D6B}" destId="{582D7190-B680-4BA5-A90A-D1F60F06C36D}" srcOrd="2" destOrd="0" presId="urn:microsoft.com/office/officeart/2005/8/layout/vList2"/>
    <dgm:cxn modelId="{CC9E7DEA-8A63-4126-9302-6567969170AC}" type="presParOf" srcId="{D94265DC-766D-434F-8B0A-79EEEF8F5D6B}" destId="{44F21CF2-1AAC-4C73-8D7F-C801B45A8405}" srcOrd="3" destOrd="0" presId="urn:microsoft.com/office/officeart/2005/8/layout/vList2"/>
    <dgm:cxn modelId="{4211A8A8-7C85-4D41-8658-61F7E62C9070}" type="presParOf" srcId="{D94265DC-766D-434F-8B0A-79EEEF8F5D6B}" destId="{4981427B-D154-485D-B18A-30F54DC8EFED}" srcOrd="4" destOrd="0" presId="urn:microsoft.com/office/officeart/2005/8/layout/vList2"/>
    <dgm:cxn modelId="{EA98897F-9769-4796-9C27-3CE8B5149CD6}" type="presParOf" srcId="{D94265DC-766D-434F-8B0A-79EEEF8F5D6B}" destId="{B6AAC042-71AE-4573-9E02-276ED12AF15A}" srcOrd="5" destOrd="0" presId="urn:microsoft.com/office/officeart/2005/8/layout/vList2"/>
    <dgm:cxn modelId="{1080A8C3-209A-402B-86AB-69D083C9352D}" type="presParOf" srcId="{D94265DC-766D-434F-8B0A-79EEEF8F5D6B}" destId="{CCC75A83-E035-4EEE-9309-E6758E8F037A}" srcOrd="6" destOrd="0" presId="urn:microsoft.com/office/officeart/2005/8/layout/vList2"/>
    <dgm:cxn modelId="{93C41717-F9C2-4E0B-8F09-D216BF8F050E}" type="presParOf" srcId="{D94265DC-766D-434F-8B0A-79EEEF8F5D6B}" destId="{1F3DB06A-D9BD-4123-93F9-BA1ADE05A411}" srcOrd="7" destOrd="0" presId="urn:microsoft.com/office/officeart/2005/8/layout/vList2"/>
    <dgm:cxn modelId="{CD71C8A1-C87B-42E9-848D-A92A961D93CF}" type="presParOf" srcId="{D94265DC-766D-434F-8B0A-79EEEF8F5D6B}" destId="{135D2B3A-282C-48AA-B500-3FBD51151C9C}" srcOrd="8" destOrd="0" presId="urn:microsoft.com/office/officeart/2005/8/layout/vList2"/>
    <dgm:cxn modelId="{B444C34F-7EF4-44F4-BD8B-ADA22EB3BEF1}" type="presParOf" srcId="{D94265DC-766D-434F-8B0A-79EEEF8F5D6B}" destId="{BD314969-ADF5-40E7-9A4F-BEAD8A24927B}" srcOrd="9" destOrd="0" presId="urn:microsoft.com/office/officeart/2005/8/layout/vList2"/>
    <dgm:cxn modelId="{CA2791BB-EE02-4015-B78E-EF18109DA98D}" type="presParOf" srcId="{D94265DC-766D-434F-8B0A-79EEEF8F5D6B}" destId="{0105AF6A-726F-40B3-841F-3B3D994104EE}" srcOrd="10" destOrd="0" presId="urn:microsoft.com/office/officeart/2005/8/layout/vList2"/>
    <dgm:cxn modelId="{DA1A1BFE-B78F-42E9-9DF0-F818BC6236CE}" type="presParOf" srcId="{D94265DC-766D-434F-8B0A-79EEEF8F5D6B}" destId="{B9D9829B-C7EC-4451-86F9-3D6538D1ACE3}" srcOrd="1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E4D4CBF0-9D5E-403C-B41D-436DDEF19B5D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CR"/>
        </a:p>
      </dgm:t>
    </dgm:pt>
    <dgm:pt modelId="{ED13CC3B-9C68-416D-BAAE-53F09FB58E03}">
      <dgm:prSet phldrT="[Texto]"/>
      <dgm:spPr/>
      <dgm:t>
        <a:bodyPr/>
        <a:lstStyle/>
        <a:p>
          <a:r>
            <a:rPr lang="es-CR" dirty="0" smtClean="0"/>
            <a:t>Administrador de la base de datos</a:t>
          </a:r>
          <a:endParaRPr lang="es-CR" dirty="0"/>
        </a:p>
      </dgm:t>
    </dgm:pt>
    <dgm:pt modelId="{505A4F6B-07B1-43AD-BCCE-59649F218AC1}" type="parTrans" cxnId="{1DE450FC-F0FD-441D-826E-6A300B58D329}">
      <dgm:prSet/>
      <dgm:spPr/>
      <dgm:t>
        <a:bodyPr/>
        <a:lstStyle/>
        <a:p>
          <a:endParaRPr lang="es-CR"/>
        </a:p>
      </dgm:t>
    </dgm:pt>
    <dgm:pt modelId="{E937AD5B-0B1A-4C75-8A1E-308D39AAC405}" type="sibTrans" cxnId="{1DE450FC-F0FD-441D-826E-6A300B58D329}">
      <dgm:prSet/>
      <dgm:spPr/>
      <dgm:t>
        <a:bodyPr/>
        <a:lstStyle/>
        <a:p>
          <a:endParaRPr lang="es-CR"/>
        </a:p>
      </dgm:t>
    </dgm:pt>
    <dgm:pt modelId="{EA321615-ED62-439F-BA3F-2E6813E2A968}">
      <dgm:prSet phldrT="[Texto]"/>
      <dgm:spPr/>
      <dgm:t>
        <a:bodyPr/>
        <a:lstStyle/>
        <a:p>
          <a:r>
            <a:rPr lang="es-CR" dirty="0" smtClean="0"/>
            <a:t>Diseñador de la base de datos</a:t>
          </a:r>
          <a:endParaRPr lang="es-CR" dirty="0"/>
        </a:p>
      </dgm:t>
    </dgm:pt>
    <dgm:pt modelId="{64B978D6-1215-4405-BC22-0569461EFFA3}" type="parTrans" cxnId="{CC959768-6F93-467D-9B02-F72D43555830}">
      <dgm:prSet/>
      <dgm:spPr/>
      <dgm:t>
        <a:bodyPr/>
        <a:lstStyle/>
        <a:p>
          <a:endParaRPr lang="es-CR"/>
        </a:p>
      </dgm:t>
    </dgm:pt>
    <dgm:pt modelId="{8057939D-3A59-4B97-B614-C58D1CA32421}" type="sibTrans" cxnId="{CC959768-6F93-467D-9B02-F72D43555830}">
      <dgm:prSet/>
      <dgm:spPr/>
      <dgm:t>
        <a:bodyPr/>
        <a:lstStyle/>
        <a:p>
          <a:endParaRPr lang="es-CR"/>
        </a:p>
      </dgm:t>
    </dgm:pt>
    <dgm:pt modelId="{328692D4-AC17-43E8-96E6-8AA471EA63A8}">
      <dgm:prSet phldrT="[Texto]"/>
      <dgm:spPr/>
      <dgm:t>
        <a:bodyPr/>
        <a:lstStyle/>
        <a:p>
          <a:r>
            <a:rPr lang="es-CR" dirty="0" smtClean="0"/>
            <a:t>Usuarios finales</a:t>
          </a:r>
          <a:endParaRPr lang="es-CR" dirty="0"/>
        </a:p>
      </dgm:t>
    </dgm:pt>
    <dgm:pt modelId="{2C7BB1BC-A700-4F7D-BF42-6BCAD2360A1D}" type="parTrans" cxnId="{F77AECCD-B4E5-4EA1-8545-B1C370B77D7D}">
      <dgm:prSet/>
      <dgm:spPr/>
      <dgm:t>
        <a:bodyPr/>
        <a:lstStyle/>
        <a:p>
          <a:endParaRPr lang="es-CR"/>
        </a:p>
      </dgm:t>
    </dgm:pt>
    <dgm:pt modelId="{F2219AA3-02F8-48CC-8C63-0A91892903FA}" type="sibTrans" cxnId="{F77AECCD-B4E5-4EA1-8545-B1C370B77D7D}">
      <dgm:prSet/>
      <dgm:spPr/>
      <dgm:t>
        <a:bodyPr/>
        <a:lstStyle/>
        <a:p>
          <a:endParaRPr lang="es-CR"/>
        </a:p>
      </dgm:t>
    </dgm:pt>
    <dgm:pt modelId="{48CEA1D5-0E8F-4348-B394-941F69612306}">
      <dgm:prSet phldrT="[Texto]"/>
      <dgm:spPr/>
      <dgm:t>
        <a:bodyPr/>
        <a:lstStyle/>
        <a:p>
          <a:r>
            <a:rPr lang="es-CR" dirty="0" smtClean="0"/>
            <a:t>Desarrolladores de herramientas</a:t>
          </a:r>
          <a:endParaRPr lang="es-CR" dirty="0"/>
        </a:p>
      </dgm:t>
    </dgm:pt>
    <dgm:pt modelId="{EF1884E8-6361-4285-BE3E-91760769ED3F}" type="parTrans" cxnId="{5E95C00D-1317-4C49-AFFF-8D654171A402}">
      <dgm:prSet/>
      <dgm:spPr/>
      <dgm:t>
        <a:bodyPr/>
        <a:lstStyle/>
        <a:p>
          <a:endParaRPr lang="es-CR"/>
        </a:p>
      </dgm:t>
    </dgm:pt>
    <dgm:pt modelId="{84216C2A-5232-4BA4-8ADD-C47FD3A14785}" type="sibTrans" cxnId="{5E95C00D-1317-4C49-AFFF-8D654171A402}">
      <dgm:prSet/>
      <dgm:spPr/>
      <dgm:t>
        <a:bodyPr/>
        <a:lstStyle/>
        <a:p>
          <a:endParaRPr lang="es-CR"/>
        </a:p>
      </dgm:t>
    </dgm:pt>
    <dgm:pt modelId="{33F1DB01-D001-4CAB-BC08-384DD3D73C59}" type="pres">
      <dgm:prSet presAssocID="{E4D4CBF0-9D5E-403C-B41D-436DDEF19B5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C86F2DF-EDAB-4A56-A49C-3255961B5324}" type="pres">
      <dgm:prSet presAssocID="{ED13CC3B-9C68-416D-BAAE-53F09FB58E03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3D1FDC-5624-4297-87A7-A8CBB9215EE9}" type="pres">
      <dgm:prSet presAssocID="{E937AD5B-0B1A-4C75-8A1E-308D39AAC405}" presName="spacer" presStyleCnt="0"/>
      <dgm:spPr/>
    </dgm:pt>
    <dgm:pt modelId="{28F68074-6503-4095-B8C9-AC1AF6D31B73}" type="pres">
      <dgm:prSet presAssocID="{EA321615-ED62-439F-BA3F-2E6813E2A968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3DB659-4D0C-481C-94E0-BF83BB262FD5}" type="pres">
      <dgm:prSet presAssocID="{8057939D-3A59-4B97-B614-C58D1CA32421}" presName="spacer" presStyleCnt="0"/>
      <dgm:spPr/>
    </dgm:pt>
    <dgm:pt modelId="{3C5A519E-F3A1-4E43-9F8E-D772D4AA674D}" type="pres">
      <dgm:prSet presAssocID="{328692D4-AC17-43E8-96E6-8AA471EA63A8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EF0C96-5455-47EC-8452-57F969806776}" type="pres">
      <dgm:prSet presAssocID="{F2219AA3-02F8-48CC-8C63-0A91892903FA}" presName="spacer" presStyleCnt="0"/>
      <dgm:spPr/>
    </dgm:pt>
    <dgm:pt modelId="{5B9CB6D6-E860-4CED-906E-6F980C10A1F2}" type="pres">
      <dgm:prSet presAssocID="{48CEA1D5-0E8F-4348-B394-941F69612306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CR"/>
        </a:p>
      </dgm:t>
    </dgm:pt>
  </dgm:ptLst>
  <dgm:cxnLst>
    <dgm:cxn modelId="{5A76A138-301B-480E-ACF9-2412E3193C16}" type="presOf" srcId="{328692D4-AC17-43E8-96E6-8AA471EA63A8}" destId="{3C5A519E-F3A1-4E43-9F8E-D772D4AA674D}" srcOrd="0" destOrd="0" presId="urn:microsoft.com/office/officeart/2005/8/layout/vList2"/>
    <dgm:cxn modelId="{F77AECCD-B4E5-4EA1-8545-B1C370B77D7D}" srcId="{E4D4CBF0-9D5E-403C-B41D-436DDEF19B5D}" destId="{328692D4-AC17-43E8-96E6-8AA471EA63A8}" srcOrd="2" destOrd="0" parTransId="{2C7BB1BC-A700-4F7D-BF42-6BCAD2360A1D}" sibTransId="{F2219AA3-02F8-48CC-8C63-0A91892903FA}"/>
    <dgm:cxn modelId="{CC959768-6F93-467D-9B02-F72D43555830}" srcId="{E4D4CBF0-9D5E-403C-B41D-436DDEF19B5D}" destId="{EA321615-ED62-439F-BA3F-2E6813E2A968}" srcOrd="1" destOrd="0" parTransId="{64B978D6-1215-4405-BC22-0569461EFFA3}" sibTransId="{8057939D-3A59-4B97-B614-C58D1CA32421}"/>
    <dgm:cxn modelId="{D9743216-A9F7-43BA-A259-EFFED720B0B2}" type="presOf" srcId="{ED13CC3B-9C68-416D-BAAE-53F09FB58E03}" destId="{8C86F2DF-EDAB-4A56-A49C-3255961B5324}" srcOrd="0" destOrd="0" presId="urn:microsoft.com/office/officeart/2005/8/layout/vList2"/>
    <dgm:cxn modelId="{830A2171-DE0F-4BF3-B16F-C977ED6E5066}" type="presOf" srcId="{E4D4CBF0-9D5E-403C-B41D-436DDEF19B5D}" destId="{33F1DB01-D001-4CAB-BC08-384DD3D73C59}" srcOrd="0" destOrd="0" presId="urn:microsoft.com/office/officeart/2005/8/layout/vList2"/>
    <dgm:cxn modelId="{11BA3B62-3861-4CCF-B792-83601868FEE0}" type="presOf" srcId="{48CEA1D5-0E8F-4348-B394-941F69612306}" destId="{5B9CB6D6-E860-4CED-906E-6F980C10A1F2}" srcOrd="0" destOrd="0" presId="urn:microsoft.com/office/officeart/2005/8/layout/vList2"/>
    <dgm:cxn modelId="{5E95C00D-1317-4C49-AFFF-8D654171A402}" srcId="{E4D4CBF0-9D5E-403C-B41D-436DDEF19B5D}" destId="{48CEA1D5-0E8F-4348-B394-941F69612306}" srcOrd="3" destOrd="0" parTransId="{EF1884E8-6361-4285-BE3E-91760769ED3F}" sibTransId="{84216C2A-5232-4BA4-8ADD-C47FD3A14785}"/>
    <dgm:cxn modelId="{D23EFE2B-F7BD-4BF9-A734-10C2CD1565C6}" type="presOf" srcId="{EA321615-ED62-439F-BA3F-2E6813E2A968}" destId="{28F68074-6503-4095-B8C9-AC1AF6D31B73}" srcOrd="0" destOrd="0" presId="urn:microsoft.com/office/officeart/2005/8/layout/vList2"/>
    <dgm:cxn modelId="{1DE450FC-F0FD-441D-826E-6A300B58D329}" srcId="{E4D4CBF0-9D5E-403C-B41D-436DDEF19B5D}" destId="{ED13CC3B-9C68-416D-BAAE-53F09FB58E03}" srcOrd="0" destOrd="0" parTransId="{505A4F6B-07B1-43AD-BCCE-59649F218AC1}" sibTransId="{E937AD5B-0B1A-4C75-8A1E-308D39AAC405}"/>
    <dgm:cxn modelId="{A0CEFC93-30AD-44D1-B5F6-339ED9D0EAE0}" type="presParOf" srcId="{33F1DB01-D001-4CAB-BC08-384DD3D73C59}" destId="{8C86F2DF-EDAB-4A56-A49C-3255961B5324}" srcOrd="0" destOrd="0" presId="urn:microsoft.com/office/officeart/2005/8/layout/vList2"/>
    <dgm:cxn modelId="{7A6D25EB-7978-4E8C-B523-47A78022F6D2}" type="presParOf" srcId="{33F1DB01-D001-4CAB-BC08-384DD3D73C59}" destId="{843D1FDC-5624-4297-87A7-A8CBB9215EE9}" srcOrd="1" destOrd="0" presId="urn:microsoft.com/office/officeart/2005/8/layout/vList2"/>
    <dgm:cxn modelId="{6810AF72-B2FC-4AD3-87CE-97D9A15BCB31}" type="presParOf" srcId="{33F1DB01-D001-4CAB-BC08-384DD3D73C59}" destId="{28F68074-6503-4095-B8C9-AC1AF6D31B73}" srcOrd="2" destOrd="0" presId="urn:microsoft.com/office/officeart/2005/8/layout/vList2"/>
    <dgm:cxn modelId="{BEBBE336-4000-4562-87B3-8E741E199454}" type="presParOf" srcId="{33F1DB01-D001-4CAB-BC08-384DD3D73C59}" destId="{7E3DB659-4D0C-481C-94E0-BF83BB262FD5}" srcOrd="3" destOrd="0" presId="urn:microsoft.com/office/officeart/2005/8/layout/vList2"/>
    <dgm:cxn modelId="{FE24FEB9-F522-485D-9855-4A41EADF3876}" type="presParOf" srcId="{33F1DB01-D001-4CAB-BC08-384DD3D73C59}" destId="{3C5A519E-F3A1-4E43-9F8E-D772D4AA674D}" srcOrd="4" destOrd="0" presId="urn:microsoft.com/office/officeart/2005/8/layout/vList2"/>
    <dgm:cxn modelId="{529EB9A6-AD7B-4CF3-87CA-23618ABEB214}" type="presParOf" srcId="{33F1DB01-D001-4CAB-BC08-384DD3D73C59}" destId="{12EF0C96-5455-47EC-8452-57F969806776}" srcOrd="5" destOrd="0" presId="urn:microsoft.com/office/officeart/2005/8/layout/vList2"/>
    <dgm:cxn modelId="{A0F2DBD6-4A14-4BF1-8317-1BD77002DB05}" type="presParOf" srcId="{33F1DB01-D001-4CAB-BC08-384DD3D73C59}" destId="{5B9CB6D6-E860-4CED-906E-6F980C10A1F2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E4D4CBF0-9D5E-403C-B41D-436DDEF19B5D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CR"/>
        </a:p>
      </dgm:t>
    </dgm:pt>
    <dgm:pt modelId="{ED13CC3B-9C68-416D-BAAE-53F09FB58E03}">
      <dgm:prSet phldrT="[Texto]"/>
      <dgm:spPr>
        <a:solidFill>
          <a:srgbClr val="C00000"/>
        </a:solidFill>
      </dgm:spPr>
      <dgm:t>
        <a:bodyPr/>
        <a:lstStyle/>
        <a:p>
          <a:r>
            <a:rPr lang="es-CR" dirty="0" smtClean="0"/>
            <a:t>Administrador de la base de datos</a:t>
          </a:r>
          <a:endParaRPr lang="es-CR" dirty="0"/>
        </a:p>
      </dgm:t>
    </dgm:pt>
    <dgm:pt modelId="{505A4F6B-07B1-43AD-BCCE-59649F218AC1}" type="parTrans" cxnId="{1DE450FC-F0FD-441D-826E-6A300B58D329}">
      <dgm:prSet/>
      <dgm:spPr/>
      <dgm:t>
        <a:bodyPr/>
        <a:lstStyle/>
        <a:p>
          <a:endParaRPr lang="es-CR"/>
        </a:p>
      </dgm:t>
    </dgm:pt>
    <dgm:pt modelId="{E937AD5B-0B1A-4C75-8A1E-308D39AAC405}" type="sibTrans" cxnId="{1DE450FC-F0FD-441D-826E-6A300B58D329}">
      <dgm:prSet/>
      <dgm:spPr/>
      <dgm:t>
        <a:bodyPr/>
        <a:lstStyle/>
        <a:p>
          <a:endParaRPr lang="es-CR"/>
        </a:p>
      </dgm:t>
    </dgm:pt>
    <dgm:pt modelId="{EA321615-ED62-439F-BA3F-2E6813E2A968}">
      <dgm:prSet phldrT="[Texto]"/>
      <dgm:spPr/>
      <dgm:t>
        <a:bodyPr/>
        <a:lstStyle/>
        <a:p>
          <a:r>
            <a:rPr lang="es-CR" dirty="0" smtClean="0"/>
            <a:t>Diseñador de la base de datos</a:t>
          </a:r>
          <a:endParaRPr lang="es-CR" dirty="0"/>
        </a:p>
      </dgm:t>
    </dgm:pt>
    <dgm:pt modelId="{64B978D6-1215-4405-BC22-0569461EFFA3}" type="parTrans" cxnId="{CC959768-6F93-467D-9B02-F72D43555830}">
      <dgm:prSet/>
      <dgm:spPr/>
      <dgm:t>
        <a:bodyPr/>
        <a:lstStyle/>
        <a:p>
          <a:endParaRPr lang="es-CR"/>
        </a:p>
      </dgm:t>
    </dgm:pt>
    <dgm:pt modelId="{8057939D-3A59-4B97-B614-C58D1CA32421}" type="sibTrans" cxnId="{CC959768-6F93-467D-9B02-F72D43555830}">
      <dgm:prSet/>
      <dgm:spPr/>
      <dgm:t>
        <a:bodyPr/>
        <a:lstStyle/>
        <a:p>
          <a:endParaRPr lang="es-CR"/>
        </a:p>
      </dgm:t>
    </dgm:pt>
    <dgm:pt modelId="{328692D4-AC17-43E8-96E6-8AA471EA63A8}">
      <dgm:prSet phldrT="[Texto]"/>
      <dgm:spPr/>
      <dgm:t>
        <a:bodyPr/>
        <a:lstStyle/>
        <a:p>
          <a:r>
            <a:rPr lang="es-CR" dirty="0" smtClean="0"/>
            <a:t>Usuarios finales</a:t>
          </a:r>
          <a:endParaRPr lang="es-CR" dirty="0"/>
        </a:p>
      </dgm:t>
    </dgm:pt>
    <dgm:pt modelId="{2C7BB1BC-A700-4F7D-BF42-6BCAD2360A1D}" type="parTrans" cxnId="{F77AECCD-B4E5-4EA1-8545-B1C370B77D7D}">
      <dgm:prSet/>
      <dgm:spPr/>
      <dgm:t>
        <a:bodyPr/>
        <a:lstStyle/>
        <a:p>
          <a:endParaRPr lang="es-CR"/>
        </a:p>
      </dgm:t>
    </dgm:pt>
    <dgm:pt modelId="{F2219AA3-02F8-48CC-8C63-0A91892903FA}" type="sibTrans" cxnId="{F77AECCD-B4E5-4EA1-8545-B1C370B77D7D}">
      <dgm:prSet/>
      <dgm:spPr/>
      <dgm:t>
        <a:bodyPr/>
        <a:lstStyle/>
        <a:p>
          <a:endParaRPr lang="es-CR"/>
        </a:p>
      </dgm:t>
    </dgm:pt>
    <dgm:pt modelId="{48CEA1D5-0E8F-4348-B394-941F69612306}">
      <dgm:prSet phldrT="[Texto]"/>
      <dgm:spPr/>
      <dgm:t>
        <a:bodyPr/>
        <a:lstStyle/>
        <a:p>
          <a:r>
            <a:rPr lang="es-CR" dirty="0" smtClean="0"/>
            <a:t>Desarrolladores de herramientas</a:t>
          </a:r>
          <a:endParaRPr lang="es-CR" dirty="0"/>
        </a:p>
      </dgm:t>
    </dgm:pt>
    <dgm:pt modelId="{EF1884E8-6361-4285-BE3E-91760769ED3F}" type="parTrans" cxnId="{5E95C00D-1317-4C49-AFFF-8D654171A402}">
      <dgm:prSet/>
      <dgm:spPr/>
      <dgm:t>
        <a:bodyPr/>
        <a:lstStyle/>
        <a:p>
          <a:endParaRPr lang="es-CR"/>
        </a:p>
      </dgm:t>
    </dgm:pt>
    <dgm:pt modelId="{84216C2A-5232-4BA4-8ADD-C47FD3A14785}" type="sibTrans" cxnId="{5E95C00D-1317-4C49-AFFF-8D654171A402}">
      <dgm:prSet/>
      <dgm:spPr/>
      <dgm:t>
        <a:bodyPr/>
        <a:lstStyle/>
        <a:p>
          <a:endParaRPr lang="es-CR"/>
        </a:p>
      </dgm:t>
    </dgm:pt>
    <dgm:pt modelId="{33F1DB01-D001-4CAB-BC08-384DD3D73C59}" type="pres">
      <dgm:prSet presAssocID="{E4D4CBF0-9D5E-403C-B41D-436DDEF19B5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C86F2DF-EDAB-4A56-A49C-3255961B5324}" type="pres">
      <dgm:prSet presAssocID="{ED13CC3B-9C68-416D-BAAE-53F09FB58E03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3D1FDC-5624-4297-87A7-A8CBB9215EE9}" type="pres">
      <dgm:prSet presAssocID="{E937AD5B-0B1A-4C75-8A1E-308D39AAC405}" presName="spacer" presStyleCnt="0"/>
      <dgm:spPr/>
    </dgm:pt>
    <dgm:pt modelId="{28F68074-6503-4095-B8C9-AC1AF6D31B73}" type="pres">
      <dgm:prSet presAssocID="{EA321615-ED62-439F-BA3F-2E6813E2A968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3DB659-4D0C-481C-94E0-BF83BB262FD5}" type="pres">
      <dgm:prSet presAssocID="{8057939D-3A59-4B97-B614-C58D1CA32421}" presName="spacer" presStyleCnt="0"/>
      <dgm:spPr/>
    </dgm:pt>
    <dgm:pt modelId="{3C5A519E-F3A1-4E43-9F8E-D772D4AA674D}" type="pres">
      <dgm:prSet presAssocID="{328692D4-AC17-43E8-96E6-8AA471EA63A8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EF0C96-5455-47EC-8452-57F969806776}" type="pres">
      <dgm:prSet presAssocID="{F2219AA3-02F8-48CC-8C63-0A91892903FA}" presName="spacer" presStyleCnt="0"/>
      <dgm:spPr/>
    </dgm:pt>
    <dgm:pt modelId="{5B9CB6D6-E860-4CED-906E-6F980C10A1F2}" type="pres">
      <dgm:prSet presAssocID="{48CEA1D5-0E8F-4348-B394-941F69612306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CR"/>
        </a:p>
      </dgm:t>
    </dgm:pt>
  </dgm:ptLst>
  <dgm:cxnLst>
    <dgm:cxn modelId="{0AE86E9A-52C9-4369-82C3-354F68829123}" type="presOf" srcId="{E4D4CBF0-9D5E-403C-B41D-436DDEF19B5D}" destId="{33F1DB01-D001-4CAB-BC08-384DD3D73C59}" srcOrd="0" destOrd="0" presId="urn:microsoft.com/office/officeart/2005/8/layout/vList2"/>
    <dgm:cxn modelId="{AB62DBBF-F315-478A-9E25-A40247360377}" type="presOf" srcId="{ED13CC3B-9C68-416D-BAAE-53F09FB58E03}" destId="{8C86F2DF-EDAB-4A56-A49C-3255961B5324}" srcOrd="0" destOrd="0" presId="urn:microsoft.com/office/officeart/2005/8/layout/vList2"/>
    <dgm:cxn modelId="{8537C10C-78F1-4047-935C-2E23085F48F4}" type="presOf" srcId="{48CEA1D5-0E8F-4348-B394-941F69612306}" destId="{5B9CB6D6-E860-4CED-906E-6F980C10A1F2}" srcOrd="0" destOrd="0" presId="urn:microsoft.com/office/officeart/2005/8/layout/vList2"/>
    <dgm:cxn modelId="{1DE450FC-F0FD-441D-826E-6A300B58D329}" srcId="{E4D4CBF0-9D5E-403C-B41D-436DDEF19B5D}" destId="{ED13CC3B-9C68-416D-BAAE-53F09FB58E03}" srcOrd="0" destOrd="0" parTransId="{505A4F6B-07B1-43AD-BCCE-59649F218AC1}" sibTransId="{E937AD5B-0B1A-4C75-8A1E-308D39AAC405}"/>
    <dgm:cxn modelId="{5E95C00D-1317-4C49-AFFF-8D654171A402}" srcId="{E4D4CBF0-9D5E-403C-B41D-436DDEF19B5D}" destId="{48CEA1D5-0E8F-4348-B394-941F69612306}" srcOrd="3" destOrd="0" parTransId="{EF1884E8-6361-4285-BE3E-91760769ED3F}" sibTransId="{84216C2A-5232-4BA4-8ADD-C47FD3A14785}"/>
    <dgm:cxn modelId="{CC959768-6F93-467D-9B02-F72D43555830}" srcId="{E4D4CBF0-9D5E-403C-B41D-436DDEF19B5D}" destId="{EA321615-ED62-439F-BA3F-2E6813E2A968}" srcOrd="1" destOrd="0" parTransId="{64B978D6-1215-4405-BC22-0569461EFFA3}" sibTransId="{8057939D-3A59-4B97-B614-C58D1CA32421}"/>
    <dgm:cxn modelId="{A694E2A4-5C04-4F2E-A054-8998487C6EA3}" type="presOf" srcId="{328692D4-AC17-43E8-96E6-8AA471EA63A8}" destId="{3C5A519E-F3A1-4E43-9F8E-D772D4AA674D}" srcOrd="0" destOrd="0" presId="urn:microsoft.com/office/officeart/2005/8/layout/vList2"/>
    <dgm:cxn modelId="{0D11FEE6-08F5-4AA4-A979-79437519FEC0}" type="presOf" srcId="{EA321615-ED62-439F-BA3F-2E6813E2A968}" destId="{28F68074-6503-4095-B8C9-AC1AF6D31B73}" srcOrd="0" destOrd="0" presId="urn:microsoft.com/office/officeart/2005/8/layout/vList2"/>
    <dgm:cxn modelId="{F77AECCD-B4E5-4EA1-8545-B1C370B77D7D}" srcId="{E4D4CBF0-9D5E-403C-B41D-436DDEF19B5D}" destId="{328692D4-AC17-43E8-96E6-8AA471EA63A8}" srcOrd="2" destOrd="0" parTransId="{2C7BB1BC-A700-4F7D-BF42-6BCAD2360A1D}" sibTransId="{F2219AA3-02F8-48CC-8C63-0A91892903FA}"/>
    <dgm:cxn modelId="{CDE7B424-AE6D-489D-9A8D-AF4437715C3A}" type="presParOf" srcId="{33F1DB01-D001-4CAB-BC08-384DD3D73C59}" destId="{8C86F2DF-EDAB-4A56-A49C-3255961B5324}" srcOrd="0" destOrd="0" presId="urn:microsoft.com/office/officeart/2005/8/layout/vList2"/>
    <dgm:cxn modelId="{B60034BC-D348-4215-BF6B-817D49079DB0}" type="presParOf" srcId="{33F1DB01-D001-4CAB-BC08-384DD3D73C59}" destId="{843D1FDC-5624-4297-87A7-A8CBB9215EE9}" srcOrd="1" destOrd="0" presId="urn:microsoft.com/office/officeart/2005/8/layout/vList2"/>
    <dgm:cxn modelId="{C183A454-0310-4D9D-92B2-E9BF8DC274B4}" type="presParOf" srcId="{33F1DB01-D001-4CAB-BC08-384DD3D73C59}" destId="{28F68074-6503-4095-B8C9-AC1AF6D31B73}" srcOrd="2" destOrd="0" presId="urn:microsoft.com/office/officeart/2005/8/layout/vList2"/>
    <dgm:cxn modelId="{A9E2DA10-A4B6-4381-88FE-15266F369C11}" type="presParOf" srcId="{33F1DB01-D001-4CAB-BC08-384DD3D73C59}" destId="{7E3DB659-4D0C-481C-94E0-BF83BB262FD5}" srcOrd="3" destOrd="0" presId="urn:microsoft.com/office/officeart/2005/8/layout/vList2"/>
    <dgm:cxn modelId="{220ECF03-99AA-4EE5-8427-AD40285215FD}" type="presParOf" srcId="{33F1DB01-D001-4CAB-BC08-384DD3D73C59}" destId="{3C5A519E-F3A1-4E43-9F8E-D772D4AA674D}" srcOrd="4" destOrd="0" presId="urn:microsoft.com/office/officeart/2005/8/layout/vList2"/>
    <dgm:cxn modelId="{14FF7F56-B78D-4C8A-8DFC-96B87E524E00}" type="presParOf" srcId="{33F1DB01-D001-4CAB-BC08-384DD3D73C59}" destId="{12EF0C96-5455-47EC-8452-57F969806776}" srcOrd="5" destOrd="0" presId="urn:microsoft.com/office/officeart/2005/8/layout/vList2"/>
    <dgm:cxn modelId="{A09C636D-7105-4128-9D8E-BDE0B7EF734A}" type="presParOf" srcId="{33F1DB01-D001-4CAB-BC08-384DD3D73C59}" destId="{5B9CB6D6-E860-4CED-906E-6F980C10A1F2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E4D4CBF0-9D5E-403C-B41D-436DDEF19B5D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CR"/>
        </a:p>
      </dgm:t>
    </dgm:pt>
    <dgm:pt modelId="{ED13CC3B-9C68-416D-BAAE-53F09FB58E03}">
      <dgm:prSet phldrT="[Texto]"/>
      <dgm:spPr/>
      <dgm:t>
        <a:bodyPr/>
        <a:lstStyle/>
        <a:p>
          <a:r>
            <a:rPr lang="es-CR" dirty="0" smtClean="0"/>
            <a:t>Administrador de la base de datos</a:t>
          </a:r>
          <a:endParaRPr lang="es-CR" dirty="0"/>
        </a:p>
      </dgm:t>
    </dgm:pt>
    <dgm:pt modelId="{505A4F6B-07B1-43AD-BCCE-59649F218AC1}" type="parTrans" cxnId="{1DE450FC-F0FD-441D-826E-6A300B58D329}">
      <dgm:prSet/>
      <dgm:spPr/>
      <dgm:t>
        <a:bodyPr/>
        <a:lstStyle/>
        <a:p>
          <a:endParaRPr lang="es-CR"/>
        </a:p>
      </dgm:t>
    </dgm:pt>
    <dgm:pt modelId="{E937AD5B-0B1A-4C75-8A1E-308D39AAC405}" type="sibTrans" cxnId="{1DE450FC-F0FD-441D-826E-6A300B58D329}">
      <dgm:prSet/>
      <dgm:spPr/>
      <dgm:t>
        <a:bodyPr/>
        <a:lstStyle/>
        <a:p>
          <a:endParaRPr lang="es-CR"/>
        </a:p>
      </dgm:t>
    </dgm:pt>
    <dgm:pt modelId="{EA321615-ED62-439F-BA3F-2E6813E2A968}">
      <dgm:prSet phldrT="[Texto]"/>
      <dgm:spPr>
        <a:solidFill>
          <a:srgbClr val="C00000"/>
        </a:solidFill>
      </dgm:spPr>
      <dgm:t>
        <a:bodyPr/>
        <a:lstStyle/>
        <a:p>
          <a:r>
            <a:rPr lang="es-CR" dirty="0" smtClean="0"/>
            <a:t>Diseñador de la base de datos</a:t>
          </a:r>
          <a:endParaRPr lang="es-CR" dirty="0"/>
        </a:p>
      </dgm:t>
    </dgm:pt>
    <dgm:pt modelId="{64B978D6-1215-4405-BC22-0569461EFFA3}" type="parTrans" cxnId="{CC959768-6F93-467D-9B02-F72D43555830}">
      <dgm:prSet/>
      <dgm:spPr/>
      <dgm:t>
        <a:bodyPr/>
        <a:lstStyle/>
        <a:p>
          <a:endParaRPr lang="es-CR"/>
        </a:p>
      </dgm:t>
    </dgm:pt>
    <dgm:pt modelId="{8057939D-3A59-4B97-B614-C58D1CA32421}" type="sibTrans" cxnId="{CC959768-6F93-467D-9B02-F72D43555830}">
      <dgm:prSet/>
      <dgm:spPr/>
      <dgm:t>
        <a:bodyPr/>
        <a:lstStyle/>
        <a:p>
          <a:endParaRPr lang="es-CR"/>
        </a:p>
      </dgm:t>
    </dgm:pt>
    <dgm:pt modelId="{328692D4-AC17-43E8-96E6-8AA471EA63A8}">
      <dgm:prSet phldrT="[Texto]"/>
      <dgm:spPr/>
      <dgm:t>
        <a:bodyPr/>
        <a:lstStyle/>
        <a:p>
          <a:r>
            <a:rPr lang="es-CR" dirty="0" smtClean="0"/>
            <a:t>Usuarios finales</a:t>
          </a:r>
          <a:endParaRPr lang="es-CR" dirty="0"/>
        </a:p>
      </dgm:t>
    </dgm:pt>
    <dgm:pt modelId="{2C7BB1BC-A700-4F7D-BF42-6BCAD2360A1D}" type="parTrans" cxnId="{F77AECCD-B4E5-4EA1-8545-B1C370B77D7D}">
      <dgm:prSet/>
      <dgm:spPr/>
      <dgm:t>
        <a:bodyPr/>
        <a:lstStyle/>
        <a:p>
          <a:endParaRPr lang="es-CR"/>
        </a:p>
      </dgm:t>
    </dgm:pt>
    <dgm:pt modelId="{F2219AA3-02F8-48CC-8C63-0A91892903FA}" type="sibTrans" cxnId="{F77AECCD-B4E5-4EA1-8545-B1C370B77D7D}">
      <dgm:prSet/>
      <dgm:spPr/>
      <dgm:t>
        <a:bodyPr/>
        <a:lstStyle/>
        <a:p>
          <a:endParaRPr lang="es-CR"/>
        </a:p>
      </dgm:t>
    </dgm:pt>
    <dgm:pt modelId="{48CEA1D5-0E8F-4348-B394-941F69612306}">
      <dgm:prSet phldrT="[Texto]"/>
      <dgm:spPr/>
      <dgm:t>
        <a:bodyPr/>
        <a:lstStyle/>
        <a:p>
          <a:r>
            <a:rPr lang="es-CR" dirty="0" smtClean="0"/>
            <a:t>Desarrolladores de herramientas</a:t>
          </a:r>
          <a:endParaRPr lang="es-CR" dirty="0"/>
        </a:p>
      </dgm:t>
    </dgm:pt>
    <dgm:pt modelId="{EF1884E8-6361-4285-BE3E-91760769ED3F}" type="parTrans" cxnId="{5E95C00D-1317-4C49-AFFF-8D654171A402}">
      <dgm:prSet/>
      <dgm:spPr/>
      <dgm:t>
        <a:bodyPr/>
        <a:lstStyle/>
        <a:p>
          <a:endParaRPr lang="es-CR"/>
        </a:p>
      </dgm:t>
    </dgm:pt>
    <dgm:pt modelId="{84216C2A-5232-4BA4-8ADD-C47FD3A14785}" type="sibTrans" cxnId="{5E95C00D-1317-4C49-AFFF-8D654171A402}">
      <dgm:prSet/>
      <dgm:spPr/>
      <dgm:t>
        <a:bodyPr/>
        <a:lstStyle/>
        <a:p>
          <a:endParaRPr lang="es-CR"/>
        </a:p>
      </dgm:t>
    </dgm:pt>
    <dgm:pt modelId="{33F1DB01-D001-4CAB-BC08-384DD3D73C59}" type="pres">
      <dgm:prSet presAssocID="{E4D4CBF0-9D5E-403C-B41D-436DDEF19B5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C86F2DF-EDAB-4A56-A49C-3255961B5324}" type="pres">
      <dgm:prSet presAssocID="{ED13CC3B-9C68-416D-BAAE-53F09FB58E03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3D1FDC-5624-4297-87A7-A8CBB9215EE9}" type="pres">
      <dgm:prSet presAssocID="{E937AD5B-0B1A-4C75-8A1E-308D39AAC405}" presName="spacer" presStyleCnt="0"/>
      <dgm:spPr/>
    </dgm:pt>
    <dgm:pt modelId="{28F68074-6503-4095-B8C9-AC1AF6D31B73}" type="pres">
      <dgm:prSet presAssocID="{EA321615-ED62-439F-BA3F-2E6813E2A968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3DB659-4D0C-481C-94E0-BF83BB262FD5}" type="pres">
      <dgm:prSet presAssocID="{8057939D-3A59-4B97-B614-C58D1CA32421}" presName="spacer" presStyleCnt="0"/>
      <dgm:spPr/>
    </dgm:pt>
    <dgm:pt modelId="{3C5A519E-F3A1-4E43-9F8E-D772D4AA674D}" type="pres">
      <dgm:prSet presAssocID="{328692D4-AC17-43E8-96E6-8AA471EA63A8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EF0C96-5455-47EC-8452-57F969806776}" type="pres">
      <dgm:prSet presAssocID="{F2219AA3-02F8-48CC-8C63-0A91892903FA}" presName="spacer" presStyleCnt="0"/>
      <dgm:spPr/>
    </dgm:pt>
    <dgm:pt modelId="{5B9CB6D6-E860-4CED-906E-6F980C10A1F2}" type="pres">
      <dgm:prSet presAssocID="{48CEA1D5-0E8F-4348-B394-941F69612306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CR"/>
        </a:p>
      </dgm:t>
    </dgm:pt>
  </dgm:ptLst>
  <dgm:cxnLst>
    <dgm:cxn modelId="{F7A5FD3B-D369-4381-AAA9-18FF01A85E65}" type="presOf" srcId="{E4D4CBF0-9D5E-403C-B41D-436DDEF19B5D}" destId="{33F1DB01-D001-4CAB-BC08-384DD3D73C59}" srcOrd="0" destOrd="0" presId="urn:microsoft.com/office/officeart/2005/8/layout/vList2"/>
    <dgm:cxn modelId="{533AFD45-67C2-4681-9965-D81182B0523B}" type="presOf" srcId="{48CEA1D5-0E8F-4348-B394-941F69612306}" destId="{5B9CB6D6-E860-4CED-906E-6F980C10A1F2}" srcOrd="0" destOrd="0" presId="urn:microsoft.com/office/officeart/2005/8/layout/vList2"/>
    <dgm:cxn modelId="{222DE356-1017-47AF-A4A6-F81AD6C49287}" type="presOf" srcId="{328692D4-AC17-43E8-96E6-8AA471EA63A8}" destId="{3C5A519E-F3A1-4E43-9F8E-D772D4AA674D}" srcOrd="0" destOrd="0" presId="urn:microsoft.com/office/officeart/2005/8/layout/vList2"/>
    <dgm:cxn modelId="{5CA91D91-C4BF-41A3-8B90-D506D4CBEF11}" type="presOf" srcId="{EA321615-ED62-439F-BA3F-2E6813E2A968}" destId="{28F68074-6503-4095-B8C9-AC1AF6D31B73}" srcOrd="0" destOrd="0" presId="urn:microsoft.com/office/officeart/2005/8/layout/vList2"/>
    <dgm:cxn modelId="{1DE450FC-F0FD-441D-826E-6A300B58D329}" srcId="{E4D4CBF0-9D5E-403C-B41D-436DDEF19B5D}" destId="{ED13CC3B-9C68-416D-BAAE-53F09FB58E03}" srcOrd="0" destOrd="0" parTransId="{505A4F6B-07B1-43AD-BCCE-59649F218AC1}" sibTransId="{E937AD5B-0B1A-4C75-8A1E-308D39AAC405}"/>
    <dgm:cxn modelId="{5E95C00D-1317-4C49-AFFF-8D654171A402}" srcId="{E4D4CBF0-9D5E-403C-B41D-436DDEF19B5D}" destId="{48CEA1D5-0E8F-4348-B394-941F69612306}" srcOrd="3" destOrd="0" parTransId="{EF1884E8-6361-4285-BE3E-91760769ED3F}" sibTransId="{84216C2A-5232-4BA4-8ADD-C47FD3A14785}"/>
    <dgm:cxn modelId="{CC959768-6F93-467D-9B02-F72D43555830}" srcId="{E4D4CBF0-9D5E-403C-B41D-436DDEF19B5D}" destId="{EA321615-ED62-439F-BA3F-2E6813E2A968}" srcOrd="1" destOrd="0" parTransId="{64B978D6-1215-4405-BC22-0569461EFFA3}" sibTransId="{8057939D-3A59-4B97-B614-C58D1CA32421}"/>
    <dgm:cxn modelId="{F77AECCD-B4E5-4EA1-8545-B1C370B77D7D}" srcId="{E4D4CBF0-9D5E-403C-B41D-436DDEF19B5D}" destId="{328692D4-AC17-43E8-96E6-8AA471EA63A8}" srcOrd="2" destOrd="0" parTransId="{2C7BB1BC-A700-4F7D-BF42-6BCAD2360A1D}" sibTransId="{F2219AA3-02F8-48CC-8C63-0A91892903FA}"/>
    <dgm:cxn modelId="{8EEB1435-0565-4DA1-859A-C3A86DDBC980}" type="presOf" srcId="{ED13CC3B-9C68-416D-BAAE-53F09FB58E03}" destId="{8C86F2DF-EDAB-4A56-A49C-3255961B5324}" srcOrd="0" destOrd="0" presId="urn:microsoft.com/office/officeart/2005/8/layout/vList2"/>
    <dgm:cxn modelId="{B6645EAC-EE01-4A76-BCBA-D2E33FC07B21}" type="presParOf" srcId="{33F1DB01-D001-4CAB-BC08-384DD3D73C59}" destId="{8C86F2DF-EDAB-4A56-A49C-3255961B5324}" srcOrd="0" destOrd="0" presId="urn:microsoft.com/office/officeart/2005/8/layout/vList2"/>
    <dgm:cxn modelId="{924BD600-E986-4695-935F-BA1BA258EF98}" type="presParOf" srcId="{33F1DB01-D001-4CAB-BC08-384DD3D73C59}" destId="{843D1FDC-5624-4297-87A7-A8CBB9215EE9}" srcOrd="1" destOrd="0" presId="urn:microsoft.com/office/officeart/2005/8/layout/vList2"/>
    <dgm:cxn modelId="{AB296175-E3E6-4702-BDAB-F8E5A355B52A}" type="presParOf" srcId="{33F1DB01-D001-4CAB-BC08-384DD3D73C59}" destId="{28F68074-6503-4095-B8C9-AC1AF6D31B73}" srcOrd="2" destOrd="0" presId="urn:microsoft.com/office/officeart/2005/8/layout/vList2"/>
    <dgm:cxn modelId="{B9FB8F59-67CF-4E88-891B-F110B66B09F4}" type="presParOf" srcId="{33F1DB01-D001-4CAB-BC08-384DD3D73C59}" destId="{7E3DB659-4D0C-481C-94E0-BF83BB262FD5}" srcOrd="3" destOrd="0" presId="urn:microsoft.com/office/officeart/2005/8/layout/vList2"/>
    <dgm:cxn modelId="{D485EB47-03E8-4D8F-A5DB-B69D83B74BD1}" type="presParOf" srcId="{33F1DB01-D001-4CAB-BC08-384DD3D73C59}" destId="{3C5A519E-F3A1-4E43-9F8E-D772D4AA674D}" srcOrd="4" destOrd="0" presId="urn:microsoft.com/office/officeart/2005/8/layout/vList2"/>
    <dgm:cxn modelId="{1736A4BF-22A0-4EA5-8A66-C7B5C820AA85}" type="presParOf" srcId="{33F1DB01-D001-4CAB-BC08-384DD3D73C59}" destId="{12EF0C96-5455-47EC-8452-57F969806776}" srcOrd="5" destOrd="0" presId="urn:microsoft.com/office/officeart/2005/8/layout/vList2"/>
    <dgm:cxn modelId="{CB08CBC7-00D9-4CD8-A8E2-EFBC97B2165D}" type="presParOf" srcId="{33F1DB01-D001-4CAB-BC08-384DD3D73C59}" destId="{5B9CB6D6-E860-4CED-906E-6F980C10A1F2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E4D4CBF0-9D5E-403C-B41D-436DDEF19B5D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CR"/>
        </a:p>
      </dgm:t>
    </dgm:pt>
    <dgm:pt modelId="{ED13CC3B-9C68-416D-BAAE-53F09FB58E03}">
      <dgm:prSet phldrT="[Texto]"/>
      <dgm:spPr/>
      <dgm:t>
        <a:bodyPr/>
        <a:lstStyle/>
        <a:p>
          <a:r>
            <a:rPr lang="es-CR" dirty="0" smtClean="0"/>
            <a:t>Administrador de la base de datos</a:t>
          </a:r>
          <a:endParaRPr lang="es-CR" dirty="0"/>
        </a:p>
      </dgm:t>
    </dgm:pt>
    <dgm:pt modelId="{505A4F6B-07B1-43AD-BCCE-59649F218AC1}" type="parTrans" cxnId="{1DE450FC-F0FD-441D-826E-6A300B58D329}">
      <dgm:prSet/>
      <dgm:spPr/>
      <dgm:t>
        <a:bodyPr/>
        <a:lstStyle/>
        <a:p>
          <a:endParaRPr lang="es-CR"/>
        </a:p>
      </dgm:t>
    </dgm:pt>
    <dgm:pt modelId="{E937AD5B-0B1A-4C75-8A1E-308D39AAC405}" type="sibTrans" cxnId="{1DE450FC-F0FD-441D-826E-6A300B58D329}">
      <dgm:prSet/>
      <dgm:spPr/>
      <dgm:t>
        <a:bodyPr/>
        <a:lstStyle/>
        <a:p>
          <a:endParaRPr lang="es-CR"/>
        </a:p>
      </dgm:t>
    </dgm:pt>
    <dgm:pt modelId="{EA321615-ED62-439F-BA3F-2E6813E2A968}">
      <dgm:prSet phldrT="[Texto]"/>
      <dgm:spPr/>
      <dgm:t>
        <a:bodyPr/>
        <a:lstStyle/>
        <a:p>
          <a:r>
            <a:rPr lang="es-CR" dirty="0" smtClean="0"/>
            <a:t>Diseñador de la base de datos</a:t>
          </a:r>
          <a:endParaRPr lang="es-CR" dirty="0"/>
        </a:p>
      </dgm:t>
    </dgm:pt>
    <dgm:pt modelId="{64B978D6-1215-4405-BC22-0569461EFFA3}" type="parTrans" cxnId="{CC959768-6F93-467D-9B02-F72D43555830}">
      <dgm:prSet/>
      <dgm:spPr/>
      <dgm:t>
        <a:bodyPr/>
        <a:lstStyle/>
        <a:p>
          <a:endParaRPr lang="es-CR"/>
        </a:p>
      </dgm:t>
    </dgm:pt>
    <dgm:pt modelId="{8057939D-3A59-4B97-B614-C58D1CA32421}" type="sibTrans" cxnId="{CC959768-6F93-467D-9B02-F72D43555830}">
      <dgm:prSet/>
      <dgm:spPr/>
      <dgm:t>
        <a:bodyPr/>
        <a:lstStyle/>
        <a:p>
          <a:endParaRPr lang="es-CR"/>
        </a:p>
      </dgm:t>
    </dgm:pt>
    <dgm:pt modelId="{328692D4-AC17-43E8-96E6-8AA471EA63A8}">
      <dgm:prSet phldrT="[Texto]"/>
      <dgm:spPr>
        <a:solidFill>
          <a:srgbClr val="C00000"/>
        </a:solidFill>
      </dgm:spPr>
      <dgm:t>
        <a:bodyPr/>
        <a:lstStyle/>
        <a:p>
          <a:r>
            <a:rPr lang="es-CR" dirty="0" smtClean="0"/>
            <a:t>Usuarios finales</a:t>
          </a:r>
          <a:endParaRPr lang="es-CR" dirty="0"/>
        </a:p>
      </dgm:t>
    </dgm:pt>
    <dgm:pt modelId="{2C7BB1BC-A700-4F7D-BF42-6BCAD2360A1D}" type="parTrans" cxnId="{F77AECCD-B4E5-4EA1-8545-B1C370B77D7D}">
      <dgm:prSet/>
      <dgm:spPr/>
      <dgm:t>
        <a:bodyPr/>
        <a:lstStyle/>
        <a:p>
          <a:endParaRPr lang="es-CR"/>
        </a:p>
      </dgm:t>
    </dgm:pt>
    <dgm:pt modelId="{F2219AA3-02F8-48CC-8C63-0A91892903FA}" type="sibTrans" cxnId="{F77AECCD-B4E5-4EA1-8545-B1C370B77D7D}">
      <dgm:prSet/>
      <dgm:spPr/>
      <dgm:t>
        <a:bodyPr/>
        <a:lstStyle/>
        <a:p>
          <a:endParaRPr lang="es-CR"/>
        </a:p>
      </dgm:t>
    </dgm:pt>
    <dgm:pt modelId="{48CEA1D5-0E8F-4348-B394-941F69612306}">
      <dgm:prSet phldrT="[Texto]"/>
      <dgm:spPr/>
      <dgm:t>
        <a:bodyPr/>
        <a:lstStyle/>
        <a:p>
          <a:r>
            <a:rPr lang="es-CR" dirty="0" smtClean="0"/>
            <a:t>Desarrolladores de herramientas</a:t>
          </a:r>
          <a:endParaRPr lang="es-CR" dirty="0"/>
        </a:p>
      </dgm:t>
    </dgm:pt>
    <dgm:pt modelId="{EF1884E8-6361-4285-BE3E-91760769ED3F}" type="parTrans" cxnId="{5E95C00D-1317-4C49-AFFF-8D654171A402}">
      <dgm:prSet/>
      <dgm:spPr/>
      <dgm:t>
        <a:bodyPr/>
        <a:lstStyle/>
        <a:p>
          <a:endParaRPr lang="es-CR"/>
        </a:p>
      </dgm:t>
    </dgm:pt>
    <dgm:pt modelId="{84216C2A-5232-4BA4-8ADD-C47FD3A14785}" type="sibTrans" cxnId="{5E95C00D-1317-4C49-AFFF-8D654171A402}">
      <dgm:prSet/>
      <dgm:spPr/>
      <dgm:t>
        <a:bodyPr/>
        <a:lstStyle/>
        <a:p>
          <a:endParaRPr lang="es-CR"/>
        </a:p>
      </dgm:t>
    </dgm:pt>
    <dgm:pt modelId="{33F1DB01-D001-4CAB-BC08-384DD3D73C59}" type="pres">
      <dgm:prSet presAssocID="{E4D4CBF0-9D5E-403C-B41D-436DDEF19B5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C86F2DF-EDAB-4A56-A49C-3255961B5324}" type="pres">
      <dgm:prSet presAssocID="{ED13CC3B-9C68-416D-BAAE-53F09FB58E03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3D1FDC-5624-4297-87A7-A8CBB9215EE9}" type="pres">
      <dgm:prSet presAssocID="{E937AD5B-0B1A-4C75-8A1E-308D39AAC405}" presName="spacer" presStyleCnt="0"/>
      <dgm:spPr/>
    </dgm:pt>
    <dgm:pt modelId="{28F68074-6503-4095-B8C9-AC1AF6D31B73}" type="pres">
      <dgm:prSet presAssocID="{EA321615-ED62-439F-BA3F-2E6813E2A968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3DB659-4D0C-481C-94E0-BF83BB262FD5}" type="pres">
      <dgm:prSet presAssocID="{8057939D-3A59-4B97-B614-C58D1CA32421}" presName="spacer" presStyleCnt="0"/>
      <dgm:spPr/>
    </dgm:pt>
    <dgm:pt modelId="{3C5A519E-F3A1-4E43-9F8E-D772D4AA674D}" type="pres">
      <dgm:prSet presAssocID="{328692D4-AC17-43E8-96E6-8AA471EA63A8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EF0C96-5455-47EC-8452-57F969806776}" type="pres">
      <dgm:prSet presAssocID="{F2219AA3-02F8-48CC-8C63-0A91892903FA}" presName="spacer" presStyleCnt="0"/>
      <dgm:spPr/>
    </dgm:pt>
    <dgm:pt modelId="{5B9CB6D6-E860-4CED-906E-6F980C10A1F2}" type="pres">
      <dgm:prSet presAssocID="{48CEA1D5-0E8F-4348-B394-941F69612306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CR"/>
        </a:p>
      </dgm:t>
    </dgm:pt>
  </dgm:ptLst>
  <dgm:cxnLst>
    <dgm:cxn modelId="{26193C85-FCAE-4A82-86F6-294E7E1308A1}" type="presOf" srcId="{328692D4-AC17-43E8-96E6-8AA471EA63A8}" destId="{3C5A519E-F3A1-4E43-9F8E-D772D4AA674D}" srcOrd="0" destOrd="0" presId="urn:microsoft.com/office/officeart/2005/8/layout/vList2"/>
    <dgm:cxn modelId="{1DE450FC-F0FD-441D-826E-6A300B58D329}" srcId="{E4D4CBF0-9D5E-403C-B41D-436DDEF19B5D}" destId="{ED13CC3B-9C68-416D-BAAE-53F09FB58E03}" srcOrd="0" destOrd="0" parTransId="{505A4F6B-07B1-43AD-BCCE-59649F218AC1}" sibTransId="{E937AD5B-0B1A-4C75-8A1E-308D39AAC405}"/>
    <dgm:cxn modelId="{22282FFA-E5C2-4F26-B37A-C453B337F330}" type="presOf" srcId="{48CEA1D5-0E8F-4348-B394-941F69612306}" destId="{5B9CB6D6-E860-4CED-906E-6F980C10A1F2}" srcOrd="0" destOrd="0" presId="urn:microsoft.com/office/officeart/2005/8/layout/vList2"/>
    <dgm:cxn modelId="{5E95C00D-1317-4C49-AFFF-8D654171A402}" srcId="{E4D4CBF0-9D5E-403C-B41D-436DDEF19B5D}" destId="{48CEA1D5-0E8F-4348-B394-941F69612306}" srcOrd="3" destOrd="0" parTransId="{EF1884E8-6361-4285-BE3E-91760769ED3F}" sibTransId="{84216C2A-5232-4BA4-8ADD-C47FD3A14785}"/>
    <dgm:cxn modelId="{5917C612-7709-424E-9C37-DFF57DA5CFC2}" type="presOf" srcId="{EA321615-ED62-439F-BA3F-2E6813E2A968}" destId="{28F68074-6503-4095-B8C9-AC1AF6D31B73}" srcOrd="0" destOrd="0" presId="urn:microsoft.com/office/officeart/2005/8/layout/vList2"/>
    <dgm:cxn modelId="{CC959768-6F93-467D-9B02-F72D43555830}" srcId="{E4D4CBF0-9D5E-403C-B41D-436DDEF19B5D}" destId="{EA321615-ED62-439F-BA3F-2E6813E2A968}" srcOrd="1" destOrd="0" parTransId="{64B978D6-1215-4405-BC22-0569461EFFA3}" sibTransId="{8057939D-3A59-4B97-B614-C58D1CA32421}"/>
    <dgm:cxn modelId="{4C277C92-2398-49C1-BEA5-15B63B07F779}" type="presOf" srcId="{ED13CC3B-9C68-416D-BAAE-53F09FB58E03}" destId="{8C86F2DF-EDAB-4A56-A49C-3255961B5324}" srcOrd="0" destOrd="0" presId="urn:microsoft.com/office/officeart/2005/8/layout/vList2"/>
    <dgm:cxn modelId="{9236D1F7-7E89-46DC-8E1E-23D8BED6FCE3}" type="presOf" srcId="{E4D4CBF0-9D5E-403C-B41D-436DDEF19B5D}" destId="{33F1DB01-D001-4CAB-BC08-384DD3D73C59}" srcOrd="0" destOrd="0" presId="urn:microsoft.com/office/officeart/2005/8/layout/vList2"/>
    <dgm:cxn modelId="{F77AECCD-B4E5-4EA1-8545-B1C370B77D7D}" srcId="{E4D4CBF0-9D5E-403C-B41D-436DDEF19B5D}" destId="{328692D4-AC17-43E8-96E6-8AA471EA63A8}" srcOrd="2" destOrd="0" parTransId="{2C7BB1BC-A700-4F7D-BF42-6BCAD2360A1D}" sibTransId="{F2219AA3-02F8-48CC-8C63-0A91892903FA}"/>
    <dgm:cxn modelId="{EDD577F5-6502-4CB8-9787-D7BF496C8C0E}" type="presParOf" srcId="{33F1DB01-D001-4CAB-BC08-384DD3D73C59}" destId="{8C86F2DF-EDAB-4A56-A49C-3255961B5324}" srcOrd="0" destOrd="0" presId="urn:microsoft.com/office/officeart/2005/8/layout/vList2"/>
    <dgm:cxn modelId="{B5C1D704-D0B5-46D0-A206-E9CD81700A67}" type="presParOf" srcId="{33F1DB01-D001-4CAB-BC08-384DD3D73C59}" destId="{843D1FDC-5624-4297-87A7-A8CBB9215EE9}" srcOrd="1" destOrd="0" presId="urn:microsoft.com/office/officeart/2005/8/layout/vList2"/>
    <dgm:cxn modelId="{67BB03AA-9263-4008-87A6-3BC65C43681F}" type="presParOf" srcId="{33F1DB01-D001-4CAB-BC08-384DD3D73C59}" destId="{28F68074-6503-4095-B8C9-AC1AF6D31B73}" srcOrd="2" destOrd="0" presId="urn:microsoft.com/office/officeart/2005/8/layout/vList2"/>
    <dgm:cxn modelId="{2D962BE7-8F28-4CBE-931D-E0F4DF40C2BE}" type="presParOf" srcId="{33F1DB01-D001-4CAB-BC08-384DD3D73C59}" destId="{7E3DB659-4D0C-481C-94E0-BF83BB262FD5}" srcOrd="3" destOrd="0" presId="urn:microsoft.com/office/officeart/2005/8/layout/vList2"/>
    <dgm:cxn modelId="{63361698-7BE5-44B0-8893-176CB2B1174A}" type="presParOf" srcId="{33F1DB01-D001-4CAB-BC08-384DD3D73C59}" destId="{3C5A519E-F3A1-4E43-9F8E-D772D4AA674D}" srcOrd="4" destOrd="0" presId="urn:microsoft.com/office/officeart/2005/8/layout/vList2"/>
    <dgm:cxn modelId="{A35F3882-EC6F-4BAA-B39E-CFD1A3B1B77F}" type="presParOf" srcId="{33F1DB01-D001-4CAB-BC08-384DD3D73C59}" destId="{12EF0C96-5455-47EC-8452-57F969806776}" srcOrd="5" destOrd="0" presId="urn:microsoft.com/office/officeart/2005/8/layout/vList2"/>
    <dgm:cxn modelId="{5981FFC2-3626-4AC5-BB0D-7F2587388CEB}" type="presParOf" srcId="{33F1DB01-D001-4CAB-BC08-384DD3D73C59}" destId="{5B9CB6D6-E860-4CED-906E-6F980C10A1F2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E4D4CBF0-9D5E-403C-B41D-436DDEF19B5D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CR"/>
        </a:p>
      </dgm:t>
    </dgm:pt>
    <dgm:pt modelId="{ED13CC3B-9C68-416D-BAAE-53F09FB58E03}">
      <dgm:prSet phldrT="[Texto]"/>
      <dgm:spPr/>
      <dgm:t>
        <a:bodyPr/>
        <a:lstStyle/>
        <a:p>
          <a:r>
            <a:rPr lang="es-CR" dirty="0" smtClean="0"/>
            <a:t>Administrador de la base de datos</a:t>
          </a:r>
          <a:endParaRPr lang="es-CR" dirty="0"/>
        </a:p>
      </dgm:t>
    </dgm:pt>
    <dgm:pt modelId="{505A4F6B-07B1-43AD-BCCE-59649F218AC1}" type="parTrans" cxnId="{1DE450FC-F0FD-441D-826E-6A300B58D329}">
      <dgm:prSet/>
      <dgm:spPr/>
      <dgm:t>
        <a:bodyPr/>
        <a:lstStyle/>
        <a:p>
          <a:endParaRPr lang="es-CR"/>
        </a:p>
      </dgm:t>
    </dgm:pt>
    <dgm:pt modelId="{E937AD5B-0B1A-4C75-8A1E-308D39AAC405}" type="sibTrans" cxnId="{1DE450FC-F0FD-441D-826E-6A300B58D329}">
      <dgm:prSet/>
      <dgm:spPr/>
      <dgm:t>
        <a:bodyPr/>
        <a:lstStyle/>
        <a:p>
          <a:endParaRPr lang="es-CR"/>
        </a:p>
      </dgm:t>
    </dgm:pt>
    <dgm:pt modelId="{EA321615-ED62-439F-BA3F-2E6813E2A968}">
      <dgm:prSet phldrT="[Texto]"/>
      <dgm:spPr/>
      <dgm:t>
        <a:bodyPr/>
        <a:lstStyle/>
        <a:p>
          <a:r>
            <a:rPr lang="es-CR" dirty="0" smtClean="0"/>
            <a:t>Diseñador de la base de datos</a:t>
          </a:r>
          <a:endParaRPr lang="es-CR" dirty="0"/>
        </a:p>
      </dgm:t>
    </dgm:pt>
    <dgm:pt modelId="{64B978D6-1215-4405-BC22-0569461EFFA3}" type="parTrans" cxnId="{CC959768-6F93-467D-9B02-F72D43555830}">
      <dgm:prSet/>
      <dgm:spPr/>
      <dgm:t>
        <a:bodyPr/>
        <a:lstStyle/>
        <a:p>
          <a:endParaRPr lang="es-CR"/>
        </a:p>
      </dgm:t>
    </dgm:pt>
    <dgm:pt modelId="{8057939D-3A59-4B97-B614-C58D1CA32421}" type="sibTrans" cxnId="{CC959768-6F93-467D-9B02-F72D43555830}">
      <dgm:prSet/>
      <dgm:spPr/>
      <dgm:t>
        <a:bodyPr/>
        <a:lstStyle/>
        <a:p>
          <a:endParaRPr lang="es-CR"/>
        </a:p>
      </dgm:t>
    </dgm:pt>
    <dgm:pt modelId="{328692D4-AC17-43E8-96E6-8AA471EA63A8}">
      <dgm:prSet phldrT="[Texto]"/>
      <dgm:spPr/>
      <dgm:t>
        <a:bodyPr/>
        <a:lstStyle/>
        <a:p>
          <a:r>
            <a:rPr lang="es-CR" dirty="0" smtClean="0"/>
            <a:t>Usuarios finales</a:t>
          </a:r>
          <a:endParaRPr lang="es-CR" dirty="0"/>
        </a:p>
      </dgm:t>
    </dgm:pt>
    <dgm:pt modelId="{2C7BB1BC-A700-4F7D-BF42-6BCAD2360A1D}" type="parTrans" cxnId="{F77AECCD-B4E5-4EA1-8545-B1C370B77D7D}">
      <dgm:prSet/>
      <dgm:spPr/>
      <dgm:t>
        <a:bodyPr/>
        <a:lstStyle/>
        <a:p>
          <a:endParaRPr lang="es-CR"/>
        </a:p>
      </dgm:t>
    </dgm:pt>
    <dgm:pt modelId="{F2219AA3-02F8-48CC-8C63-0A91892903FA}" type="sibTrans" cxnId="{F77AECCD-B4E5-4EA1-8545-B1C370B77D7D}">
      <dgm:prSet/>
      <dgm:spPr/>
      <dgm:t>
        <a:bodyPr/>
        <a:lstStyle/>
        <a:p>
          <a:endParaRPr lang="es-CR"/>
        </a:p>
      </dgm:t>
    </dgm:pt>
    <dgm:pt modelId="{48CEA1D5-0E8F-4348-B394-941F69612306}">
      <dgm:prSet phldrT="[Texto]"/>
      <dgm:spPr>
        <a:solidFill>
          <a:srgbClr val="C00000"/>
        </a:solidFill>
      </dgm:spPr>
      <dgm:t>
        <a:bodyPr/>
        <a:lstStyle/>
        <a:p>
          <a:r>
            <a:rPr lang="es-CR" dirty="0" smtClean="0"/>
            <a:t>Desarrolladores de herramientas</a:t>
          </a:r>
          <a:endParaRPr lang="es-CR" dirty="0"/>
        </a:p>
      </dgm:t>
    </dgm:pt>
    <dgm:pt modelId="{EF1884E8-6361-4285-BE3E-91760769ED3F}" type="parTrans" cxnId="{5E95C00D-1317-4C49-AFFF-8D654171A402}">
      <dgm:prSet/>
      <dgm:spPr/>
      <dgm:t>
        <a:bodyPr/>
        <a:lstStyle/>
        <a:p>
          <a:endParaRPr lang="es-CR"/>
        </a:p>
      </dgm:t>
    </dgm:pt>
    <dgm:pt modelId="{84216C2A-5232-4BA4-8ADD-C47FD3A14785}" type="sibTrans" cxnId="{5E95C00D-1317-4C49-AFFF-8D654171A402}">
      <dgm:prSet/>
      <dgm:spPr/>
      <dgm:t>
        <a:bodyPr/>
        <a:lstStyle/>
        <a:p>
          <a:endParaRPr lang="es-CR"/>
        </a:p>
      </dgm:t>
    </dgm:pt>
    <dgm:pt modelId="{33F1DB01-D001-4CAB-BC08-384DD3D73C59}" type="pres">
      <dgm:prSet presAssocID="{E4D4CBF0-9D5E-403C-B41D-436DDEF19B5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C86F2DF-EDAB-4A56-A49C-3255961B5324}" type="pres">
      <dgm:prSet presAssocID="{ED13CC3B-9C68-416D-BAAE-53F09FB58E03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3D1FDC-5624-4297-87A7-A8CBB9215EE9}" type="pres">
      <dgm:prSet presAssocID="{E937AD5B-0B1A-4C75-8A1E-308D39AAC405}" presName="spacer" presStyleCnt="0"/>
      <dgm:spPr/>
    </dgm:pt>
    <dgm:pt modelId="{28F68074-6503-4095-B8C9-AC1AF6D31B73}" type="pres">
      <dgm:prSet presAssocID="{EA321615-ED62-439F-BA3F-2E6813E2A968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3DB659-4D0C-481C-94E0-BF83BB262FD5}" type="pres">
      <dgm:prSet presAssocID="{8057939D-3A59-4B97-B614-C58D1CA32421}" presName="spacer" presStyleCnt="0"/>
      <dgm:spPr/>
    </dgm:pt>
    <dgm:pt modelId="{3C5A519E-F3A1-4E43-9F8E-D772D4AA674D}" type="pres">
      <dgm:prSet presAssocID="{328692D4-AC17-43E8-96E6-8AA471EA63A8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EF0C96-5455-47EC-8452-57F969806776}" type="pres">
      <dgm:prSet presAssocID="{F2219AA3-02F8-48CC-8C63-0A91892903FA}" presName="spacer" presStyleCnt="0"/>
      <dgm:spPr/>
    </dgm:pt>
    <dgm:pt modelId="{5B9CB6D6-E860-4CED-906E-6F980C10A1F2}" type="pres">
      <dgm:prSet presAssocID="{48CEA1D5-0E8F-4348-B394-941F69612306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CR"/>
        </a:p>
      </dgm:t>
    </dgm:pt>
  </dgm:ptLst>
  <dgm:cxnLst>
    <dgm:cxn modelId="{F77AECCD-B4E5-4EA1-8545-B1C370B77D7D}" srcId="{E4D4CBF0-9D5E-403C-B41D-436DDEF19B5D}" destId="{328692D4-AC17-43E8-96E6-8AA471EA63A8}" srcOrd="2" destOrd="0" parTransId="{2C7BB1BC-A700-4F7D-BF42-6BCAD2360A1D}" sibTransId="{F2219AA3-02F8-48CC-8C63-0A91892903FA}"/>
    <dgm:cxn modelId="{CC959768-6F93-467D-9B02-F72D43555830}" srcId="{E4D4CBF0-9D5E-403C-B41D-436DDEF19B5D}" destId="{EA321615-ED62-439F-BA3F-2E6813E2A968}" srcOrd="1" destOrd="0" parTransId="{64B978D6-1215-4405-BC22-0569461EFFA3}" sibTransId="{8057939D-3A59-4B97-B614-C58D1CA32421}"/>
    <dgm:cxn modelId="{E6462CCB-1198-44C2-8D00-6511A8419018}" type="presOf" srcId="{E4D4CBF0-9D5E-403C-B41D-436DDEF19B5D}" destId="{33F1DB01-D001-4CAB-BC08-384DD3D73C59}" srcOrd="0" destOrd="0" presId="urn:microsoft.com/office/officeart/2005/8/layout/vList2"/>
    <dgm:cxn modelId="{2527ADAD-E809-41A4-BFA2-CED6BEE636A8}" type="presOf" srcId="{48CEA1D5-0E8F-4348-B394-941F69612306}" destId="{5B9CB6D6-E860-4CED-906E-6F980C10A1F2}" srcOrd="0" destOrd="0" presId="urn:microsoft.com/office/officeart/2005/8/layout/vList2"/>
    <dgm:cxn modelId="{5E95C00D-1317-4C49-AFFF-8D654171A402}" srcId="{E4D4CBF0-9D5E-403C-B41D-436DDEF19B5D}" destId="{48CEA1D5-0E8F-4348-B394-941F69612306}" srcOrd="3" destOrd="0" parTransId="{EF1884E8-6361-4285-BE3E-91760769ED3F}" sibTransId="{84216C2A-5232-4BA4-8ADD-C47FD3A14785}"/>
    <dgm:cxn modelId="{354443BF-3D35-4929-AC49-FC2D531D2CC5}" type="presOf" srcId="{ED13CC3B-9C68-416D-BAAE-53F09FB58E03}" destId="{8C86F2DF-EDAB-4A56-A49C-3255961B5324}" srcOrd="0" destOrd="0" presId="urn:microsoft.com/office/officeart/2005/8/layout/vList2"/>
    <dgm:cxn modelId="{BDF64185-0978-418F-9648-65643D821BBB}" type="presOf" srcId="{EA321615-ED62-439F-BA3F-2E6813E2A968}" destId="{28F68074-6503-4095-B8C9-AC1AF6D31B73}" srcOrd="0" destOrd="0" presId="urn:microsoft.com/office/officeart/2005/8/layout/vList2"/>
    <dgm:cxn modelId="{B3AEFB9B-8A28-4200-A3F5-7CF01CC7A317}" type="presOf" srcId="{328692D4-AC17-43E8-96E6-8AA471EA63A8}" destId="{3C5A519E-F3A1-4E43-9F8E-D772D4AA674D}" srcOrd="0" destOrd="0" presId="urn:microsoft.com/office/officeart/2005/8/layout/vList2"/>
    <dgm:cxn modelId="{1DE450FC-F0FD-441D-826E-6A300B58D329}" srcId="{E4D4CBF0-9D5E-403C-B41D-436DDEF19B5D}" destId="{ED13CC3B-9C68-416D-BAAE-53F09FB58E03}" srcOrd="0" destOrd="0" parTransId="{505A4F6B-07B1-43AD-BCCE-59649F218AC1}" sibTransId="{E937AD5B-0B1A-4C75-8A1E-308D39AAC405}"/>
    <dgm:cxn modelId="{BCBF5DFA-C766-4112-B913-AD2AE598B792}" type="presParOf" srcId="{33F1DB01-D001-4CAB-BC08-384DD3D73C59}" destId="{8C86F2DF-EDAB-4A56-A49C-3255961B5324}" srcOrd="0" destOrd="0" presId="urn:microsoft.com/office/officeart/2005/8/layout/vList2"/>
    <dgm:cxn modelId="{7B983824-EAE0-4CBA-9995-20F045E4C920}" type="presParOf" srcId="{33F1DB01-D001-4CAB-BC08-384DD3D73C59}" destId="{843D1FDC-5624-4297-87A7-A8CBB9215EE9}" srcOrd="1" destOrd="0" presId="urn:microsoft.com/office/officeart/2005/8/layout/vList2"/>
    <dgm:cxn modelId="{FDFE4C92-22F9-4277-A04E-E150122D81F7}" type="presParOf" srcId="{33F1DB01-D001-4CAB-BC08-384DD3D73C59}" destId="{28F68074-6503-4095-B8C9-AC1AF6D31B73}" srcOrd="2" destOrd="0" presId="urn:microsoft.com/office/officeart/2005/8/layout/vList2"/>
    <dgm:cxn modelId="{83C3FA26-FD46-40C2-A745-9131FBDF9E1D}" type="presParOf" srcId="{33F1DB01-D001-4CAB-BC08-384DD3D73C59}" destId="{7E3DB659-4D0C-481C-94E0-BF83BB262FD5}" srcOrd="3" destOrd="0" presId="urn:microsoft.com/office/officeart/2005/8/layout/vList2"/>
    <dgm:cxn modelId="{DEB90430-5D20-4CE5-854A-F86A44A48595}" type="presParOf" srcId="{33F1DB01-D001-4CAB-BC08-384DD3D73C59}" destId="{3C5A519E-F3A1-4E43-9F8E-D772D4AA674D}" srcOrd="4" destOrd="0" presId="urn:microsoft.com/office/officeart/2005/8/layout/vList2"/>
    <dgm:cxn modelId="{711A7185-25EB-4ECE-AD7B-6235965FD33A}" type="presParOf" srcId="{33F1DB01-D001-4CAB-BC08-384DD3D73C59}" destId="{12EF0C96-5455-47EC-8452-57F969806776}" srcOrd="5" destOrd="0" presId="urn:microsoft.com/office/officeart/2005/8/layout/vList2"/>
    <dgm:cxn modelId="{8DD2D700-F2CE-470C-876E-78C1EC13A2BF}" type="presParOf" srcId="{33F1DB01-D001-4CAB-BC08-384DD3D73C59}" destId="{5B9CB6D6-E860-4CED-906E-6F980C10A1F2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D2C6E8AA-FEDE-4FDA-B655-7426D1D36AB7}" type="doc">
      <dgm:prSet loTypeId="urn:microsoft.com/office/officeart/2008/layout/VerticalCurvedList" loCatId="list" qsTypeId="urn:microsoft.com/office/officeart/2005/8/quickstyle/3d3" qsCatId="3D" csTypeId="urn:microsoft.com/office/officeart/2005/8/colors/colorful5" csCatId="colorful" phldr="1"/>
      <dgm:spPr/>
      <dgm:t>
        <a:bodyPr/>
        <a:lstStyle/>
        <a:p>
          <a:endParaRPr lang="es-CR"/>
        </a:p>
      </dgm:t>
    </dgm:pt>
    <dgm:pt modelId="{4DECBB49-04F4-44C0-B630-758D5C8DD386}">
      <dgm:prSet phldrT="[Texto]"/>
      <dgm:spPr/>
      <dgm:t>
        <a:bodyPr/>
        <a:lstStyle/>
        <a:p>
          <a:r>
            <a:rPr lang="es-ES" dirty="0" smtClean="0"/>
            <a:t>BANCA</a:t>
          </a:r>
          <a:endParaRPr lang="es-CR" dirty="0"/>
        </a:p>
      </dgm:t>
    </dgm:pt>
    <dgm:pt modelId="{3466CF75-6749-4030-A5EC-AE5FE13C9450}" type="parTrans" cxnId="{6C8DBE3B-4CD7-40B4-9E80-AC111B1D71D9}">
      <dgm:prSet/>
      <dgm:spPr/>
      <dgm:t>
        <a:bodyPr/>
        <a:lstStyle/>
        <a:p>
          <a:endParaRPr lang="es-CR"/>
        </a:p>
      </dgm:t>
    </dgm:pt>
    <dgm:pt modelId="{CF5BA7C7-2F24-4203-A0B5-BB415E6393BC}" type="sibTrans" cxnId="{6C8DBE3B-4CD7-40B4-9E80-AC111B1D71D9}">
      <dgm:prSet/>
      <dgm:spPr/>
      <dgm:t>
        <a:bodyPr/>
        <a:lstStyle/>
        <a:p>
          <a:endParaRPr lang="es-CR"/>
        </a:p>
      </dgm:t>
    </dgm:pt>
    <dgm:pt modelId="{69FD6D55-9798-437F-84B6-A86647449901}">
      <dgm:prSet phldrT="[Texto]"/>
      <dgm:spPr/>
      <dgm:t>
        <a:bodyPr/>
        <a:lstStyle/>
        <a:p>
          <a:r>
            <a:rPr lang="es-ES" dirty="0" smtClean="0"/>
            <a:t>LÍNEAS AÉREAS</a:t>
          </a:r>
          <a:endParaRPr lang="es-CR" dirty="0"/>
        </a:p>
      </dgm:t>
    </dgm:pt>
    <dgm:pt modelId="{62FC4A3C-7F4A-4A7B-87D2-8B8CA49F0E8A}" type="parTrans" cxnId="{903FA255-A6E0-4F7B-B71E-64897E0FB323}">
      <dgm:prSet/>
      <dgm:spPr/>
      <dgm:t>
        <a:bodyPr/>
        <a:lstStyle/>
        <a:p>
          <a:endParaRPr lang="es-CR"/>
        </a:p>
      </dgm:t>
    </dgm:pt>
    <dgm:pt modelId="{86F5AAFA-4181-465C-A174-01D60C2E8D4A}" type="sibTrans" cxnId="{903FA255-A6E0-4F7B-B71E-64897E0FB323}">
      <dgm:prSet/>
      <dgm:spPr/>
      <dgm:t>
        <a:bodyPr/>
        <a:lstStyle/>
        <a:p>
          <a:endParaRPr lang="es-CR"/>
        </a:p>
      </dgm:t>
    </dgm:pt>
    <dgm:pt modelId="{AD7A3F54-5349-4FF6-AB25-0C4162BEC6D3}">
      <dgm:prSet phldrT="[Texto]"/>
      <dgm:spPr/>
      <dgm:t>
        <a:bodyPr/>
        <a:lstStyle/>
        <a:p>
          <a:r>
            <a:rPr lang="es-ES" dirty="0" smtClean="0"/>
            <a:t>UNIVERSIDADES</a:t>
          </a:r>
          <a:endParaRPr lang="es-CR" dirty="0"/>
        </a:p>
      </dgm:t>
    </dgm:pt>
    <dgm:pt modelId="{3462CD76-F99A-4BC7-991C-124023E6CAC3}" type="parTrans" cxnId="{54A4A426-6721-49B5-869F-02388CA63C3A}">
      <dgm:prSet/>
      <dgm:spPr/>
      <dgm:t>
        <a:bodyPr/>
        <a:lstStyle/>
        <a:p>
          <a:endParaRPr lang="es-CR"/>
        </a:p>
      </dgm:t>
    </dgm:pt>
    <dgm:pt modelId="{E5D0E0E2-9F8C-4F52-BFFB-0DE9E052B17C}" type="sibTrans" cxnId="{54A4A426-6721-49B5-869F-02388CA63C3A}">
      <dgm:prSet/>
      <dgm:spPr/>
      <dgm:t>
        <a:bodyPr/>
        <a:lstStyle/>
        <a:p>
          <a:endParaRPr lang="es-CR"/>
        </a:p>
      </dgm:t>
    </dgm:pt>
    <dgm:pt modelId="{00A14EF7-BFC5-4E38-8328-7F2E1CB4A8C3}">
      <dgm:prSet phldrT="[Texto]"/>
      <dgm:spPr/>
      <dgm:t>
        <a:bodyPr/>
        <a:lstStyle/>
        <a:p>
          <a:r>
            <a:rPr lang="es-ES" smtClean="0"/>
            <a:t>Para </a:t>
          </a:r>
          <a:r>
            <a:rPr lang="es-ES" dirty="0" smtClean="0"/>
            <a:t>información de los clientes, cuentas y préstamos, y transacciones.</a:t>
          </a:r>
          <a:endParaRPr lang="es-CR" dirty="0"/>
        </a:p>
      </dgm:t>
    </dgm:pt>
    <dgm:pt modelId="{857F2B58-9D79-4385-878B-12EFDAB7EC94}" type="parTrans" cxnId="{4D19EADC-FA92-4BE3-8CA1-26AA2218B2AF}">
      <dgm:prSet/>
      <dgm:spPr/>
      <dgm:t>
        <a:bodyPr/>
        <a:lstStyle/>
        <a:p>
          <a:endParaRPr lang="es-CR"/>
        </a:p>
      </dgm:t>
    </dgm:pt>
    <dgm:pt modelId="{1177795F-9280-47B2-A417-A4E914010B06}" type="sibTrans" cxnId="{4D19EADC-FA92-4BE3-8CA1-26AA2218B2AF}">
      <dgm:prSet/>
      <dgm:spPr/>
      <dgm:t>
        <a:bodyPr/>
        <a:lstStyle/>
        <a:p>
          <a:endParaRPr lang="es-CR"/>
        </a:p>
      </dgm:t>
    </dgm:pt>
    <dgm:pt modelId="{18398A63-2DDF-4C32-9630-EF15F2012274}">
      <dgm:prSet phldrT="[Texto]"/>
      <dgm:spPr/>
      <dgm:t>
        <a:bodyPr/>
        <a:lstStyle/>
        <a:p>
          <a:r>
            <a:rPr lang="es-ES" dirty="0" smtClean="0"/>
            <a:t>Para reservas e información de planificación.</a:t>
          </a:r>
          <a:endParaRPr lang="es-CR" dirty="0"/>
        </a:p>
      </dgm:t>
    </dgm:pt>
    <dgm:pt modelId="{488F4445-715B-4970-B7EE-BBA8FC8FFB19}" type="parTrans" cxnId="{EBDE655D-7164-4E5F-A36B-C001DB0364CA}">
      <dgm:prSet/>
      <dgm:spPr/>
      <dgm:t>
        <a:bodyPr/>
        <a:lstStyle/>
        <a:p>
          <a:endParaRPr lang="es-CR"/>
        </a:p>
      </dgm:t>
    </dgm:pt>
    <dgm:pt modelId="{5073B4CD-C0E4-47F4-9257-7ED64A9CC2EF}" type="sibTrans" cxnId="{EBDE655D-7164-4E5F-A36B-C001DB0364CA}">
      <dgm:prSet/>
      <dgm:spPr/>
      <dgm:t>
        <a:bodyPr/>
        <a:lstStyle/>
        <a:p>
          <a:endParaRPr lang="es-CR"/>
        </a:p>
      </dgm:t>
    </dgm:pt>
    <dgm:pt modelId="{74F0C095-FD24-4FB3-B0E2-132697D4302F}">
      <dgm:prSet phldrT="[Texto]"/>
      <dgm:spPr/>
      <dgm:t>
        <a:bodyPr/>
        <a:lstStyle/>
        <a:p>
          <a:r>
            <a:rPr lang="es-ES" dirty="0" smtClean="0"/>
            <a:t>Para información de los estudiantes, matriculas de las asignaturas y cursos.</a:t>
          </a:r>
          <a:endParaRPr lang="es-CR" dirty="0"/>
        </a:p>
      </dgm:t>
    </dgm:pt>
    <dgm:pt modelId="{6BECA431-C1B3-4538-96B5-4354D90A6354}" type="parTrans" cxnId="{7B18B4D3-D9B7-4A78-86A0-372450DA4EE9}">
      <dgm:prSet/>
      <dgm:spPr/>
      <dgm:t>
        <a:bodyPr/>
        <a:lstStyle/>
        <a:p>
          <a:endParaRPr lang="es-CR"/>
        </a:p>
      </dgm:t>
    </dgm:pt>
    <dgm:pt modelId="{1221B318-8334-443F-A6A2-F2FC6E6701BC}" type="sibTrans" cxnId="{7B18B4D3-D9B7-4A78-86A0-372450DA4EE9}">
      <dgm:prSet/>
      <dgm:spPr/>
      <dgm:t>
        <a:bodyPr/>
        <a:lstStyle/>
        <a:p>
          <a:endParaRPr lang="es-CR"/>
        </a:p>
      </dgm:t>
    </dgm:pt>
    <dgm:pt modelId="{34771728-4C08-4991-99DA-1C9F7ECB9342}">
      <dgm:prSet phldrT="[Texto]"/>
      <dgm:spPr/>
      <dgm:t>
        <a:bodyPr/>
        <a:lstStyle/>
        <a:p>
          <a:r>
            <a:rPr lang="es-ES" dirty="0" smtClean="0"/>
            <a:t>RECURSOS HUMANOS</a:t>
          </a:r>
          <a:endParaRPr lang="es-CR" dirty="0"/>
        </a:p>
      </dgm:t>
    </dgm:pt>
    <dgm:pt modelId="{7FE06BC8-5979-4F0E-AE16-4F2A0019785B}" type="parTrans" cxnId="{5F43CBA8-D276-4AF9-83BF-3D45C82E687A}">
      <dgm:prSet/>
      <dgm:spPr/>
      <dgm:t>
        <a:bodyPr/>
        <a:lstStyle/>
        <a:p>
          <a:endParaRPr lang="es-CR"/>
        </a:p>
      </dgm:t>
    </dgm:pt>
    <dgm:pt modelId="{D0BA7927-1C7B-4BCF-A5CA-D28F4E14C256}" type="sibTrans" cxnId="{5F43CBA8-D276-4AF9-83BF-3D45C82E687A}">
      <dgm:prSet/>
      <dgm:spPr/>
      <dgm:t>
        <a:bodyPr/>
        <a:lstStyle/>
        <a:p>
          <a:endParaRPr lang="es-CR"/>
        </a:p>
      </dgm:t>
    </dgm:pt>
    <dgm:pt modelId="{52987C8A-D4C1-4D6C-AFB8-D10F1AA4D5C4}">
      <dgm:prSet phldrT="[Texto]"/>
      <dgm:spPr/>
      <dgm:t>
        <a:bodyPr/>
        <a:lstStyle/>
        <a:p>
          <a:r>
            <a:rPr lang="es-ES" dirty="0" smtClean="0"/>
            <a:t>Para información sobre los empleados, salarios, impuestos y beneficios, y para la generación de nominas.</a:t>
          </a:r>
          <a:endParaRPr lang="es-CR" dirty="0"/>
        </a:p>
      </dgm:t>
    </dgm:pt>
    <dgm:pt modelId="{39A04C1B-3DA3-44D8-BFB2-AD45DF3FAAC5}" type="parTrans" cxnId="{F4D073D8-2819-4C95-87E3-B171B59123EF}">
      <dgm:prSet/>
      <dgm:spPr/>
      <dgm:t>
        <a:bodyPr/>
        <a:lstStyle/>
        <a:p>
          <a:endParaRPr lang="es-CR"/>
        </a:p>
      </dgm:t>
    </dgm:pt>
    <dgm:pt modelId="{8CE374F2-C603-4195-9E25-72F6E1B8F8BC}" type="sibTrans" cxnId="{F4D073D8-2819-4C95-87E3-B171B59123EF}">
      <dgm:prSet/>
      <dgm:spPr/>
      <dgm:t>
        <a:bodyPr/>
        <a:lstStyle/>
        <a:p>
          <a:endParaRPr lang="es-CR"/>
        </a:p>
      </dgm:t>
    </dgm:pt>
    <dgm:pt modelId="{2DB2BB2A-9AB4-47E9-B4CC-8F642895A2A8}" type="pres">
      <dgm:prSet presAssocID="{D2C6E8AA-FEDE-4FDA-B655-7426D1D36AB7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B80D67B0-EA35-4B33-8CC0-CE4C2B75AE16}" type="pres">
      <dgm:prSet presAssocID="{D2C6E8AA-FEDE-4FDA-B655-7426D1D36AB7}" presName="Name1" presStyleCnt="0"/>
      <dgm:spPr/>
    </dgm:pt>
    <dgm:pt modelId="{96E41794-4B59-42D3-98FD-81A40F6324E4}" type="pres">
      <dgm:prSet presAssocID="{D2C6E8AA-FEDE-4FDA-B655-7426D1D36AB7}" presName="cycle" presStyleCnt="0"/>
      <dgm:spPr/>
    </dgm:pt>
    <dgm:pt modelId="{72884768-72BD-4FAF-8D37-77416C5C4041}" type="pres">
      <dgm:prSet presAssocID="{D2C6E8AA-FEDE-4FDA-B655-7426D1D36AB7}" presName="srcNode" presStyleLbl="node1" presStyleIdx="0" presStyleCnt="4"/>
      <dgm:spPr/>
    </dgm:pt>
    <dgm:pt modelId="{B0307284-564D-4916-AEAA-285DC32B239A}" type="pres">
      <dgm:prSet presAssocID="{D2C6E8AA-FEDE-4FDA-B655-7426D1D36AB7}" presName="conn" presStyleLbl="parChTrans1D2" presStyleIdx="0" presStyleCnt="1"/>
      <dgm:spPr/>
      <dgm:t>
        <a:bodyPr/>
        <a:lstStyle/>
        <a:p>
          <a:endParaRPr lang="en-US"/>
        </a:p>
      </dgm:t>
    </dgm:pt>
    <dgm:pt modelId="{A1124052-C295-472A-8D6E-1113261E6A56}" type="pres">
      <dgm:prSet presAssocID="{D2C6E8AA-FEDE-4FDA-B655-7426D1D36AB7}" presName="extraNode" presStyleLbl="node1" presStyleIdx="0" presStyleCnt="4"/>
      <dgm:spPr/>
    </dgm:pt>
    <dgm:pt modelId="{313CC885-E31F-47F2-9913-1B5DCCB416A8}" type="pres">
      <dgm:prSet presAssocID="{D2C6E8AA-FEDE-4FDA-B655-7426D1D36AB7}" presName="dstNode" presStyleLbl="node1" presStyleIdx="0" presStyleCnt="4"/>
      <dgm:spPr/>
    </dgm:pt>
    <dgm:pt modelId="{5101360F-F134-40BE-B93F-183ACE4A5AB2}" type="pres">
      <dgm:prSet presAssocID="{4DECBB49-04F4-44C0-B630-758D5C8DD386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60086FD5-B1C8-43D1-9780-E41DB8146B02}" type="pres">
      <dgm:prSet presAssocID="{4DECBB49-04F4-44C0-B630-758D5C8DD386}" presName="accent_1" presStyleCnt="0"/>
      <dgm:spPr/>
    </dgm:pt>
    <dgm:pt modelId="{25B17F57-2DAE-4F23-BEED-591534F34B2D}" type="pres">
      <dgm:prSet presAssocID="{4DECBB49-04F4-44C0-B630-758D5C8DD386}" presName="accentRepeatNode" presStyleLbl="solidFgAcc1" presStyleIdx="0" presStyleCnt="4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08E02A0A-A167-4A60-914A-DA0C6D6D469F}" type="pres">
      <dgm:prSet presAssocID="{69FD6D55-9798-437F-84B6-A86647449901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47185A79-506A-46C8-AE92-F89680C9712F}" type="pres">
      <dgm:prSet presAssocID="{69FD6D55-9798-437F-84B6-A86647449901}" presName="accent_2" presStyleCnt="0"/>
      <dgm:spPr/>
    </dgm:pt>
    <dgm:pt modelId="{2073139D-04A3-43EB-8571-46796096B2CF}" type="pres">
      <dgm:prSet presAssocID="{69FD6D55-9798-437F-84B6-A86647449901}" presName="accentRepeatNode" presStyleLbl="solidFgAcc1" presStyleIdx="1" presStyleCnt="4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1DF4A143-AE33-47AA-8B55-232E566EE9A6}" type="pres">
      <dgm:prSet presAssocID="{AD7A3F54-5349-4FF6-AB25-0C4162BEC6D3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1E3995E8-D318-40FA-939E-37569CB75D34}" type="pres">
      <dgm:prSet presAssocID="{AD7A3F54-5349-4FF6-AB25-0C4162BEC6D3}" presName="accent_3" presStyleCnt="0"/>
      <dgm:spPr/>
    </dgm:pt>
    <dgm:pt modelId="{221009EE-13E6-428F-ACBB-F87F8B3449F9}" type="pres">
      <dgm:prSet presAssocID="{AD7A3F54-5349-4FF6-AB25-0C4162BEC6D3}" presName="accentRepeatNode" presStyleLbl="solidFgAcc1" presStyleIdx="2" presStyleCnt="4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</dgm:pt>
    <dgm:pt modelId="{CB41B358-6EFA-4BCD-90A3-82902590E7DF}" type="pres">
      <dgm:prSet presAssocID="{34771728-4C08-4991-99DA-1C9F7ECB9342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53C8BC92-06C4-4E85-A99C-D5E46644417D}" type="pres">
      <dgm:prSet presAssocID="{34771728-4C08-4991-99DA-1C9F7ECB9342}" presName="accent_4" presStyleCnt="0"/>
      <dgm:spPr/>
    </dgm:pt>
    <dgm:pt modelId="{DD3208CE-D573-4615-BB35-356FC2729D48}" type="pres">
      <dgm:prSet presAssocID="{34771728-4C08-4991-99DA-1C9F7ECB9342}" presName="accentRepeatNode" presStyleLbl="solidFgAcc1" presStyleIdx="3" presStyleCnt="4"/>
      <dgm:spPr>
        <a:blipFill rotWithShape="0">
          <a:blip xmlns:r="http://schemas.openxmlformats.org/officeDocument/2006/relationships" r:embed="rId4"/>
          <a:stretch>
            <a:fillRect/>
          </a:stretch>
        </a:blipFill>
      </dgm:spPr>
    </dgm:pt>
  </dgm:ptLst>
  <dgm:cxnLst>
    <dgm:cxn modelId="{5F43CBA8-D276-4AF9-83BF-3D45C82E687A}" srcId="{D2C6E8AA-FEDE-4FDA-B655-7426D1D36AB7}" destId="{34771728-4C08-4991-99DA-1C9F7ECB9342}" srcOrd="3" destOrd="0" parTransId="{7FE06BC8-5979-4F0E-AE16-4F2A0019785B}" sibTransId="{D0BA7927-1C7B-4BCF-A5CA-D28F4E14C256}"/>
    <dgm:cxn modelId="{BEAC7E68-1B27-4A6B-A935-986630BDABBF}" type="presOf" srcId="{34771728-4C08-4991-99DA-1C9F7ECB9342}" destId="{CB41B358-6EFA-4BCD-90A3-82902590E7DF}" srcOrd="0" destOrd="0" presId="urn:microsoft.com/office/officeart/2008/layout/VerticalCurvedList"/>
    <dgm:cxn modelId="{9B15B23B-F775-46E1-AA02-1D3B0DED059A}" type="presOf" srcId="{AD7A3F54-5349-4FF6-AB25-0C4162BEC6D3}" destId="{1DF4A143-AE33-47AA-8B55-232E566EE9A6}" srcOrd="0" destOrd="0" presId="urn:microsoft.com/office/officeart/2008/layout/VerticalCurvedList"/>
    <dgm:cxn modelId="{4D19EADC-FA92-4BE3-8CA1-26AA2218B2AF}" srcId="{4DECBB49-04F4-44C0-B630-758D5C8DD386}" destId="{00A14EF7-BFC5-4E38-8328-7F2E1CB4A8C3}" srcOrd="0" destOrd="0" parTransId="{857F2B58-9D79-4385-878B-12EFDAB7EC94}" sibTransId="{1177795F-9280-47B2-A417-A4E914010B06}"/>
    <dgm:cxn modelId="{595DEDDF-92C6-466E-AC1B-456C243F6C25}" type="presOf" srcId="{18398A63-2DDF-4C32-9630-EF15F2012274}" destId="{08E02A0A-A167-4A60-914A-DA0C6D6D469F}" srcOrd="0" destOrd="1" presId="urn:microsoft.com/office/officeart/2008/layout/VerticalCurvedList"/>
    <dgm:cxn modelId="{03738A9A-9D54-410F-AFC0-CF274828AF89}" type="presOf" srcId="{52987C8A-D4C1-4D6C-AFB8-D10F1AA4D5C4}" destId="{CB41B358-6EFA-4BCD-90A3-82902590E7DF}" srcOrd="0" destOrd="1" presId="urn:microsoft.com/office/officeart/2008/layout/VerticalCurvedList"/>
    <dgm:cxn modelId="{3C48D7F9-1831-47AD-9633-DCC0A559C1DB}" type="presOf" srcId="{D2C6E8AA-FEDE-4FDA-B655-7426D1D36AB7}" destId="{2DB2BB2A-9AB4-47E9-B4CC-8F642895A2A8}" srcOrd="0" destOrd="0" presId="urn:microsoft.com/office/officeart/2008/layout/VerticalCurvedList"/>
    <dgm:cxn modelId="{EBDE655D-7164-4E5F-A36B-C001DB0364CA}" srcId="{69FD6D55-9798-437F-84B6-A86647449901}" destId="{18398A63-2DDF-4C32-9630-EF15F2012274}" srcOrd="0" destOrd="0" parTransId="{488F4445-715B-4970-B7EE-BBA8FC8FFB19}" sibTransId="{5073B4CD-C0E4-47F4-9257-7ED64A9CC2EF}"/>
    <dgm:cxn modelId="{903FA255-A6E0-4F7B-B71E-64897E0FB323}" srcId="{D2C6E8AA-FEDE-4FDA-B655-7426D1D36AB7}" destId="{69FD6D55-9798-437F-84B6-A86647449901}" srcOrd="1" destOrd="0" parTransId="{62FC4A3C-7F4A-4A7B-87D2-8B8CA49F0E8A}" sibTransId="{86F5AAFA-4181-465C-A174-01D60C2E8D4A}"/>
    <dgm:cxn modelId="{6C8DBE3B-4CD7-40B4-9E80-AC111B1D71D9}" srcId="{D2C6E8AA-FEDE-4FDA-B655-7426D1D36AB7}" destId="{4DECBB49-04F4-44C0-B630-758D5C8DD386}" srcOrd="0" destOrd="0" parTransId="{3466CF75-6749-4030-A5EC-AE5FE13C9450}" sibTransId="{CF5BA7C7-2F24-4203-A0B5-BB415E6393BC}"/>
    <dgm:cxn modelId="{F4D073D8-2819-4C95-87E3-B171B59123EF}" srcId="{34771728-4C08-4991-99DA-1C9F7ECB9342}" destId="{52987C8A-D4C1-4D6C-AFB8-D10F1AA4D5C4}" srcOrd="0" destOrd="0" parTransId="{39A04C1B-3DA3-44D8-BFB2-AD45DF3FAAC5}" sibTransId="{8CE374F2-C603-4195-9E25-72F6E1B8F8BC}"/>
    <dgm:cxn modelId="{B52D708F-1A74-4981-903A-FD88DC92FE92}" type="presOf" srcId="{1177795F-9280-47B2-A417-A4E914010B06}" destId="{B0307284-564D-4916-AEAA-285DC32B239A}" srcOrd="0" destOrd="0" presId="urn:microsoft.com/office/officeart/2008/layout/VerticalCurvedList"/>
    <dgm:cxn modelId="{28E6322D-2410-4183-8269-5EBD447ADF40}" type="presOf" srcId="{69FD6D55-9798-437F-84B6-A86647449901}" destId="{08E02A0A-A167-4A60-914A-DA0C6D6D469F}" srcOrd="0" destOrd="0" presId="urn:microsoft.com/office/officeart/2008/layout/VerticalCurvedList"/>
    <dgm:cxn modelId="{3093E572-B75A-49C3-8CC4-4F78D981DD69}" type="presOf" srcId="{4DECBB49-04F4-44C0-B630-758D5C8DD386}" destId="{5101360F-F134-40BE-B93F-183ACE4A5AB2}" srcOrd="0" destOrd="0" presId="urn:microsoft.com/office/officeart/2008/layout/VerticalCurvedList"/>
    <dgm:cxn modelId="{BC233226-AD5A-42C0-86FB-AF3CFCC13253}" type="presOf" srcId="{74F0C095-FD24-4FB3-B0E2-132697D4302F}" destId="{1DF4A143-AE33-47AA-8B55-232E566EE9A6}" srcOrd="0" destOrd="1" presId="urn:microsoft.com/office/officeart/2008/layout/VerticalCurvedList"/>
    <dgm:cxn modelId="{7F222C91-E32E-4706-926B-0931B208D10E}" type="presOf" srcId="{00A14EF7-BFC5-4E38-8328-7F2E1CB4A8C3}" destId="{5101360F-F134-40BE-B93F-183ACE4A5AB2}" srcOrd="0" destOrd="1" presId="urn:microsoft.com/office/officeart/2008/layout/VerticalCurvedList"/>
    <dgm:cxn modelId="{54A4A426-6721-49B5-869F-02388CA63C3A}" srcId="{D2C6E8AA-FEDE-4FDA-B655-7426D1D36AB7}" destId="{AD7A3F54-5349-4FF6-AB25-0C4162BEC6D3}" srcOrd="2" destOrd="0" parTransId="{3462CD76-F99A-4BC7-991C-124023E6CAC3}" sibTransId="{E5D0E0E2-9F8C-4F52-BFFB-0DE9E052B17C}"/>
    <dgm:cxn modelId="{7B18B4D3-D9B7-4A78-86A0-372450DA4EE9}" srcId="{AD7A3F54-5349-4FF6-AB25-0C4162BEC6D3}" destId="{74F0C095-FD24-4FB3-B0E2-132697D4302F}" srcOrd="0" destOrd="0" parTransId="{6BECA431-C1B3-4538-96B5-4354D90A6354}" sibTransId="{1221B318-8334-443F-A6A2-F2FC6E6701BC}"/>
    <dgm:cxn modelId="{59507DC0-0568-4C1E-9AC0-870F695BE5EA}" type="presParOf" srcId="{2DB2BB2A-9AB4-47E9-B4CC-8F642895A2A8}" destId="{B80D67B0-EA35-4B33-8CC0-CE4C2B75AE16}" srcOrd="0" destOrd="0" presId="urn:microsoft.com/office/officeart/2008/layout/VerticalCurvedList"/>
    <dgm:cxn modelId="{01614E64-8DAD-46F1-8452-0FF3162CD432}" type="presParOf" srcId="{B80D67B0-EA35-4B33-8CC0-CE4C2B75AE16}" destId="{96E41794-4B59-42D3-98FD-81A40F6324E4}" srcOrd="0" destOrd="0" presId="urn:microsoft.com/office/officeart/2008/layout/VerticalCurvedList"/>
    <dgm:cxn modelId="{83AC56AC-8AE6-4BF5-9B92-2DF60B9264B8}" type="presParOf" srcId="{96E41794-4B59-42D3-98FD-81A40F6324E4}" destId="{72884768-72BD-4FAF-8D37-77416C5C4041}" srcOrd="0" destOrd="0" presId="urn:microsoft.com/office/officeart/2008/layout/VerticalCurvedList"/>
    <dgm:cxn modelId="{F934DA86-5398-4EB4-AAA8-C64FCDED32EA}" type="presParOf" srcId="{96E41794-4B59-42D3-98FD-81A40F6324E4}" destId="{B0307284-564D-4916-AEAA-285DC32B239A}" srcOrd="1" destOrd="0" presId="urn:microsoft.com/office/officeart/2008/layout/VerticalCurvedList"/>
    <dgm:cxn modelId="{09ADF3D1-CBEF-41E8-9100-F8BEBF126367}" type="presParOf" srcId="{96E41794-4B59-42D3-98FD-81A40F6324E4}" destId="{A1124052-C295-472A-8D6E-1113261E6A56}" srcOrd="2" destOrd="0" presId="urn:microsoft.com/office/officeart/2008/layout/VerticalCurvedList"/>
    <dgm:cxn modelId="{8070F54E-A6CA-4D21-B6CC-BB650AB7CE23}" type="presParOf" srcId="{96E41794-4B59-42D3-98FD-81A40F6324E4}" destId="{313CC885-E31F-47F2-9913-1B5DCCB416A8}" srcOrd="3" destOrd="0" presId="urn:microsoft.com/office/officeart/2008/layout/VerticalCurvedList"/>
    <dgm:cxn modelId="{57CD6F68-DA1E-4281-8178-2D5736540AEE}" type="presParOf" srcId="{B80D67B0-EA35-4B33-8CC0-CE4C2B75AE16}" destId="{5101360F-F134-40BE-B93F-183ACE4A5AB2}" srcOrd="1" destOrd="0" presId="urn:microsoft.com/office/officeart/2008/layout/VerticalCurvedList"/>
    <dgm:cxn modelId="{B8FFB954-59EB-4952-8B1D-AD0B54DF2E05}" type="presParOf" srcId="{B80D67B0-EA35-4B33-8CC0-CE4C2B75AE16}" destId="{60086FD5-B1C8-43D1-9780-E41DB8146B02}" srcOrd="2" destOrd="0" presId="urn:microsoft.com/office/officeart/2008/layout/VerticalCurvedList"/>
    <dgm:cxn modelId="{AF98A1A1-031A-4819-9D80-D3DF4BED02F6}" type="presParOf" srcId="{60086FD5-B1C8-43D1-9780-E41DB8146B02}" destId="{25B17F57-2DAE-4F23-BEED-591534F34B2D}" srcOrd="0" destOrd="0" presId="urn:microsoft.com/office/officeart/2008/layout/VerticalCurvedList"/>
    <dgm:cxn modelId="{99035AC3-BD80-442B-B347-BBD9205D6D00}" type="presParOf" srcId="{B80D67B0-EA35-4B33-8CC0-CE4C2B75AE16}" destId="{08E02A0A-A167-4A60-914A-DA0C6D6D469F}" srcOrd="3" destOrd="0" presId="urn:microsoft.com/office/officeart/2008/layout/VerticalCurvedList"/>
    <dgm:cxn modelId="{DD6578AB-BA4F-4585-9B61-921B125C836B}" type="presParOf" srcId="{B80D67B0-EA35-4B33-8CC0-CE4C2B75AE16}" destId="{47185A79-506A-46C8-AE92-F89680C9712F}" srcOrd="4" destOrd="0" presId="urn:microsoft.com/office/officeart/2008/layout/VerticalCurvedList"/>
    <dgm:cxn modelId="{A0E9BE7F-6666-406C-A51B-BE02BA988A87}" type="presParOf" srcId="{47185A79-506A-46C8-AE92-F89680C9712F}" destId="{2073139D-04A3-43EB-8571-46796096B2CF}" srcOrd="0" destOrd="0" presId="urn:microsoft.com/office/officeart/2008/layout/VerticalCurvedList"/>
    <dgm:cxn modelId="{A316EF5B-D08D-4BAE-B996-A9D0700E4EFA}" type="presParOf" srcId="{B80D67B0-EA35-4B33-8CC0-CE4C2B75AE16}" destId="{1DF4A143-AE33-47AA-8B55-232E566EE9A6}" srcOrd="5" destOrd="0" presId="urn:microsoft.com/office/officeart/2008/layout/VerticalCurvedList"/>
    <dgm:cxn modelId="{512F9F3B-B4EE-4FF1-ACCE-F50021866FFD}" type="presParOf" srcId="{B80D67B0-EA35-4B33-8CC0-CE4C2B75AE16}" destId="{1E3995E8-D318-40FA-939E-37569CB75D34}" srcOrd="6" destOrd="0" presId="urn:microsoft.com/office/officeart/2008/layout/VerticalCurvedList"/>
    <dgm:cxn modelId="{C58E84AD-30A0-4262-B822-486D88B6B253}" type="presParOf" srcId="{1E3995E8-D318-40FA-939E-37569CB75D34}" destId="{221009EE-13E6-428F-ACBB-F87F8B3449F9}" srcOrd="0" destOrd="0" presId="urn:microsoft.com/office/officeart/2008/layout/VerticalCurvedList"/>
    <dgm:cxn modelId="{F61C9101-F36D-43BC-87D9-A942BF3439B4}" type="presParOf" srcId="{B80D67B0-EA35-4B33-8CC0-CE4C2B75AE16}" destId="{CB41B358-6EFA-4BCD-90A3-82902590E7DF}" srcOrd="7" destOrd="0" presId="urn:microsoft.com/office/officeart/2008/layout/VerticalCurvedList"/>
    <dgm:cxn modelId="{ECF5AD66-7CFE-4E4B-8086-A3036BD78F8C}" type="presParOf" srcId="{B80D67B0-EA35-4B33-8CC0-CE4C2B75AE16}" destId="{53C8BC92-06C4-4E85-A99C-D5E46644417D}" srcOrd="8" destOrd="0" presId="urn:microsoft.com/office/officeart/2008/layout/VerticalCurvedList"/>
    <dgm:cxn modelId="{3447A0EF-2787-42FC-8EEF-43176647E040}" type="presParOf" srcId="{53C8BC92-06C4-4E85-A99C-D5E46644417D}" destId="{DD3208CE-D573-4615-BB35-356FC2729D4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D2C6E8AA-FEDE-4FDA-B655-7426D1D36AB7}" type="doc">
      <dgm:prSet loTypeId="urn:microsoft.com/office/officeart/2008/layout/VerticalCurvedList" loCatId="list" qsTypeId="urn:microsoft.com/office/officeart/2005/8/quickstyle/3d3" qsCatId="3D" csTypeId="urn:microsoft.com/office/officeart/2005/8/colors/colorful5" csCatId="colorful" phldr="1"/>
      <dgm:spPr/>
      <dgm:t>
        <a:bodyPr/>
        <a:lstStyle/>
        <a:p>
          <a:endParaRPr lang="es-CR"/>
        </a:p>
      </dgm:t>
    </dgm:pt>
    <dgm:pt modelId="{0A4FDD6D-82B1-4F96-A77D-650D3E7BC7B7}">
      <dgm:prSet phldrT="[Texto]"/>
      <dgm:spPr/>
      <dgm:t>
        <a:bodyPr/>
        <a:lstStyle/>
        <a:p>
          <a:r>
            <a:rPr lang="es-ES" dirty="0" smtClean="0"/>
            <a:t>TELECOMUNICACIONES</a:t>
          </a:r>
          <a:endParaRPr lang="es-CR" dirty="0"/>
        </a:p>
      </dgm:t>
    </dgm:pt>
    <dgm:pt modelId="{B26C3EA2-0F49-47F2-849F-0ED8E03B6CCC}" type="parTrans" cxnId="{47726C4B-CD9E-41E3-926B-D51CBED39BB6}">
      <dgm:prSet/>
      <dgm:spPr/>
      <dgm:t>
        <a:bodyPr/>
        <a:lstStyle/>
        <a:p>
          <a:endParaRPr lang="es-CR"/>
        </a:p>
      </dgm:t>
    </dgm:pt>
    <dgm:pt modelId="{38644762-825E-4DB9-878E-CDF57AB55275}" type="sibTrans" cxnId="{47726C4B-CD9E-41E3-926B-D51CBED39BB6}">
      <dgm:prSet/>
      <dgm:spPr/>
      <dgm:t>
        <a:bodyPr/>
        <a:lstStyle/>
        <a:p>
          <a:endParaRPr lang="es-CR"/>
        </a:p>
      </dgm:t>
    </dgm:pt>
    <dgm:pt modelId="{F2CB4A1B-1DCA-49DF-B1EB-F1AD1BADCADF}">
      <dgm:prSet phldrT="[Texto]"/>
      <dgm:spPr/>
      <dgm:t>
        <a:bodyPr/>
        <a:lstStyle/>
        <a:p>
          <a:r>
            <a:rPr lang="es-ES" dirty="0" smtClean="0"/>
            <a:t>Para guardar un registro de las llamadas realizadas, generación mensual de facturas, manteniendo el saldo de las tarjetas telefónicas prepago y para almacenar información sobre redes de comunicaciones.</a:t>
          </a:r>
          <a:endParaRPr lang="es-CR" dirty="0"/>
        </a:p>
      </dgm:t>
    </dgm:pt>
    <dgm:pt modelId="{805D98A3-A846-43D4-BDF2-844A0819CA19}" type="parTrans" cxnId="{1D31E3FE-1854-42E6-8621-A655CF408217}">
      <dgm:prSet/>
      <dgm:spPr/>
      <dgm:t>
        <a:bodyPr/>
        <a:lstStyle/>
        <a:p>
          <a:endParaRPr lang="es-CR"/>
        </a:p>
      </dgm:t>
    </dgm:pt>
    <dgm:pt modelId="{75AB6BA2-6C60-402A-889E-56B60D8F8621}" type="sibTrans" cxnId="{1D31E3FE-1854-42E6-8621-A655CF408217}">
      <dgm:prSet/>
      <dgm:spPr/>
      <dgm:t>
        <a:bodyPr/>
        <a:lstStyle/>
        <a:p>
          <a:endParaRPr lang="es-CR"/>
        </a:p>
      </dgm:t>
    </dgm:pt>
    <dgm:pt modelId="{75A5516B-3591-4BC6-9957-B49A155618AF}">
      <dgm:prSet phldrT="[Texto]"/>
      <dgm:spPr/>
      <dgm:t>
        <a:bodyPr/>
        <a:lstStyle/>
        <a:p>
          <a:r>
            <a:rPr lang="es-ES" dirty="0" smtClean="0"/>
            <a:t>FINANZAS</a:t>
          </a:r>
          <a:endParaRPr lang="es-CR" dirty="0"/>
        </a:p>
      </dgm:t>
    </dgm:pt>
    <dgm:pt modelId="{709344BA-8EE4-414E-AEE1-7E7187630B11}" type="parTrans" cxnId="{73C40727-3A94-4FD3-81DE-A036FCAA153D}">
      <dgm:prSet/>
      <dgm:spPr/>
      <dgm:t>
        <a:bodyPr/>
        <a:lstStyle/>
        <a:p>
          <a:endParaRPr lang="es-CR"/>
        </a:p>
      </dgm:t>
    </dgm:pt>
    <dgm:pt modelId="{7A7B05AD-B06D-4B89-9556-CF36A4A9B79E}" type="sibTrans" cxnId="{73C40727-3A94-4FD3-81DE-A036FCAA153D}">
      <dgm:prSet/>
      <dgm:spPr/>
      <dgm:t>
        <a:bodyPr/>
        <a:lstStyle/>
        <a:p>
          <a:endParaRPr lang="es-CR"/>
        </a:p>
      </dgm:t>
    </dgm:pt>
    <dgm:pt modelId="{31FE9233-3052-4EB4-968A-C4030F3E177F}">
      <dgm:prSet phldrT="[Texto]"/>
      <dgm:spPr/>
      <dgm:t>
        <a:bodyPr/>
        <a:lstStyle/>
        <a:p>
          <a:r>
            <a:rPr lang="es-ES" dirty="0" smtClean="0"/>
            <a:t>Para almacenar información sobre grandes empresas, ventas y compras de documentos formales financieros, como bolsa y bonos.</a:t>
          </a:r>
          <a:endParaRPr lang="es-CR" dirty="0"/>
        </a:p>
      </dgm:t>
    </dgm:pt>
    <dgm:pt modelId="{B5CBFE9E-A58A-46DF-9632-38503B2714A0}" type="parTrans" cxnId="{6B9E7E2B-B023-4124-BC4E-A4C333C42088}">
      <dgm:prSet/>
      <dgm:spPr/>
      <dgm:t>
        <a:bodyPr/>
        <a:lstStyle/>
        <a:p>
          <a:endParaRPr lang="es-CR"/>
        </a:p>
      </dgm:t>
    </dgm:pt>
    <dgm:pt modelId="{B24FCB29-62EC-49D2-BFBA-5CD21E23A4D8}" type="sibTrans" cxnId="{6B9E7E2B-B023-4124-BC4E-A4C333C42088}">
      <dgm:prSet/>
      <dgm:spPr/>
      <dgm:t>
        <a:bodyPr/>
        <a:lstStyle/>
        <a:p>
          <a:endParaRPr lang="es-CR"/>
        </a:p>
      </dgm:t>
    </dgm:pt>
    <dgm:pt modelId="{A6A3DF4F-1C6C-4AC5-879C-2D65D50168F9}">
      <dgm:prSet phldrT="[Texto]"/>
      <dgm:spPr/>
      <dgm:t>
        <a:bodyPr/>
        <a:lstStyle/>
        <a:p>
          <a:r>
            <a:rPr lang="es-ES" dirty="0" smtClean="0"/>
            <a:t>VENTAS</a:t>
          </a:r>
          <a:endParaRPr lang="es-CR" dirty="0"/>
        </a:p>
      </dgm:t>
    </dgm:pt>
    <dgm:pt modelId="{B51F4EC3-AA2F-4DD2-8216-FD965AD25E29}" type="parTrans" cxnId="{56871D96-4AAE-4F8A-BAC0-84F6B82284BC}">
      <dgm:prSet/>
      <dgm:spPr/>
      <dgm:t>
        <a:bodyPr/>
        <a:lstStyle/>
        <a:p>
          <a:endParaRPr lang="es-CR"/>
        </a:p>
      </dgm:t>
    </dgm:pt>
    <dgm:pt modelId="{4D93FF5D-DD89-4849-89A0-297F3208C682}" type="sibTrans" cxnId="{56871D96-4AAE-4F8A-BAC0-84F6B82284BC}">
      <dgm:prSet/>
      <dgm:spPr/>
      <dgm:t>
        <a:bodyPr/>
        <a:lstStyle/>
        <a:p>
          <a:endParaRPr lang="es-CR"/>
        </a:p>
      </dgm:t>
    </dgm:pt>
    <dgm:pt modelId="{AC124C91-7F99-464B-9C6F-85A3F3B55AE9}">
      <dgm:prSet/>
      <dgm:spPr/>
      <dgm:t>
        <a:bodyPr/>
        <a:lstStyle/>
        <a:p>
          <a:r>
            <a:rPr lang="es-ES" dirty="0" smtClean="0"/>
            <a:t>PRODUCCIÓN</a:t>
          </a:r>
        </a:p>
      </dgm:t>
    </dgm:pt>
    <dgm:pt modelId="{1855D4A0-D67E-4ADC-BD3F-0DA4C6657E4E}" type="parTrans" cxnId="{78F6DA83-2A8B-4F9C-B2BC-EEC524A92C7B}">
      <dgm:prSet/>
      <dgm:spPr/>
      <dgm:t>
        <a:bodyPr/>
        <a:lstStyle/>
        <a:p>
          <a:endParaRPr lang="es-CR"/>
        </a:p>
      </dgm:t>
    </dgm:pt>
    <dgm:pt modelId="{0976482C-A642-4145-AAB5-598D2A19D1DA}" type="sibTrans" cxnId="{78F6DA83-2A8B-4F9C-B2BC-EEC524A92C7B}">
      <dgm:prSet/>
      <dgm:spPr/>
      <dgm:t>
        <a:bodyPr/>
        <a:lstStyle/>
        <a:p>
          <a:endParaRPr lang="es-CR"/>
        </a:p>
      </dgm:t>
    </dgm:pt>
    <dgm:pt modelId="{A95E6167-A1B8-43FA-97B2-E8610C5FB18B}">
      <dgm:prSet phldrT="[Texto]"/>
      <dgm:spPr/>
      <dgm:t>
        <a:bodyPr/>
        <a:lstStyle/>
        <a:p>
          <a:r>
            <a:rPr lang="es-ES" dirty="0" smtClean="0"/>
            <a:t>Para información de clientes productos y compras.</a:t>
          </a:r>
          <a:endParaRPr lang="es-CR" dirty="0"/>
        </a:p>
      </dgm:t>
    </dgm:pt>
    <dgm:pt modelId="{262C54BD-87CB-4920-ADF5-39BA8DD6726D}" type="parTrans" cxnId="{5C9C7B4B-4917-4A26-BE75-D5EB7C0EDDBC}">
      <dgm:prSet/>
      <dgm:spPr/>
      <dgm:t>
        <a:bodyPr/>
        <a:lstStyle/>
        <a:p>
          <a:endParaRPr lang="es-CR"/>
        </a:p>
      </dgm:t>
    </dgm:pt>
    <dgm:pt modelId="{F095340D-F74D-48AD-AC71-ED500E31DE4D}" type="sibTrans" cxnId="{5C9C7B4B-4917-4A26-BE75-D5EB7C0EDDBC}">
      <dgm:prSet/>
      <dgm:spPr/>
      <dgm:t>
        <a:bodyPr/>
        <a:lstStyle/>
        <a:p>
          <a:endParaRPr lang="es-CR"/>
        </a:p>
      </dgm:t>
    </dgm:pt>
    <dgm:pt modelId="{38FA73F6-FF71-4218-B4D9-B572669A722D}">
      <dgm:prSet/>
      <dgm:spPr/>
      <dgm:t>
        <a:bodyPr/>
        <a:lstStyle/>
        <a:p>
          <a:r>
            <a:rPr lang="es-ES" smtClean="0"/>
            <a:t>Para </a:t>
          </a:r>
          <a:r>
            <a:rPr lang="es-ES" dirty="0" smtClean="0"/>
            <a:t>la gestión de la cadena de producción y para el seguimiento de la producción de elementos  en las factorías, inventarios de elementos en almacenes y pedidos de elementos.</a:t>
          </a:r>
        </a:p>
      </dgm:t>
    </dgm:pt>
    <dgm:pt modelId="{7C37EB71-2D35-4504-B812-4C5FB82A9922}" type="parTrans" cxnId="{4D1B5400-F38B-404F-B76B-9281C6851EC4}">
      <dgm:prSet/>
      <dgm:spPr/>
      <dgm:t>
        <a:bodyPr/>
        <a:lstStyle/>
        <a:p>
          <a:endParaRPr lang="es-CR"/>
        </a:p>
      </dgm:t>
    </dgm:pt>
    <dgm:pt modelId="{9DF9FB7E-6274-4879-A7E2-AC1628ECD68C}" type="sibTrans" cxnId="{4D1B5400-F38B-404F-B76B-9281C6851EC4}">
      <dgm:prSet/>
      <dgm:spPr/>
      <dgm:t>
        <a:bodyPr/>
        <a:lstStyle/>
        <a:p>
          <a:endParaRPr lang="es-CR"/>
        </a:p>
      </dgm:t>
    </dgm:pt>
    <dgm:pt modelId="{2DB2BB2A-9AB4-47E9-B4CC-8F642895A2A8}" type="pres">
      <dgm:prSet presAssocID="{D2C6E8AA-FEDE-4FDA-B655-7426D1D36AB7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B80D67B0-EA35-4B33-8CC0-CE4C2B75AE16}" type="pres">
      <dgm:prSet presAssocID="{D2C6E8AA-FEDE-4FDA-B655-7426D1D36AB7}" presName="Name1" presStyleCnt="0"/>
      <dgm:spPr/>
    </dgm:pt>
    <dgm:pt modelId="{96E41794-4B59-42D3-98FD-81A40F6324E4}" type="pres">
      <dgm:prSet presAssocID="{D2C6E8AA-FEDE-4FDA-B655-7426D1D36AB7}" presName="cycle" presStyleCnt="0"/>
      <dgm:spPr/>
    </dgm:pt>
    <dgm:pt modelId="{72884768-72BD-4FAF-8D37-77416C5C4041}" type="pres">
      <dgm:prSet presAssocID="{D2C6E8AA-FEDE-4FDA-B655-7426D1D36AB7}" presName="srcNode" presStyleLbl="node1" presStyleIdx="0" presStyleCnt="4"/>
      <dgm:spPr/>
    </dgm:pt>
    <dgm:pt modelId="{B0307284-564D-4916-AEAA-285DC32B239A}" type="pres">
      <dgm:prSet presAssocID="{D2C6E8AA-FEDE-4FDA-B655-7426D1D36AB7}" presName="conn" presStyleLbl="parChTrans1D2" presStyleIdx="0" presStyleCnt="1"/>
      <dgm:spPr/>
      <dgm:t>
        <a:bodyPr/>
        <a:lstStyle/>
        <a:p>
          <a:endParaRPr lang="en-US"/>
        </a:p>
      </dgm:t>
    </dgm:pt>
    <dgm:pt modelId="{A1124052-C295-472A-8D6E-1113261E6A56}" type="pres">
      <dgm:prSet presAssocID="{D2C6E8AA-FEDE-4FDA-B655-7426D1D36AB7}" presName="extraNode" presStyleLbl="node1" presStyleIdx="0" presStyleCnt="4"/>
      <dgm:spPr/>
    </dgm:pt>
    <dgm:pt modelId="{313CC885-E31F-47F2-9913-1B5DCCB416A8}" type="pres">
      <dgm:prSet presAssocID="{D2C6E8AA-FEDE-4FDA-B655-7426D1D36AB7}" presName="dstNode" presStyleLbl="node1" presStyleIdx="0" presStyleCnt="4"/>
      <dgm:spPr/>
    </dgm:pt>
    <dgm:pt modelId="{AA161465-695C-4B70-B758-39996DCB14A0}" type="pres">
      <dgm:prSet presAssocID="{0A4FDD6D-82B1-4F96-A77D-650D3E7BC7B7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A9E423-92A2-4A7B-BA6C-E33172860BF4}" type="pres">
      <dgm:prSet presAssocID="{0A4FDD6D-82B1-4F96-A77D-650D3E7BC7B7}" presName="accent_1" presStyleCnt="0"/>
      <dgm:spPr/>
    </dgm:pt>
    <dgm:pt modelId="{926FBF46-979E-4861-86C3-C0B2ECE8A384}" type="pres">
      <dgm:prSet presAssocID="{0A4FDD6D-82B1-4F96-A77D-650D3E7BC7B7}" presName="accentRepeatNode" presStyleLbl="solidFgAcc1" presStyleIdx="0" presStyleCnt="4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1694B00D-6969-4EC5-A9F5-5012E49FD7EC}" type="pres">
      <dgm:prSet presAssocID="{75A5516B-3591-4BC6-9957-B49A155618AF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34D3DE0D-8311-4394-95FD-5C11F5BD37B4}" type="pres">
      <dgm:prSet presAssocID="{75A5516B-3591-4BC6-9957-B49A155618AF}" presName="accent_2" presStyleCnt="0"/>
      <dgm:spPr/>
    </dgm:pt>
    <dgm:pt modelId="{0043EA9F-E325-4FB6-9A3E-A4C4A1C84A07}" type="pres">
      <dgm:prSet presAssocID="{75A5516B-3591-4BC6-9957-B49A155618AF}" presName="accentRepeatNode" presStyleLbl="solidFgAcc1" presStyleIdx="1" presStyleCnt="4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E68D68C3-BD05-41DB-BB5C-AA8CD30120A2}" type="pres">
      <dgm:prSet presAssocID="{A6A3DF4F-1C6C-4AC5-879C-2D65D50168F9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9486A1EC-14CB-4FBA-92FD-767703F8BA7D}" type="pres">
      <dgm:prSet presAssocID="{A6A3DF4F-1C6C-4AC5-879C-2D65D50168F9}" presName="accent_3" presStyleCnt="0"/>
      <dgm:spPr/>
    </dgm:pt>
    <dgm:pt modelId="{790743EB-2F8F-41F2-915E-A4D8D5DC7A99}" type="pres">
      <dgm:prSet presAssocID="{A6A3DF4F-1C6C-4AC5-879C-2D65D50168F9}" presName="accentRepeatNode" presStyleLbl="solidFgAcc1" presStyleIdx="2" presStyleCnt="4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</dgm:pt>
    <dgm:pt modelId="{0BF5A15D-5BEC-4A18-BF6A-F51A63BDA5C0}" type="pres">
      <dgm:prSet presAssocID="{AC124C91-7F99-464B-9C6F-85A3F3B55AE9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5C862FF3-B429-4A29-AEF8-BA9681C5CA55}" type="pres">
      <dgm:prSet presAssocID="{AC124C91-7F99-464B-9C6F-85A3F3B55AE9}" presName="accent_4" presStyleCnt="0"/>
      <dgm:spPr/>
    </dgm:pt>
    <dgm:pt modelId="{1542448E-C668-4B6E-A6E2-03B682B5D331}" type="pres">
      <dgm:prSet presAssocID="{AC124C91-7F99-464B-9C6F-85A3F3B55AE9}" presName="accentRepeatNode" presStyleLbl="solidFgAcc1" presStyleIdx="3" presStyleCnt="4"/>
      <dgm:spPr>
        <a:blipFill rotWithShape="0">
          <a:blip xmlns:r="http://schemas.openxmlformats.org/officeDocument/2006/relationships" r:embed="rId4"/>
          <a:stretch>
            <a:fillRect/>
          </a:stretch>
        </a:blipFill>
      </dgm:spPr>
    </dgm:pt>
  </dgm:ptLst>
  <dgm:cxnLst>
    <dgm:cxn modelId="{BFF5A1E4-89E5-419A-943C-8C25D6142AF2}" type="presOf" srcId="{AC124C91-7F99-464B-9C6F-85A3F3B55AE9}" destId="{0BF5A15D-5BEC-4A18-BF6A-F51A63BDA5C0}" srcOrd="0" destOrd="0" presId="urn:microsoft.com/office/officeart/2008/layout/VerticalCurvedList"/>
    <dgm:cxn modelId="{4FB804FC-8DCC-40AF-B599-2778796B5CD1}" type="presOf" srcId="{A95E6167-A1B8-43FA-97B2-E8610C5FB18B}" destId="{E68D68C3-BD05-41DB-BB5C-AA8CD30120A2}" srcOrd="0" destOrd="1" presId="urn:microsoft.com/office/officeart/2008/layout/VerticalCurvedList"/>
    <dgm:cxn modelId="{47726C4B-CD9E-41E3-926B-D51CBED39BB6}" srcId="{D2C6E8AA-FEDE-4FDA-B655-7426D1D36AB7}" destId="{0A4FDD6D-82B1-4F96-A77D-650D3E7BC7B7}" srcOrd="0" destOrd="0" parTransId="{B26C3EA2-0F49-47F2-849F-0ED8E03B6CCC}" sibTransId="{38644762-825E-4DB9-878E-CDF57AB55275}"/>
    <dgm:cxn modelId="{CBACA51A-FB5B-4A89-9E4E-BC95C54576AF}" type="presOf" srcId="{75AB6BA2-6C60-402A-889E-56B60D8F8621}" destId="{B0307284-564D-4916-AEAA-285DC32B239A}" srcOrd="0" destOrd="0" presId="urn:microsoft.com/office/officeart/2008/layout/VerticalCurvedList"/>
    <dgm:cxn modelId="{F6EFCB5E-B661-4296-9E6A-0505CEC7A95F}" type="presOf" srcId="{A6A3DF4F-1C6C-4AC5-879C-2D65D50168F9}" destId="{E68D68C3-BD05-41DB-BB5C-AA8CD30120A2}" srcOrd="0" destOrd="0" presId="urn:microsoft.com/office/officeart/2008/layout/VerticalCurvedList"/>
    <dgm:cxn modelId="{BED55851-7AA6-4566-8504-1D36B04EEE4A}" type="presOf" srcId="{0A4FDD6D-82B1-4F96-A77D-650D3E7BC7B7}" destId="{AA161465-695C-4B70-B758-39996DCB14A0}" srcOrd="0" destOrd="0" presId="urn:microsoft.com/office/officeart/2008/layout/VerticalCurvedList"/>
    <dgm:cxn modelId="{4D1B5400-F38B-404F-B76B-9281C6851EC4}" srcId="{AC124C91-7F99-464B-9C6F-85A3F3B55AE9}" destId="{38FA73F6-FF71-4218-B4D9-B572669A722D}" srcOrd="0" destOrd="0" parTransId="{7C37EB71-2D35-4504-B812-4C5FB82A9922}" sibTransId="{9DF9FB7E-6274-4879-A7E2-AC1628ECD68C}"/>
    <dgm:cxn modelId="{A59ED333-A51F-4EE9-B60F-FE3C8EAFF8AF}" type="presOf" srcId="{38FA73F6-FF71-4218-B4D9-B572669A722D}" destId="{0BF5A15D-5BEC-4A18-BF6A-F51A63BDA5C0}" srcOrd="0" destOrd="1" presId="urn:microsoft.com/office/officeart/2008/layout/VerticalCurvedList"/>
    <dgm:cxn modelId="{5C9C7B4B-4917-4A26-BE75-D5EB7C0EDDBC}" srcId="{A6A3DF4F-1C6C-4AC5-879C-2D65D50168F9}" destId="{A95E6167-A1B8-43FA-97B2-E8610C5FB18B}" srcOrd="0" destOrd="0" parTransId="{262C54BD-87CB-4920-ADF5-39BA8DD6726D}" sibTransId="{F095340D-F74D-48AD-AC71-ED500E31DE4D}"/>
    <dgm:cxn modelId="{73C40727-3A94-4FD3-81DE-A036FCAA153D}" srcId="{D2C6E8AA-FEDE-4FDA-B655-7426D1D36AB7}" destId="{75A5516B-3591-4BC6-9957-B49A155618AF}" srcOrd="1" destOrd="0" parTransId="{709344BA-8EE4-414E-AEE1-7E7187630B11}" sibTransId="{7A7B05AD-B06D-4B89-9556-CF36A4A9B79E}"/>
    <dgm:cxn modelId="{78F6DA83-2A8B-4F9C-B2BC-EEC524A92C7B}" srcId="{D2C6E8AA-FEDE-4FDA-B655-7426D1D36AB7}" destId="{AC124C91-7F99-464B-9C6F-85A3F3B55AE9}" srcOrd="3" destOrd="0" parTransId="{1855D4A0-D67E-4ADC-BD3F-0DA4C6657E4E}" sibTransId="{0976482C-A642-4145-AAB5-598D2A19D1DA}"/>
    <dgm:cxn modelId="{1D31E3FE-1854-42E6-8621-A655CF408217}" srcId="{0A4FDD6D-82B1-4F96-A77D-650D3E7BC7B7}" destId="{F2CB4A1B-1DCA-49DF-B1EB-F1AD1BADCADF}" srcOrd="0" destOrd="0" parTransId="{805D98A3-A846-43D4-BDF2-844A0819CA19}" sibTransId="{75AB6BA2-6C60-402A-889E-56B60D8F8621}"/>
    <dgm:cxn modelId="{56871D96-4AAE-4F8A-BAC0-84F6B82284BC}" srcId="{D2C6E8AA-FEDE-4FDA-B655-7426D1D36AB7}" destId="{A6A3DF4F-1C6C-4AC5-879C-2D65D50168F9}" srcOrd="2" destOrd="0" parTransId="{B51F4EC3-AA2F-4DD2-8216-FD965AD25E29}" sibTransId="{4D93FF5D-DD89-4849-89A0-297F3208C682}"/>
    <dgm:cxn modelId="{F38E531C-59A5-4406-8191-8F255946433A}" type="presOf" srcId="{D2C6E8AA-FEDE-4FDA-B655-7426D1D36AB7}" destId="{2DB2BB2A-9AB4-47E9-B4CC-8F642895A2A8}" srcOrd="0" destOrd="0" presId="urn:microsoft.com/office/officeart/2008/layout/VerticalCurvedList"/>
    <dgm:cxn modelId="{69AE37CF-2ACC-4125-8F3A-57FFEAF44A5C}" type="presOf" srcId="{F2CB4A1B-1DCA-49DF-B1EB-F1AD1BADCADF}" destId="{AA161465-695C-4B70-B758-39996DCB14A0}" srcOrd="0" destOrd="1" presId="urn:microsoft.com/office/officeart/2008/layout/VerticalCurvedList"/>
    <dgm:cxn modelId="{6B9E7E2B-B023-4124-BC4E-A4C333C42088}" srcId="{75A5516B-3591-4BC6-9957-B49A155618AF}" destId="{31FE9233-3052-4EB4-968A-C4030F3E177F}" srcOrd="0" destOrd="0" parTransId="{B5CBFE9E-A58A-46DF-9632-38503B2714A0}" sibTransId="{B24FCB29-62EC-49D2-BFBA-5CD21E23A4D8}"/>
    <dgm:cxn modelId="{6AFCE629-FC94-414C-83BC-9EA0830437CD}" type="presOf" srcId="{31FE9233-3052-4EB4-968A-C4030F3E177F}" destId="{1694B00D-6969-4EC5-A9F5-5012E49FD7EC}" srcOrd="0" destOrd="1" presId="urn:microsoft.com/office/officeart/2008/layout/VerticalCurvedList"/>
    <dgm:cxn modelId="{D465277A-7974-4241-BD8C-9D32327BB7D4}" type="presOf" srcId="{75A5516B-3591-4BC6-9957-B49A155618AF}" destId="{1694B00D-6969-4EC5-A9F5-5012E49FD7EC}" srcOrd="0" destOrd="0" presId="urn:microsoft.com/office/officeart/2008/layout/VerticalCurvedList"/>
    <dgm:cxn modelId="{F7A81B7E-9602-4776-B96A-C8B3B5EC9D10}" type="presParOf" srcId="{2DB2BB2A-9AB4-47E9-B4CC-8F642895A2A8}" destId="{B80D67B0-EA35-4B33-8CC0-CE4C2B75AE16}" srcOrd="0" destOrd="0" presId="urn:microsoft.com/office/officeart/2008/layout/VerticalCurvedList"/>
    <dgm:cxn modelId="{116433AA-E4F6-4C1F-BD2C-E4812450FC90}" type="presParOf" srcId="{B80D67B0-EA35-4B33-8CC0-CE4C2B75AE16}" destId="{96E41794-4B59-42D3-98FD-81A40F6324E4}" srcOrd="0" destOrd="0" presId="urn:microsoft.com/office/officeart/2008/layout/VerticalCurvedList"/>
    <dgm:cxn modelId="{C55634CF-5141-4DA3-BC21-6D9F263DD268}" type="presParOf" srcId="{96E41794-4B59-42D3-98FD-81A40F6324E4}" destId="{72884768-72BD-4FAF-8D37-77416C5C4041}" srcOrd="0" destOrd="0" presId="urn:microsoft.com/office/officeart/2008/layout/VerticalCurvedList"/>
    <dgm:cxn modelId="{5047BFD0-85E1-42F3-8040-F679737153B5}" type="presParOf" srcId="{96E41794-4B59-42D3-98FD-81A40F6324E4}" destId="{B0307284-564D-4916-AEAA-285DC32B239A}" srcOrd="1" destOrd="0" presId="urn:microsoft.com/office/officeart/2008/layout/VerticalCurvedList"/>
    <dgm:cxn modelId="{4B3D279E-90DB-452B-ABA1-32679126C041}" type="presParOf" srcId="{96E41794-4B59-42D3-98FD-81A40F6324E4}" destId="{A1124052-C295-472A-8D6E-1113261E6A56}" srcOrd="2" destOrd="0" presId="urn:microsoft.com/office/officeart/2008/layout/VerticalCurvedList"/>
    <dgm:cxn modelId="{CF44A838-1788-4F23-8E23-8515B262A750}" type="presParOf" srcId="{96E41794-4B59-42D3-98FD-81A40F6324E4}" destId="{313CC885-E31F-47F2-9913-1B5DCCB416A8}" srcOrd="3" destOrd="0" presId="urn:microsoft.com/office/officeart/2008/layout/VerticalCurvedList"/>
    <dgm:cxn modelId="{DCEBC34C-803E-409E-89DD-20B404D19CC9}" type="presParOf" srcId="{B80D67B0-EA35-4B33-8CC0-CE4C2B75AE16}" destId="{AA161465-695C-4B70-B758-39996DCB14A0}" srcOrd="1" destOrd="0" presId="urn:microsoft.com/office/officeart/2008/layout/VerticalCurvedList"/>
    <dgm:cxn modelId="{2788492D-F00C-4F4B-BACB-7B66F3E32487}" type="presParOf" srcId="{B80D67B0-EA35-4B33-8CC0-CE4C2B75AE16}" destId="{45A9E423-92A2-4A7B-BA6C-E33172860BF4}" srcOrd="2" destOrd="0" presId="urn:microsoft.com/office/officeart/2008/layout/VerticalCurvedList"/>
    <dgm:cxn modelId="{B63A9718-FEDD-4421-BD2B-E85095693921}" type="presParOf" srcId="{45A9E423-92A2-4A7B-BA6C-E33172860BF4}" destId="{926FBF46-979E-4861-86C3-C0B2ECE8A384}" srcOrd="0" destOrd="0" presId="urn:microsoft.com/office/officeart/2008/layout/VerticalCurvedList"/>
    <dgm:cxn modelId="{AC09C56F-A4DF-461B-966E-CD1F26DEDD0A}" type="presParOf" srcId="{B80D67B0-EA35-4B33-8CC0-CE4C2B75AE16}" destId="{1694B00D-6969-4EC5-A9F5-5012E49FD7EC}" srcOrd="3" destOrd="0" presId="urn:microsoft.com/office/officeart/2008/layout/VerticalCurvedList"/>
    <dgm:cxn modelId="{ADEF1B8C-42E2-4056-BA01-92DB51D457C0}" type="presParOf" srcId="{B80D67B0-EA35-4B33-8CC0-CE4C2B75AE16}" destId="{34D3DE0D-8311-4394-95FD-5C11F5BD37B4}" srcOrd="4" destOrd="0" presId="urn:microsoft.com/office/officeart/2008/layout/VerticalCurvedList"/>
    <dgm:cxn modelId="{E731EAA1-9425-4C28-AF36-6663D3E21C2D}" type="presParOf" srcId="{34D3DE0D-8311-4394-95FD-5C11F5BD37B4}" destId="{0043EA9F-E325-4FB6-9A3E-A4C4A1C84A07}" srcOrd="0" destOrd="0" presId="urn:microsoft.com/office/officeart/2008/layout/VerticalCurvedList"/>
    <dgm:cxn modelId="{018AE874-55A4-459B-B07E-5737CCDD7573}" type="presParOf" srcId="{B80D67B0-EA35-4B33-8CC0-CE4C2B75AE16}" destId="{E68D68C3-BD05-41DB-BB5C-AA8CD30120A2}" srcOrd="5" destOrd="0" presId="urn:microsoft.com/office/officeart/2008/layout/VerticalCurvedList"/>
    <dgm:cxn modelId="{1AFF3397-5D77-46FD-B0ED-33C7CFBF7726}" type="presParOf" srcId="{B80D67B0-EA35-4B33-8CC0-CE4C2B75AE16}" destId="{9486A1EC-14CB-4FBA-92FD-767703F8BA7D}" srcOrd="6" destOrd="0" presId="urn:microsoft.com/office/officeart/2008/layout/VerticalCurvedList"/>
    <dgm:cxn modelId="{65847FC7-2A04-448E-983F-2248160BAD3E}" type="presParOf" srcId="{9486A1EC-14CB-4FBA-92FD-767703F8BA7D}" destId="{790743EB-2F8F-41F2-915E-A4D8D5DC7A99}" srcOrd="0" destOrd="0" presId="urn:microsoft.com/office/officeart/2008/layout/VerticalCurvedList"/>
    <dgm:cxn modelId="{E5F3A9E4-451C-47F0-8C5A-98742F74AB9F}" type="presParOf" srcId="{B80D67B0-EA35-4B33-8CC0-CE4C2B75AE16}" destId="{0BF5A15D-5BEC-4A18-BF6A-F51A63BDA5C0}" srcOrd="7" destOrd="0" presId="urn:microsoft.com/office/officeart/2008/layout/VerticalCurvedList"/>
    <dgm:cxn modelId="{B2180D2B-4855-4491-8300-E31D06B4A8FF}" type="presParOf" srcId="{B80D67B0-EA35-4B33-8CC0-CE4C2B75AE16}" destId="{5C862FF3-B429-4A29-AEF8-BA9681C5CA55}" srcOrd="8" destOrd="0" presId="urn:microsoft.com/office/officeart/2008/layout/VerticalCurvedList"/>
    <dgm:cxn modelId="{D78F1BDE-8258-44BE-B8B0-8AE185B1ED02}" type="presParOf" srcId="{5C862FF3-B429-4A29-AEF8-BA9681C5CA55}" destId="{1542448E-C668-4B6E-A6E2-03B682B5D331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2086D44A-07FF-413A-9EAC-A664652203BE}" type="doc">
      <dgm:prSet loTypeId="urn:microsoft.com/office/officeart/2005/8/layout/process4" loCatId="process" qsTypeId="urn:microsoft.com/office/officeart/2005/8/quickstyle/3d3" qsCatId="3D" csTypeId="urn:microsoft.com/office/officeart/2005/8/colors/colorful5" csCatId="colorful" phldr="1"/>
      <dgm:spPr/>
      <dgm:t>
        <a:bodyPr/>
        <a:lstStyle/>
        <a:p>
          <a:endParaRPr lang="es-CR"/>
        </a:p>
      </dgm:t>
    </dgm:pt>
    <dgm:pt modelId="{0FD94451-9C58-4F3F-B549-CD669DB5C2B7}">
      <dgm:prSet phldrT="[Texto]" custT="1"/>
      <dgm:spPr/>
      <dgm:t>
        <a:bodyPr/>
        <a:lstStyle/>
        <a:p>
          <a:r>
            <a:rPr lang="es-ES" sz="1500" dirty="0" smtClean="0"/>
            <a:t>El usuario solicita unos datos y crea una consulta.</a:t>
          </a:r>
          <a:endParaRPr lang="es-CR" sz="1500" dirty="0"/>
        </a:p>
      </dgm:t>
    </dgm:pt>
    <dgm:pt modelId="{41C761D9-A5EA-4A53-8B81-7CC31ABBB4A6}" type="parTrans" cxnId="{AFA3E3DF-D3D5-4B18-B707-66EE2F7C8C1F}">
      <dgm:prSet/>
      <dgm:spPr/>
      <dgm:t>
        <a:bodyPr/>
        <a:lstStyle/>
        <a:p>
          <a:endParaRPr lang="es-CR" sz="1500"/>
        </a:p>
      </dgm:t>
    </dgm:pt>
    <dgm:pt modelId="{8AE566F3-374A-40FF-BB31-5FFB029263FB}" type="sibTrans" cxnId="{AFA3E3DF-D3D5-4B18-B707-66EE2F7C8C1F}">
      <dgm:prSet/>
      <dgm:spPr/>
      <dgm:t>
        <a:bodyPr/>
        <a:lstStyle/>
        <a:p>
          <a:endParaRPr lang="es-CR" sz="1500"/>
        </a:p>
      </dgm:t>
    </dgm:pt>
    <dgm:pt modelId="{37B9D6A8-8FD2-4A80-BBDB-C3CE5B4761A4}">
      <dgm:prSet custT="1"/>
      <dgm:spPr/>
      <dgm:t>
        <a:bodyPr/>
        <a:lstStyle/>
        <a:p>
          <a:r>
            <a:rPr lang="es-ES" sz="1500" smtClean="0"/>
            <a:t>El SGBD verifica y acepta el esquema externo para ese usuario.</a:t>
          </a:r>
          <a:endParaRPr lang="es-ES" sz="1500" dirty="0"/>
        </a:p>
      </dgm:t>
    </dgm:pt>
    <dgm:pt modelId="{5391F6F7-C22E-4396-8E9A-DDE7B7A7F859}" type="parTrans" cxnId="{E791770F-7721-4A57-9550-6E5A15306495}">
      <dgm:prSet/>
      <dgm:spPr/>
      <dgm:t>
        <a:bodyPr/>
        <a:lstStyle/>
        <a:p>
          <a:endParaRPr lang="es-CR" sz="1500"/>
        </a:p>
      </dgm:t>
    </dgm:pt>
    <dgm:pt modelId="{81014537-68EB-490D-8311-21D3447B7A1D}" type="sibTrans" cxnId="{E791770F-7721-4A57-9550-6E5A15306495}">
      <dgm:prSet/>
      <dgm:spPr/>
      <dgm:t>
        <a:bodyPr/>
        <a:lstStyle/>
        <a:p>
          <a:endParaRPr lang="es-CR" sz="1500"/>
        </a:p>
      </dgm:t>
    </dgm:pt>
    <dgm:pt modelId="{C6F0F678-A559-4A54-A0E2-62145A068828}">
      <dgm:prSet custT="1"/>
      <dgm:spPr/>
      <dgm:t>
        <a:bodyPr/>
        <a:lstStyle/>
        <a:p>
          <a:r>
            <a:rPr lang="es-ES" sz="1500" smtClean="0"/>
            <a:t>Transforma la solicitud al esquema conceptual.</a:t>
          </a:r>
          <a:endParaRPr lang="es-ES" sz="1500" dirty="0"/>
        </a:p>
      </dgm:t>
    </dgm:pt>
    <dgm:pt modelId="{85EA12E6-86A2-43BB-9DFC-D02054DE5D9B}" type="parTrans" cxnId="{F817E916-4F8E-4C7B-BAF8-D48B9CBF6221}">
      <dgm:prSet/>
      <dgm:spPr/>
      <dgm:t>
        <a:bodyPr/>
        <a:lstStyle/>
        <a:p>
          <a:endParaRPr lang="es-CR" sz="1500"/>
        </a:p>
      </dgm:t>
    </dgm:pt>
    <dgm:pt modelId="{AAE83F1D-FF95-4029-AC0A-9CC0AE913AA2}" type="sibTrans" cxnId="{F817E916-4F8E-4C7B-BAF8-D48B9CBF6221}">
      <dgm:prSet/>
      <dgm:spPr/>
      <dgm:t>
        <a:bodyPr/>
        <a:lstStyle/>
        <a:p>
          <a:endParaRPr lang="es-CR" sz="1500"/>
        </a:p>
      </dgm:t>
    </dgm:pt>
    <dgm:pt modelId="{01D9E371-63BA-4432-819D-863B63694690}">
      <dgm:prSet custT="1"/>
      <dgm:spPr/>
      <dgm:t>
        <a:bodyPr/>
        <a:lstStyle/>
        <a:p>
          <a:r>
            <a:rPr lang="es-ES" sz="1500" smtClean="0"/>
            <a:t>Verifica y acepta el esquema conceptual.</a:t>
          </a:r>
          <a:endParaRPr lang="es-ES" sz="1500" dirty="0"/>
        </a:p>
      </dgm:t>
    </dgm:pt>
    <dgm:pt modelId="{842785F0-C0C1-480A-88BF-2F073E296510}" type="parTrans" cxnId="{9C01D46A-55D8-4FDE-9C4E-CD86A6972F0F}">
      <dgm:prSet/>
      <dgm:spPr/>
      <dgm:t>
        <a:bodyPr/>
        <a:lstStyle/>
        <a:p>
          <a:endParaRPr lang="es-CR" sz="1500"/>
        </a:p>
      </dgm:t>
    </dgm:pt>
    <dgm:pt modelId="{E4FB55CB-B09D-403C-B729-A4389C1002ED}" type="sibTrans" cxnId="{9C01D46A-55D8-4FDE-9C4E-CD86A6972F0F}">
      <dgm:prSet/>
      <dgm:spPr/>
      <dgm:t>
        <a:bodyPr/>
        <a:lstStyle/>
        <a:p>
          <a:endParaRPr lang="es-CR" sz="1500"/>
        </a:p>
      </dgm:t>
    </dgm:pt>
    <dgm:pt modelId="{14937498-98F0-42DD-AFF0-7DB3F414D0B5}">
      <dgm:prSet custT="1"/>
      <dgm:spPr/>
      <dgm:t>
        <a:bodyPr/>
        <a:lstStyle/>
        <a:p>
          <a:r>
            <a:rPr lang="es-ES" sz="1500" smtClean="0"/>
            <a:t>Transforma la solicitud al esquema físico o interno.</a:t>
          </a:r>
          <a:endParaRPr lang="es-ES" sz="1500" dirty="0"/>
        </a:p>
      </dgm:t>
    </dgm:pt>
    <dgm:pt modelId="{FC012649-A08A-41AB-99C6-E8EA312C336F}" type="parTrans" cxnId="{C7387D8C-420D-4E3C-A965-41ED9403FBC8}">
      <dgm:prSet/>
      <dgm:spPr/>
      <dgm:t>
        <a:bodyPr/>
        <a:lstStyle/>
        <a:p>
          <a:endParaRPr lang="es-CR" sz="1500"/>
        </a:p>
      </dgm:t>
    </dgm:pt>
    <dgm:pt modelId="{CE39FB00-9B47-405E-82FD-DA26BAA57F84}" type="sibTrans" cxnId="{C7387D8C-420D-4E3C-A965-41ED9403FBC8}">
      <dgm:prSet/>
      <dgm:spPr/>
      <dgm:t>
        <a:bodyPr/>
        <a:lstStyle/>
        <a:p>
          <a:endParaRPr lang="es-CR" sz="1500"/>
        </a:p>
      </dgm:t>
    </dgm:pt>
    <dgm:pt modelId="{C8DE28B3-D2C1-400E-83C3-BCA3DE0FCC27}">
      <dgm:prSet custT="1"/>
      <dgm:spPr/>
      <dgm:t>
        <a:bodyPr/>
        <a:lstStyle/>
        <a:p>
          <a:r>
            <a:rPr lang="es-ES" sz="1500" smtClean="0"/>
            <a:t>Selecciona la o las tablas implicadas en la consulta y ejecuta la consulta.</a:t>
          </a:r>
          <a:endParaRPr lang="es-ES" sz="1500" dirty="0"/>
        </a:p>
      </dgm:t>
    </dgm:pt>
    <dgm:pt modelId="{EA2CEF1C-61AE-4F01-9F0B-1EB5CC04979E}" type="parTrans" cxnId="{9BC90E19-4028-44A5-B342-A127C5EBE205}">
      <dgm:prSet/>
      <dgm:spPr/>
      <dgm:t>
        <a:bodyPr/>
        <a:lstStyle/>
        <a:p>
          <a:endParaRPr lang="es-CR" sz="1500"/>
        </a:p>
      </dgm:t>
    </dgm:pt>
    <dgm:pt modelId="{B3F0B7E6-2372-42F9-93BC-71E5E2D09756}" type="sibTrans" cxnId="{9BC90E19-4028-44A5-B342-A127C5EBE205}">
      <dgm:prSet/>
      <dgm:spPr/>
      <dgm:t>
        <a:bodyPr/>
        <a:lstStyle/>
        <a:p>
          <a:endParaRPr lang="es-CR" sz="1500"/>
        </a:p>
      </dgm:t>
    </dgm:pt>
    <dgm:pt modelId="{2CCA849E-990D-4803-AAB6-A68AD8AC2C59}">
      <dgm:prSet custT="1"/>
      <dgm:spPr/>
      <dgm:t>
        <a:bodyPr/>
        <a:lstStyle/>
        <a:p>
          <a:r>
            <a:rPr lang="es-ES" sz="1500" smtClean="0"/>
            <a:t>Transforma del esquema interno al conceptual, y del conceptual al externo.</a:t>
          </a:r>
          <a:endParaRPr lang="es-ES" sz="1500" dirty="0"/>
        </a:p>
      </dgm:t>
    </dgm:pt>
    <dgm:pt modelId="{7C3097AD-B294-4EF6-A3DA-CA5A0342C4BA}" type="parTrans" cxnId="{9A91064F-7512-4C1E-A1C3-6A43112E5672}">
      <dgm:prSet/>
      <dgm:spPr/>
      <dgm:t>
        <a:bodyPr/>
        <a:lstStyle/>
        <a:p>
          <a:endParaRPr lang="es-CR" sz="1500"/>
        </a:p>
      </dgm:t>
    </dgm:pt>
    <dgm:pt modelId="{EC54B6F9-51BF-4A8A-8D05-2519DCD68DFE}" type="sibTrans" cxnId="{9A91064F-7512-4C1E-A1C3-6A43112E5672}">
      <dgm:prSet/>
      <dgm:spPr/>
      <dgm:t>
        <a:bodyPr/>
        <a:lstStyle/>
        <a:p>
          <a:endParaRPr lang="es-CR" sz="1500"/>
        </a:p>
      </dgm:t>
    </dgm:pt>
    <dgm:pt modelId="{2F2B0294-A231-4672-B001-5E1C88794638}">
      <dgm:prSet custT="1"/>
      <dgm:spPr/>
      <dgm:t>
        <a:bodyPr/>
        <a:lstStyle/>
        <a:p>
          <a:r>
            <a:rPr lang="es-ES" sz="1500" smtClean="0"/>
            <a:t>Finalmente, el usuario ve los datos solicitados.</a:t>
          </a:r>
          <a:endParaRPr lang="es-CR" sz="1500" dirty="0"/>
        </a:p>
      </dgm:t>
    </dgm:pt>
    <dgm:pt modelId="{6C27DFF3-EA75-40AC-9D2D-26E323D31574}" type="parTrans" cxnId="{E2E8BF2C-74A6-4CBA-8A10-3E1AF51BB80F}">
      <dgm:prSet/>
      <dgm:spPr/>
      <dgm:t>
        <a:bodyPr/>
        <a:lstStyle/>
        <a:p>
          <a:endParaRPr lang="es-CR" sz="1500"/>
        </a:p>
      </dgm:t>
    </dgm:pt>
    <dgm:pt modelId="{F4948AE3-4CC7-4DAB-B31F-80EF15F217B0}" type="sibTrans" cxnId="{E2E8BF2C-74A6-4CBA-8A10-3E1AF51BB80F}">
      <dgm:prSet/>
      <dgm:spPr/>
      <dgm:t>
        <a:bodyPr/>
        <a:lstStyle/>
        <a:p>
          <a:endParaRPr lang="es-CR" sz="1500"/>
        </a:p>
      </dgm:t>
    </dgm:pt>
    <dgm:pt modelId="{15FEDEA5-6A64-4048-9CE8-D631DAE6B640}" type="pres">
      <dgm:prSet presAssocID="{2086D44A-07FF-413A-9EAC-A664652203B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7757E5C-5CF7-4B6A-BAE1-055633A5F6B7}" type="pres">
      <dgm:prSet presAssocID="{2F2B0294-A231-4672-B001-5E1C88794638}" presName="boxAndChildren" presStyleCnt="0"/>
      <dgm:spPr/>
    </dgm:pt>
    <dgm:pt modelId="{F50A06D8-9822-420E-AD05-50C2EADF2438}" type="pres">
      <dgm:prSet presAssocID="{2F2B0294-A231-4672-B001-5E1C88794638}" presName="parentTextBox" presStyleLbl="node1" presStyleIdx="0" presStyleCnt="8"/>
      <dgm:spPr/>
      <dgm:t>
        <a:bodyPr/>
        <a:lstStyle/>
        <a:p>
          <a:endParaRPr lang="en-US"/>
        </a:p>
      </dgm:t>
    </dgm:pt>
    <dgm:pt modelId="{36D451FE-21B8-44E5-AD8D-0C8ACEAF1534}" type="pres">
      <dgm:prSet presAssocID="{EC54B6F9-51BF-4A8A-8D05-2519DCD68DFE}" presName="sp" presStyleCnt="0"/>
      <dgm:spPr/>
    </dgm:pt>
    <dgm:pt modelId="{217E2EE1-7203-4D2E-ACE4-ACE59CF78473}" type="pres">
      <dgm:prSet presAssocID="{2CCA849E-990D-4803-AAB6-A68AD8AC2C59}" presName="arrowAndChildren" presStyleCnt="0"/>
      <dgm:spPr/>
    </dgm:pt>
    <dgm:pt modelId="{26E3011A-DE17-44A4-8C5C-14E69B20C259}" type="pres">
      <dgm:prSet presAssocID="{2CCA849E-990D-4803-AAB6-A68AD8AC2C59}" presName="parentTextArrow" presStyleLbl="node1" presStyleIdx="1" presStyleCnt="8"/>
      <dgm:spPr/>
      <dgm:t>
        <a:bodyPr/>
        <a:lstStyle/>
        <a:p>
          <a:endParaRPr lang="en-US"/>
        </a:p>
      </dgm:t>
    </dgm:pt>
    <dgm:pt modelId="{29EDA7EF-37ED-4890-9B78-A6451E58473D}" type="pres">
      <dgm:prSet presAssocID="{B3F0B7E6-2372-42F9-93BC-71E5E2D09756}" presName="sp" presStyleCnt="0"/>
      <dgm:spPr/>
    </dgm:pt>
    <dgm:pt modelId="{0AE34D0F-44E7-4B6F-A29D-404674AAF767}" type="pres">
      <dgm:prSet presAssocID="{C8DE28B3-D2C1-400E-83C3-BCA3DE0FCC27}" presName="arrowAndChildren" presStyleCnt="0"/>
      <dgm:spPr/>
    </dgm:pt>
    <dgm:pt modelId="{D68D9461-A478-41BC-A04B-7F0EDB3AE2A2}" type="pres">
      <dgm:prSet presAssocID="{C8DE28B3-D2C1-400E-83C3-BCA3DE0FCC27}" presName="parentTextArrow" presStyleLbl="node1" presStyleIdx="2" presStyleCnt="8"/>
      <dgm:spPr/>
      <dgm:t>
        <a:bodyPr/>
        <a:lstStyle/>
        <a:p>
          <a:endParaRPr lang="en-US"/>
        </a:p>
      </dgm:t>
    </dgm:pt>
    <dgm:pt modelId="{336637B9-3B2B-4512-84E1-39E17C16B5CE}" type="pres">
      <dgm:prSet presAssocID="{CE39FB00-9B47-405E-82FD-DA26BAA57F84}" presName="sp" presStyleCnt="0"/>
      <dgm:spPr/>
    </dgm:pt>
    <dgm:pt modelId="{7951F58A-7C59-4DAA-90B3-6FCC58D1BDCD}" type="pres">
      <dgm:prSet presAssocID="{14937498-98F0-42DD-AFF0-7DB3F414D0B5}" presName="arrowAndChildren" presStyleCnt="0"/>
      <dgm:spPr/>
    </dgm:pt>
    <dgm:pt modelId="{6A7992F3-B3C0-48C0-94EB-F7B04D0A4BA4}" type="pres">
      <dgm:prSet presAssocID="{14937498-98F0-42DD-AFF0-7DB3F414D0B5}" presName="parentTextArrow" presStyleLbl="node1" presStyleIdx="3" presStyleCnt="8"/>
      <dgm:spPr/>
      <dgm:t>
        <a:bodyPr/>
        <a:lstStyle/>
        <a:p>
          <a:endParaRPr lang="en-US"/>
        </a:p>
      </dgm:t>
    </dgm:pt>
    <dgm:pt modelId="{192432A1-6561-4E00-86A4-A0FE5AB53C46}" type="pres">
      <dgm:prSet presAssocID="{E4FB55CB-B09D-403C-B729-A4389C1002ED}" presName="sp" presStyleCnt="0"/>
      <dgm:spPr/>
    </dgm:pt>
    <dgm:pt modelId="{EB509F83-974F-4500-972A-9DF53159BEA8}" type="pres">
      <dgm:prSet presAssocID="{01D9E371-63BA-4432-819D-863B63694690}" presName="arrowAndChildren" presStyleCnt="0"/>
      <dgm:spPr/>
    </dgm:pt>
    <dgm:pt modelId="{295A1C03-A235-4DE0-A87A-B8654E2B1C10}" type="pres">
      <dgm:prSet presAssocID="{01D9E371-63BA-4432-819D-863B63694690}" presName="parentTextArrow" presStyleLbl="node1" presStyleIdx="4" presStyleCnt="8"/>
      <dgm:spPr/>
      <dgm:t>
        <a:bodyPr/>
        <a:lstStyle/>
        <a:p>
          <a:endParaRPr lang="en-US"/>
        </a:p>
      </dgm:t>
    </dgm:pt>
    <dgm:pt modelId="{53894A89-AEFD-459B-8DF0-FA25447466F3}" type="pres">
      <dgm:prSet presAssocID="{AAE83F1D-FF95-4029-AC0A-9CC0AE913AA2}" presName="sp" presStyleCnt="0"/>
      <dgm:spPr/>
    </dgm:pt>
    <dgm:pt modelId="{CB7EBEC0-1D4D-46DA-B243-20A8AFF2AE53}" type="pres">
      <dgm:prSet presAssocID="{C6F0F678-A559-4A54-A0E2-62145A068828}" presName="arrowAndChildren" presStyleCnt="0"/>
      <dgm:spPr/>
    </dgm:pt>
    <dgm:pt modelId="{648E611D-8212-42F8-9414-9BF484BF74C5}" type="pres">
      <dgm:prSet presAssocID="{C6F0F678-A559-4A54-A0E2-62145A068828}" presName="parentTextArrow" presStyleLbl="node1" presStyleIdx="5" presStyleCnt="8"/>
      <dgm:spPr/>
      <dgm:t>
        <a:bodyPr/>
        <a:lstStyle/>
        <a:p>
          <a:endParaRPr lang="en-US"/>
        </a:p>
      </dgm:t>
    </dgm:pt>
    <dgm:pt modelId="{56CBFD05-8684-47BD-8957-0980189C60ED}" type="pres">
      <dgm:prSet presAssocID="{81014537-68EB-490D-8311-21D3447B7A1D}" presName="sp" presStyleCnt="0"/>
      <dgm:spPr/>
    </dgm:pt>
    <dgm:pt modelId="{69B1A6CD-5616-4BE6-8404-42877743C0AF}" type="pres">
      <dgm:prSet presAssocID="{37B9D6A8-8FD2-4A80-BBDB-C3CE5B4761A4}" presName="arrowAndChildren" presStyleCnt="0"/>
      <dgm:spPr/>
    </dgm:pt>
    <dgm:pt modelId="{3D058A65-2F03-4625-9C60-AEB825282538}" type="pres">
      <dgm:prSet presAssocID="{37B9D6A8-8FD2-4A80-BBDB-C3CE5B4761A4}" presName="parentTextArrow" presStyleLbl="node1" presStyleIdx="6" presStyleCnt="8"/>
      <dgm:spPr/>
      <dgm:t>
        <a:bodyPr/>
        <a:lstStyle/>
        <a:p>
          <a:endParaRPr lang="en-US"/>
        </a:p>
      </dgm:t>
    </dgm:pt>
    <dgm:pt modelId="{0872F43A-DE04-4937-AB96-C107528BF1AB}" type="pres">
      <dgm:prSet presAssocID="{8AE566F3-374A-40FF-BB31-5FFB029263FB}" presName="sp" presStyleCnt="0"/>
      <dgm:spPr/>
    </dgm:pt>
    <dgm:pt modelId="{3C91B930-A65F-44D4-BA8A-2EDAAD2C334C}" type="pres">
      <dgm:prSet presAssocID="{0FD94451-9C58-4F3F-B549-CD669DB5C2B7}" presName="arrowAndChildren" presStyleCnt="0"/>
      <dgm:spPr/>
    </dgm:pt>
    <dgm:pt modelId="{D130E7AC-4613-4694-92C6-2CA9A13EE245}" type="pres">
      <dgm:prSet presAssocID="{0FD94451-9C58-4F3F-B549-CD669DB5C2B7}" presName="parentTextArrow" presStyleLbl="node1" presStyleIdx="7" presStyleCnt="8"/>
      <dgm:spPr/>
      <dgm:t>
        <a:bodyPr/>
        <a:lstStyle/>
        <a:p>
          <a:endParaRPr lang="en-US"/>
        </a:p>
      </dgm:t>
    </dgm:pt>
  </dgm:ptLst>
  <dgm:cxnLst>
    <dgm:cxn modelId="{D8B9D8D5-7EF2-41F8-8DD7-7EE7176714A7}" type="presOf" srcId="{37B9D6A8-8FD2-4A80-BBDB-C3CE5B4761A4}" destId="{3D058A65-2F03-4625-9C60-AEB825282538}" srcOrd="0" destOrd="0" presId="urn:microsoft.com/office/officeart/2005/8/layout/process4"/>
    <dgm:cxn modelId="{1079ED19-A72B-40C3-86B0-8D34A6925F29}" type="presOf" srcId="{14937498-98F0-42DD-AFF0-7DB3F414D0B5}" destId="{6A7992F3-B3C0-48C0-94EB-F7B04D0A4BA4}" srcOrd="0" destOrd="0" presId="urn:microsoft.com/office/officeart/2005/8/layout/process4"/>
    <dgm:cxn modelId="{649982CA-27E0-460C-B15A-C9DD7CF08F49}" type="presOf" srcId="{C8DE28B3-D2C1-400E-83C3-BCA3DE0FCC27}" destId="{D68D9461-A478-41BC-A04B-7F0EDB3AE2A2}" srcOrd="0" destOrd="0" presId="urn:microsoft.com/office/officeart/2005/8/layout/process4"/>
    <dgm:cxn modelId="{1DDD7DF3-C33E-478C-A6CA-0C6301561D60}" type="presOf" srcId="{2086D44A-07FF-413A-9EAC-A664652203BE}" destId="{15FEDEA5-6A64-4048-9CE8-D631DAE6B640}" srcOrd="0" destOrd="0" presId="urn:microsoft.com/office/officeart/2005/8/layout/process4"/>
    <dgm:cxn modelId="{059FC8D4-AB76-414C-81E4-B5E818B23C15}" type="presOf" srcId="{2F2B0294-A231-4672-B001-5E1C88794638}" destId="{F50A06D8-9822-420E-AD05-50C2EADF2438}" srcOrd="0" destOrd="0" presId="urn:microsoft.com/office/officeart/2005/8/layout/process4"/>
    <dgm:cxn modelId="{9BC90E19-4028-44A5-B342-A127C5EBE205}" srcId="{2086D44A-07FF-413A-9EAC-A664652203BE}" destId="{C8DE28B3-D2C1-400E-83C3-BCA3DE0FCC27}" srcOrd="5" destOrd="0" parTransId="{EA2CEF1C-61AE-4F01-9F0B-1EB5CC04979E}" sibTransId="{B3F0B7E6-2372-42F9-93BC-71E5E2D09756}"/>
    <dgm:cxn modelId="{E791770F-7721-4A57-9550-6E5A15306495}" srcId="{2086D44A-07FF-413A-9EAC-A664652203BE}" destId="{37B9D6A8-8FD2-4A80-BBDB-C3CE5B4761A4}" srcOrd="1" destOrd="0" parTransId="{5391F6F7-C22E-4396-8E9A-DDE7B7A7F859}" sibTransId="{81014537-68EB-490D-8311-21D3447B7A1D}"/>
    <dgm:cxn modelId="{9A82D35C-231F-4989-844A-9C6E428F2591}" type="presOf" srcId="{2CCA849E-990D-4803-AAB6-A68AD8AC2C59}" destId="{26E3011A-DE17-44A4-8C5C-14E69B20C259}" srcOrd="0" destOrd="0" presId="urn:microsoft.com/office/officeart/2005/8/layout/process4"/>
    <dgm:cxn modelId="{174F982B-0283-4082-943B-164F0DD413A8}" type="presOf" srcId="{C6F0F678-A559-4A54-A0E2-62145A068828}" destId="{648E611D-8212-42F8-9414-9BF484BF74C5}" srcOrd="0" destOrd="0" presId="urn:microsoft.com/office/officeart/2005/8/layout/process4"/>
    <dgm:cxn modelId="{E2E8BF2C-74A6-4CBA-8A10-3E1AF51BB80F}" srcId="{2086D44A-07FF-413A-9EAC-A664652203BE}" destId="{2F2B0294-A231-4672-B001-5E1C88794638}" srcOrd="7" destOrd="0" parTransId="{6C27DFF3-EA75-40AC-9D2D-26E323D31574}" sibTransId="{F4948AE3-4CC7-4DAB-B31F-80EF15F217B0}"/>
    <dgm:cxn modelId="{2355D32C-A78F-4B42-BCD4-3C6483EF68DE}" type="presOf" srcId="{01D9E371-63BA-4432-819D-863B63694690}" destId="{295A1C03-A235-4DE0-A87A-B8654E2B1C10}" srcOrd="0" destOrd="0" presId="urn:microsoft.com/office/officeart/2005/8/layout/process4"/>
    <dgm:cxn modelId="{CF0FD497-FE52-4E7F-B881-11D152A3C42B}" type="presOf" srcId="{0FD94451-9C58-4F3F-B549-CD669DB5C2B7}" destId="{D130E7AC-4613-4694-92C6-2CA9A13EE245}" srcOrd="0" destOrd="0" presId="urn:microsoft.com/office/officeart/2005/8/layout/process4"/>
    <dgm:cxn modelId="{AFA3E3DF-D3D5-4B18-B707-66EE2F7C8C1F}" srcId="{2086D44A-07FF-413A-9EAC-A664652203BE}" destId="{0FD94451-9C58-4F3F-B549-CD669DB5C2B7}" srcOrd="0" destOrd="0" parTransId="{41C761D9-A5EA-4A53-8B81-7CC31ABBB4A6}" sibTransId="{8AE566F3-374A-40FF-BB31-5FFB029263FB}"/>
    <dgm:cxn modelId="{9C01D46A-55D8-4FDE-9C4E-CD86A6972F0F}" srcId="{2086D44A-07FF-413A-9EAC-A664652203BE}" destId="{01D9E371-63BA-4432-819D-863B63694690}" srcOrd="3" destOrd="0" parTransId="{842785F0-C0C1-480A-88BF-2F073E296510}" sibTransId="{E4FB55CB-B09D-403C-B729-A4389C1002ED}"/>
    <dgm:cxn modelId="{C7387D8C-420D-4E3C-A965-41ED9403FBC8}" srcId="{2086D44A-07FF-413A-9EAC-A664652203BE}" destId="{14937498-98F0-42DD-AFF0-7DB3F414D0B5}" srcOrd="4" destOrd="0" parTransId="{FC012649-A08A-41AB-99C6-E8EA312C336F}" sibTransId="{CE39FB00-9B47-405E-82FD-DA26BAA57F84}"/>
    <dgm:cxn modelId="{F817E916-4F8E-4C7B-BAF8-D48B9CBF6221}" srcId="{2086D44A-07FF-413A-9EAC-A664652203BE}" destId="{C6F0F678-A559-4A54-A0E2-62145A068828}" srcOrd="2" destOrd="0" parTransId="{85EA12E6-86A2-43BB-9DFC-D02054DE5D9B}" sibTransId="{AAE83F1D-FF95-4029-AC0A-9CC0AE913AA2}"/>
    <dgm:cxn modelId="{9A91064F-7512-4C1E-A1C3-6A43112E5672}" srcId="{2086D44A-07FF-413A-9EAC-A664652203BE}" destId="{2CCA849E-990D-4803-AAB6-A68AD8AC2C59}" srcOrd="6" destOrd="0" parTransId="{7C3097AD-B294-4EF6-A3DA-CA5A0342C4BA}" sibTransId="{EC54B6F9-51BF-4A8A-8D05-2519DCD68DFE}"/>
    <dgm:cxn modelId="{9D948D04-7DC1-4D57-85E5-E9187AE7B6BB}" type="presParOf" srcId="{15FEDEA5-6A64-4048-9CE8-D631DAE6B640}" destId="{D7757E5C-5CF7-4B6A-BAE1-055633A5F6B7}" srcOrd="0" destOrd="0" presId="urn:microsoft.com/office/officeart/2005/8/layout/process4"/>
    <dgm:cxn modelId="{62A1AB70-1FD8-4946-AEFA-DBAA45FD268E}" type="presParOf" srcId="{D7757E5C-5CF7-4B6A-BAE1-055633A5F6B7}" destId="{F50A06D8-9822-420E-AD05-50C2EADF2438}" srcOrd="0" destOrd="0" presId="urn:microsoft.com/office/officeart/2005/8/layout/process4"/>
    <dgm:cxn modelId="{47F730C5-3AD5-4359-8BAC-1ABC81412AC9}" type="presParOf" srcId="{15FEDEA5-6A64-4048-9CE8-D631DAE6B640}" destId="{36D451FE-21B8-44E5-AD8D-0C8ACEAF1534}" srcOrd="1" destOrd="0" presId="urn:microsoft.com/office/officeart/2005/8/layout/process4"/>
    <dgm:cxn modelId="{4E331C54-FB1F-44DA-B6DE-F8E463B2B5C8}" type="presParOf" srcId="{15FEDEA5-6A64-4048-9CE8-D631DAE6B640}" destId="{217E2EE1-7203-4D2E-ACE4-ACE59CF78473}" srcOrd="2" destOrd="0" presId="urn:microsoft.com/office/officeart/2005/8/layout/process4"/>
    <dgm:cxn modelId="{A440E38F-958C-4773-A24D-041EB2E62225}" type="presParOf" srcId="{217E2EE1-7203-4D2E-ACE4-ACE59CF78473}" destId="{26E3011A-DE17-44A4-8C5C-14E69B20C259}" srcOrd="0" destOrd="0" presId="urn:microsoft.com/office/officeart/2005/8/layout/process4"/>
    <dgm:cxn modelId="{F39D070A-7BEB-463F-8D13-A29301ADF3E7}" type="presParOf" srcId="{15FEDEA5-6A64-4048-9CE8-D631DAE6B640}" destId="{29EDA7EF-37ED-4890-9B78-A6451E58473D}" srcOrd="3" destOrd="0" presId="urn:microsoft.com/office/officeart/2005/8/layout/process4"/>
    <dgm:cxn modelId="{336CD320-A1EA-4A8E-8DF0-BFCA4C72415E}" type="presParOf" srcId="{15FEDEA5-6A64-4048-9CE8-D631DAE6B640}" destId="{0AE34D0F-44E7-4B6F-A29D-404674AAF767}" srcOrd="4" destOrd="0" presId="urn:microsoft.com/office/officeart/2005/8/layout/process4"/>
    <dgm:cxn modelId="{A8216117-8947-4E81-855B-AF43EBC8EF54}" type="presParOf" srcId="{0AE34D0F-44E7-4B6F-A29D-404674AAF767}" destId="{D68D9461-A478-41BC-A04B-7F0EDB3AE2A2}" srcOrd="0" destOrd="0" presId="urn:microsoft.com/office/officeart/2005/8/layout/process4"/>
    <dgm:cxn modelId="{99B81695-9BBC-4A69-BB13-5D83CE744417}" type="presParOf" srcId="{15FEDEA5-6A64-4048-9CE8-D631DAE6B640}" destId="{336637B9-3B2B-4512-84E1-39E17C16B5CE}" srcOrd="5" destOrd="0" presId="urn:microsoft.com/office/officeart/2005/8/layout/process4"/>
    <dgm:cxn modelId="{55053F50-7013-474C-A899-A1217CC6CF57}" type="presParOf" srcId="{15FEDEA5-6A64-4048-9CE8-D631DAE6B640}" destId="{7951F58A-7C59-4DAA-90B3-6FCC58D1BDCD}" srcOrd="6" destOrd="0" presId="urn:microsoft.com/office/officeart/2005/8/layout/process4"/>
    <dgm:cxn modelId="{0DB92438-C00C-4F32-96CA-376AEF55E6C4}" type="presParOf" srcId="{7951F58A-7C59-4DAA-90B3-6FCC58D1BDCD}" destId="{6A7992F3-B3C0-48C0-94EB-F7B04D0A4BA4}" srcOrd="0" destOrd="0" presId="urn:microsoft.com/office/officeart/2005/8/layout/process4"/>
    <dgm:cxn modelId="{BC8C7A03-9203-4ACF-8019-4E4613374741}" type="presParOf" srcId="{15FEDEA5-6A64-4048-9CE8-D631DAE6B640}" destId="{192432A1-6561-4E00-86A4-A0FE5AB53C46}" srcOrd="7" destOrd="0" presId="urn:microsoft.com/office/officeart/2005/8/layout/process4"/>
    <dgm:cxn modelId="{01F1D12E-E2EA-482B-95E0-8E06A945AA0F}" type="presParOf" srcId="{15FEDEA5-6A64-4048-9CE8-D631DAE6B640}" destId="{EB509F83-974F-4500-972A-9DF53159BEA8}" srcOrd="8" destOrd="0" presId="urn:microsoft.com/office/officeart/2005/8/layout/process4"/>
    <dgm:cxn modelId="{ACCB0586-5584-4C36-9601-191AF25E8F65}" type="presParOf" srcId="{EB509F83-974F-4500-972A-9DF53159BEA8}" destId="{295A1C03-A235-4DE0-A87A-B8654E2B1C10}" srcOrd="0" destOrd="0" presId="urn:microsoft.com/office/officeart/2005/8/layout/process4"/>
    <dgm:cxn modelId="{4E2D00C3-4F2C-4354-B857-A4C1404959EF}" type="presParOf" srcId="{15FEDEA5-6A64-4048-9CE8-D631DAE6B640}" destId="{53894A89-AEFD-459B-8DF0-FA25447466F3}" srcOrd="9" destOrd="0" presId="urn:microsoft.com/office/officeart/2005/8/layout/process4"/>
    <dgm:cxn modelId="{06BC8E56-80FF-4944-AECE-B92903409F8D}" type="presParOf" srcId="{15FEDEA5-6A64-4048-9CE8-D631DAE6B640}" destId="{CB7EBEC0-1D4D-46DA-B243-20A8AFF2AE53}" srcOrd="10" destOrd="0" presId="urn:microsoft.com/office/officeart/2005/8/layout/process4"/>
    <dgm:cxn modelId="{3654CBC5-96DA-4FEF-B16D-F070011EF441}" type="presParOf" srcId="{CB7EBEC0-1D4D-46DA-B243-20A8AFF2AE53}" destId="{648E611D-8212-42F8-9414-9BF484BF74C5}" srcOrd="0" destOrd="0" presId="urn:microsoft.com/office/officeart/2005/8/layout/process4"/>
    <dgm:cxn modelId="{0F8E0174-C25C-49CE-ABB5-F25CE10D1B52}" type="presParOf" srcId="{15FEDEA5-6A64-4048-9CE8-D631DAE6B640}" destId="{56CBFD05-8684-47BD-8957-0980189C60ED}" srcOrd="11" destOrd="0" presId="urn:microsoft.com/office/officeart/2005/8/layout/process4"/>
    <dgm:cxn modelId="{A492969A-2E15-41DA-8D5A-DA2C973B8447}" type="presParOf" srcId="{15FEDEA5-6A64-4048-9CE8-D631DAE6B640}" destId="{69B1A6CD-5616-4BE6-8404-42877743C0AF}" srcOrd="12" destOrd="0" presId="urn:microsoft.com/office/officeart/2005/8/layout/process4"/>
    <dgm:cxn modelId="{E20DB568-6ABB-47B6-8DCE-DB9039AF509F}" type="presParOf" srcId="{69B1A6CD-5616-4BE6-8404-42877743C0AF}" destId="{3D058A65-2F03-4625-9C60-AEB825282538}" srcOrd="0" destOrd="0" presId="urn:microsoft.com/office/officeart/2005/8/layout/process4"/>
    <dgm:cxn modelId="{C312CA25-153B-40A5-813A-9B811CD16308}" type="presParOf" srcId="{15FEDEA5-6A64-4048-9CE8-D631DAE6B640}" destId="{0872F43A-DE04-4937-AB96-C107528BF1AB}" srcOrd="13" destOrd="0" presId="urn:microsoft.com/office/officeart/2005/8/layout/process4"/>
    <dgm:cxn modelId="{4B99579C-B90D-4AA8-A7BD-8B7E90AFF23D}" type="presParOf" srcId="{15FEDEA5-6A64-4048-9CE8-D631DAE6B640}" destId="{3C91B930-A65F-44D4-BA8A-2EDAAD2C334C}" srcOrd="14" destOrd="0" presId="urn:microsoft.com/office/officeart/2005/8/layout/process4"/>
    <dgm:cxn modelId="{C7D7DD34-C34C-44F5-AA45-BE02185BFEF2}" type="presParOf" srcId="{3C91B930-A65F-44D4-BA8A-2EDAAD2C334C}" destId="{D130E7AC-4613-4694-92C6-2CA9A13EE245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00DBACD-D6BB-49E6-9D49-219C51FEA2EA}" type="doc">
      <dgm:prSet loTypeId="urn:microsoft.com/office/officeart/2005/8/layout/arrow6" loCatId="process" qsTypeId="urn:microsoft.com/office/officeart/2005/8/quickstyle/3d2" qsCatId="3D" csTypeId="urn:microsoft.com/office/officeart/2005/8/colors/accent1_3" csCatId="accent1" phldr="1"/>
      <dgm:spPr/>
      <dgm:t>
        <a:bodyPr/>
        <a:lstStyle/>
        <a:p>
          <a:endParaRPr lang="es-CR"/>
        </a:p>
      </dgm:t>
    </dgm:pt>
    <dgm:pt modelId="{02F674BF-BE45-4FB7-A514-75631C5EAFC4}">
      <dgm:prSet phldrT="[Texto]"/>
      <dgm:spPr/>
      <dgm:t>
        <a:bodyPr/>
        <a:lstStyle/>
        <a:p>
          <a:r>
            <a:rPr lang="es-CR" dirty="0" smtClean="0"/>
            <a:t>Es un conjunto de datos</a:t>
          </a:r>
        </a:p>
        <a:p>
          <a:r>
            <a:rPr lang="es-CR" dirty="0" smtClean="0"/>
            <a:t>significativos y</a:t>
          </a:r>
        </a:p>
        <a:p>
          <a:r>
            <a:rPr lang="es-CR" dirty="0" smtClean="0"/>
            <a:t>pertinentes que</a:t>
          </a:r>
        </a:p>
        <a:p>
          <a:r>
            <a:rPr lang="es-CR" dirty="0" smtClean="0"/>
            <a:t>describan sucesos o</a:t>
          </a:r>
        </a:p>
        <a:p>
          <a:r>
            <a:rPr lang="es-CR" dirty="0" smtClean="0"/>
            <a:t>entidades.</a:t>
          </a:r>
          <a:endParaRPr lang="es-CR" dirty="0"/>
        </a:p>
      </dgm:t>
    </dgm:pt>
    <dgm:pt modelId="{2C00910E-D0D0-4B45-A489-47D86F9398DA}" type="parTrans" cxnId="{0200B3A7-5F3B-4080-8B75-428422AA226B}">
      <dgm:prSet/>
      <dgm:spPr/>
      <dgm:t>
        <a:bodyPr/>
        <a:lstStyle/>
        <a:p>
          <a:endParaRPr lang="es-CR"/>
        </a:p>
      </dgm:t>
    </dgm:pt>
    <dgm:pt modelId="{3D4F0578-8BEB-4106-8B86-7FF08886F4DE}" type="sibTrans" cxnId="{0200B3A7-5F3B-4080-8B75-428422AA226B}">
      <dgm:prSet/>
      <dgm:spPr/>
      <dgm:t>
        <a:bodyPr/>
        <a:lstStyle/>
        <a:p>
          <a:endParaRPr lang="es-CR"/>
        </a:p>
      </dgm:t>
    </dgm:pt>
    <dgm:pt modelId="{903E6E56-A3D7-4170-A591-BD0AE3A868B6}">
      <dgm:prSet phldrT="[Texto]"/>
      <dgm:spPr/>
      <dgm:t>
        <a:bodyPr/>
        <a:lstStyle/>
        <a:p>
          <a:r>
            <a:rPr lang="es-CR" dirty="0" smtClean="0"/>
            <a:t>Conjunto de datos procesados y que tienen un significado</a:t>
          </a:r>
        </a:p>
        <a:p>
          <a:r>
            <a:rPr lang="es-CR" dirty="0" smtClean="0"/>
            <a:t>(relevancia, propósito y</a:t>
          </a:r>
        </a:p>
        <a:p>
          <a:r>
            <a:rPr lang="es-CR" dirty="0" smtClean="0"/>
            <a:t>contexto).</a:t>
          </a:r>
          <a:endParaRPr lang="es-CR" dirty="0"/>
        </a:p>
      </dgm:t>
    </dgm:pt>
    <dgm:pt modelId="{4A740048-F60F-41E8-92FA-F23CB9AF1D0F}" type="parTrans" cxnId="{6E78A9A6-999E-460D-8C78-812B60E5BDA9}">
      <dgm:prSet/>
      <dgm:spPr/>
      <dgm:t>
        <a:bodyPr/>
        <a:lstStyle/>
        <a:p>
          <a:endParaRPr lang="es-CR"/>
        </a:p>
      </dgm:t>
    </dgm:pt>
    <dgm:pt modelId="{67C04F81-222C-4119-BFD6-84A82EBE9C42}" type="sibTrans" cxnId="{6E78A9A6-999E-460D-8C78-812B60E5BDA9}">
      <dgm:prSet/>
      <dgm:spPr/>
      <dgm:t>
        <a:bodyPr/>
        <a:lstStyle/>
        <a:p>
          <a:endParaRPr lang="es-CR"/>
        </a:p>
      </dgm:t>
    </dgm:pt>
    <dgm:pt modelId="{BA698F06-8AC9-469A-915F-D42BF48B43F3}" type="pres">
      <dgm:prSet presAssocID="{300DBACD-D6BB-49E6-9D49-219C51FEA2EA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es-CR"/>
        </a:p>
      </dgm:t>
    </dgm:pt>
    <dgm:pt modelId="{B67127DB-DD0D-4CAD-9D47-1E5C2D5BB490}" type="pres">
      <dgm:prSet presAssocID="{300DBACD-D6BB-49E6-9D49-219C51FEA2EA}" presName="ribbon" presStyleLbl="node1" presStyleIdx="0" presStyleCnt="1"/>
      <dgm:spPr/>
      <dgm:t>
        <a:bodyPr/>
        <a:lstStyle/>
        <a:p>
          <a:endParaRPr lang="es-CR"/>
        </a:p>
      </dgm:t>
    </dgm:pt>
    <dgm:pt modelId="{FC648AA6-E317-4078-88FA-E9694B2C2731}" type="pres">
      <dgm:prSet presAssocID="{300DBACD-D6BB-49E6-9D49-219C51FEA2EA}" presName="leftArrow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73E3E3E8-FCB3-40D6-A02D-F700AE02A038}" type="pres">
      <dgm:prSet presAssocID="{300DBACD-D6BB-49E6-9D49-219C51FEA2EA}" presName="rightArrow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s-CR"/>
        </a:p>
      </dgm:t>
    </dgm:pt>
  </dgm:ptLst>
  <dgm:cxnLst>
    <dgm:cxn modelId="{7B5D09C2-012F-4381-A67B-AD335899B5A6}" type="presOf" srcId="{300DBACD-D6BB-49E6-9D49-219C51FEA2EA}" destId="{BA698F06-8AC9-469A-915F-D42BF48B43F3}" srcOrd="0" destOrd="0" presId="urn:microsoft.com/office/officeart/2005/8/layout/arrow6"/>
    <dgm:cxn modelId="{C52ED254-C13E-4C45-BC6D-6207AF44C31E}" type="presOf" srcId="{903E6E56-A3D7-4170-A591-BD0AE3A868B6}" destId="{73E3E3E8-FCB3-40D6-A02D-F700AE02A038}" srcOrd="0" destOrd="0" presId="urn:microsoft.com/office/officeart/2005/8/layout/arrow6"/>
    <dgm:cxn modelId="{6E78A9A6-999E-460D-8C78-812B60E5BDA9}" srcId="{300DBACD-D6BB-49E6-9D49-219C51FEA2EA}" destId="{903E6E56-A3D7-4170-A591-BD0AE3A868B6}" srcOrd="1" destOrd="0" parTransId="{4A740048-F60F-41E8-92FA-F23CB9AF1D0F}" sibTransId="{67C04F81-222C-4119-BFD6-84A82EBE9C42}"/>
    <dgm:cxn modelId="{0200B3A7-5F3B-4080-8B75-428422AA226B}" srcId="{300DBACD-D6BB-49E6-9D49-219C51FEA2EA}" destId="{02F674BF-BE45-4FB7-A514-75631C5EAFC4}" srcOrd="0" destOrd="0" parTransId="{2C00910E-D0D0-4B45-A489-47D86F9398DA}" sibTransId="{3D4F0578-8BEB-4106-8B86-7FF08886F4DE}"/>
    <dgm:cxn modelId="{0931BFAA-B36B-4644-B046-117DD078BF3A}" type="presOf" srcId="{02F674BF-BE45-4FB7-A514-75631C5EAFC4}" destId="{FC648AA6-E317-4078-88FA-E9694B2C2731}" srcOrd="0" destOrd="0" presId="urn:microsoft.com/office/officeart/2005/8/layout/arrow6"/>
    <dgm:cxn modelId="{D4B33843-10B4-41B5-B6F6-0926A10D28A2}" type="presParOf" srcId="{BA698F06-8AC9-469A-915F-D42BF48B43F3}" destId="{B67127DB-DD0D-4CAD-9D47-1E5C2D5BB490}" srcOrd="0" destOrd="0" presId="urn:microsoft.com/office/officeart/2005/8/layout/arrow6"/>
    <dgm:cxn modelId="{A4C5EB54-7127-40CF-86A7-DEEED5BCB3C4}" type="presParOf" srcId="{BA698F06-8AC9-469A-915F-D42BF48B43F3}" destId="{FC648AA6-E317-4078-88FA-E9694B2C2731}" srcOrd="1" destOrd="0" presId="urn:microsoft.com/office/officeart/2005/8/layout/arrow6"/>
    <dgm:cxn modelId="{B59B0BCD-BA1A-4AF5-A0A7-8A407FE81D6A}" type="presParOf" srcId="{BA698F06-8AC9-469A-915F-D42BF48B43F3}" destId="{73E3E3E8-FCB3-40D6-A02D-F700AE02A038}" srcOrd="2" destOrd="0" presId="urn:microsoft.com/office/officeart/2005/8/layout/arrow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7AE15937-71C1-45D1-859B-DFA2E162798F}" type="doc">
      <dgm:prSet loTypeId="urn:microsoft.com/office/officeart/2005/8/layout/radial5" loCatId="cycle" qsTypeId="urn:microsoft.com/office/officeart/2005/8/quickstyle/3d3" qsCatId="3D" csTypeId="urn:microsoft.com/office/officeart/2005/8/colors/colorful4" csCatId="colorful" phldr="1"/>
      <dgm:spPr/>
      <dgm:t>
        <a:bodyPr/>
        <a:lstStyle/>
        <a:p>
          <a:endParaRPr lang="es-CR"/>
        </a:p>
      </dgm:t>
    </dgm:pt>
    <dgm:pt modelId="{091C52DC-4AA1-458B-9074-60F5EE60E17C}">
      <dgm:prSet phldrT="[Texto]"/>
      <dgm:spPr/>
      <dgm:t>
        <a:bodyPr/>
        <a:lstStyle/>
        <a:p>
          <a:r>
            <a:rPr lang="es-CR" dirty="0" smtClean="0"/>
            <a:t>BD</a:t>
          </a:r>
          <a:endParaRPr lang="es-CR" dirty="0"/>
        </a:p>
      </dgm:t>
    </dgm:pt>
    <dgm:pt modelId="{98A21F17-E273-48A5-B233-DE3327148700}" type="parTrans" cxnId="{7B29A185-EE29-4C50-84A8-A80E9A80C170}">
      <dgm:prSet/>
      <dgm:spPr/>
      <dgm:t>
        <a:bodyPr/>
        <a:lstStyle/>
        <a:p>
          <a:endParaRPr lang="es-CR"/>
        </a:p>
      </dgm:t>
    </dgm:pt>
    <dgm:pt modelId="{8251A620-8709-4B71-A9EE-A9618F7E3AF2}" type="sibTrans" cxnId="{7B29A185-EE29-4C50-84A8-A80E9A80C170}">
      <dgm:prSet/>
      <dgm:spPr/>
      <dgm:t>
        <a:bodyPr/>
        <a:lstStyle/>
        <a:p>
          <a:endParaRPr lang="es-CR"/>
        </a:p>
      </dgm:t>
    </dgm:pt>
    <dgm:pt modelId="{99182C2A-08D8-4DA2-9F12-2609EC4C130F}">
      <dgm:prSet phldrT="[Texto]" custT="1"/>
      <dgm:spPr/>
      <dgm:t>
        <a:bodyPr/>
        <a:lstStyle/>
        <a:p>
          <a:r>
            <a:rPr lang="es-CR" sz="1200" dirty="0" smtClean="0"/>
            <a:t>Lenguajes</a:t>
          </a:r>
          <a:endParaRPr lang="es-CR" sz="1200" dirty="0"/>
        </a:p>
      </dgm:t>
    </dgm:pt>
    <dgm:pt modelId="{847914EC-1C2F-4A10-A028-3496254A7A1D}" type="parTrans" cxnId="{CCCB08F8-E369-4593-818B-9CBE6426463A}">
      <dgm:prSet/>
      <dgm:spPr/>
      <dgm:t>
        <a:bodyPr/>
        <a:lstStyle/>
        <a:p>
          <a:endParaRPr lang="es-CR"/>
        </a:p>
      </dgm:t>
    </dgm:pt>
    <dgm:pt modelId="{0FB807EF-A90D-4A75-BA39-9BF0203209D2}" type="sibTrans" cxnId="{CCCB08F8-E369-4593-818B-9CBE6426463A}">
      <dgm:prSet/>
      <dgm:spPr/>
      <dgm:t>
        <a:bodyPr/>
        <a:lstStyle/>
        <a:p>
          <a:endParaRPr lang="es-CR"/>
        </a:p>
      </dgm:t>
    </dgm:pt>
    <dgm:pt modelId="{B4B8B669-4CFA-4A5C-81EA-0F202A153EA7}">
      <dgm:prSet phldrT="[Texto]" custT="1"/>
      <dgm:spPr/>
      <dgm:t>
        <a:bodyPr/>
        <a:lstStyle/>
        <a:p>
          <a:r>
            <a:rPr lang="es-CR" sz="1200" dirty="0" smtClean="0"/>
            <a:t>Diccionario de datos</a:t>
          </a:r>
          <a:endParaRPr lang="es-CR" sz="1200" dirty="0"/>
        </a:p>
      </dgm:t>
    </dgm:pt>
    <dgm:pt modelId="{3E84B38B-6811-4B9C-AC2A-62B9326E77F0}" type="parTrans" cxnId="{49769038-4E5E-4B60-9F65-2BC79D26DCC5}">
      <dgm:prSet/>
      <dgm:spPr/>
      <dgm:t>
        <a:bodyPr/>
        <a:lstStyle/>
        <a:p>
          <a:endParaRPr lang="es-CR"/>
        </a:p>
      </dgm:t>
    </dgm:pt>
    <dgm:pt modelId="{1515E5A5-B0DC-4D77-BC22-FB043B75635B}" type="sibTrans" cxnId="{49769038-4E5E-4B60-9F65-2BC79D26DCC5}">
      <dgm:prSet/>
      <dgm:spPr/>
      <dgm:t>
        <a:bodyPr/>
        <a:lstStyle/>
        <a:p>
          <a:endParaRPr lang="es-CR"/>
        </a:p>
      </dgm:t>
    </dgm:pt>
    <dgm:pt modelId="{9EA83ACF-F3C7-4CF5-BF42-D827DFCF63ED}">
      <dgm:prSet phldrT="[Texto]" custT="1"/>
      <dgm:spPr/>
      <dgm:t>
        <a:bodyPr/>
        <a:lstStyle/>
        <a:p>
          <a:r>
            <a:rPr lang="es-CR" sz="1200" dirty="0" smtClean="0"/>
            <a:t>Seguridad e integridad</a:t>
          </a:r>
          <a:endParaRPr lang="es-CR" sz="1200" dirty="0"/>
        </a:p>
      </dgm:t>
    </dgm:pt>
    <dgm:pt modelId="{2E0CB514-0F8B-4519-9014-1F52E9B746F9}" type="parTrans" cxnId="{2BCFFA49-40F6-40F0-9838-94059DA63668}">
      <dgm:prSet/>
      <dgm:spPr/>
      <dgm:t>
        <a:bodyPr/>
        <a:lstStyle/>
        <a:p>
          <a:endParaRPr lang="es-CR"/>
        </a:p>
      </dgm:t>
    </dgm:pt>
    <dgm:pt modelId="{38963FDB-5B93-437F-BF19-15F105997ABC}" type="sibTrans" cxnId="{2BCFFA49-40F6-40F0-9838-94059DA63668}">
      <dgm:prSet/>
      <dgm:spPr/>
      <dgm:t>
        <a:bodyPr/>
        <a:lstStyle/>
        <a:p>
          <a:endParaRPr lang="es-CR"/>
        </a:p>
      </dgm:t>
    </dgm:pt>
    <dgm:pt modelId="{E5657A53-A904-43A5-A860-70C7B30553ED}">
      <dgm:prSet phldrT="[Texto]" custT="1"/>
      <dgm:spPr/>
      <dgm:t>
        <a:bodyPr/>
        <a:lstStyle/>
        <a:p>
          <a:r>
            <a:rPr lang="es-CR" sz="1200" dirty="0" smtClean="0"/>
            <a:t>Administrador de la BD</a:t>
          </a:r>
          <a:endParaRPr lang="es-CR" sz="1200" dirty="0"/>
        </a:p>
      </dgm:t>
    </dgm:pt>
    <dgm:pt modelId="{CC6724D1-D2E4-49FC-B35F-480B3D2E0F51}" type="parTrans" cxnId="{3E05257F-FA03-48BF-BCB6-DA83FE848139}">
      <dgm:prSet/>
      <dgm:spPr/>
      <dgm:t>
        <a:bodyPr/>
        <a:lstStyle/>
        <a:p>
          <a:endParaRPr lang="es-CR"/>
        </a:p>
      </dgm:t>
    </dgm:pt>
    <dgm:pt modelId="{BD0B737D-D5C4-4A79-9599-FC1C7D11CAC6}" type="sibTrans" cxnId="{3E05257F-FA03-48BF-BCB6-DA83FE848139}">
      <dgm:prSet/>
      <dgm:spPr/>
      <dgm:t>
        <a:bodyPr/>
        <a:lstStyle/>
        <a:p>
          <a:endParaRPr lang="es-CR"/>
        </a:p>
      </dgm:t>
    </dgm:pt>
    <dgm:pt modelId="{72D27FB9-3F52-4599-B695-DFDDD17096F1}" type="pres">
      <dgm:prSet presAssocID="{7AE15937-71C1-45D1-859B-DFA2E162798F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931071F-9DDA-45D9-81F6-43274B4BFB4E}" type="pres">
      <dgm:prSet presAssocID="{091C52DC-4AA1-458B-9074-60F5EE60E17C}" presName="centerShape" presStyleLbl="node0" presStyleIdx="0" presStyleCnt="1" custScaleX="134820" custScaleY="129587"/>
      <dgm:spPr/>
      <dgm:t>
        <a:bodyPr/>
        <a:lstStyle/>
        <a:p>
          <a:endParaRPr lang="en-US"/>
        </a:p>
      </dgm:t>
    </dgm:pt>
    <dgm:pt modelId="{719126A6-13CB-452F-A1B5-3592B17B4BEF}" type="pres">
      <dgm:prSet presAssocID="{847914EC-1C2F-4A10-A028-3496254A7A1D}" presName="parTrans" presStyleLbl="sibTrans2D1" presStyleIdx="0" presStyleCnt="4"/>
      <dgm:spPr/>
      <dgm:t>
        <a:bodyPr/>
        <a:lstStyle/>
        <a:p>
          <a:endParaRPr lang="en-US"/>
        </a:p>
      </dgm:t>
    </dgm:pt>
    <dgm:pt modelId="{1EE8AF81-3E48-44CE-88FF-79537646C728}" type="pres">
      <dgm:prSet presAssocID="{847914EC-1C2F-4A10-A028-3496254A7A1D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B3867425-C3F4-4894-A256-4B2753B78F29}" type="pres">
      <dgm:prSet presAssocID="{99182C2A-08D8-4DA2-9F12-2609EC4C130F}" presName="node" presStyleLbl="node1" presStyleIdx="0" presStyleCnt="4" custScaleX="108243" custScaleY="106298" custRadScaleRad="10247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9D5763-3577-46CD-87CB-17E0183895F4}" type="pres">
      <dgm:prSet presAssocID="{3E84B38B-6811-4B9C-AC2A-62B9326E77F0}" presName="parTrans" presStyleLbl="sibTrans2D1" presStyleIdx="1" presStyleCnt="4"/>
      <dgm:spPr/>
      <dgm:t>
        <a:bodyPr/>
        <a:lstStyle/>
        <a:p>
          <a:endParaRPr lang="en-US"/>
        </a:p>
      </dgm:t>
    </dgm:pt>
    <dgm:pt modelId="{33141EB3-51D2-4821-AE40-40097F75B4C8}" type="pres">
      <dgm:prSet presAssocID="{3E84B38B-6811-4B9C-AC2A-62B9326E77F0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EE70BAE8-E1CD-43D1-A346-139666CFD76B}" type="pres">
      <dgm:prSet presAssocID="{B4B8B669-4CFA-4A5C-81EA-0F202A153EA7}" presName="node" presStyleLbl="node1" presStyleIdx="1" presStyleCnt="4" custScaleX="108243" custScaleY="106298" custRadScaleRad="10520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0070B4-C5B8-4BF4-B238-5234A28D1EF0}" type="pres">
      <dgm:prSet presAssocID="{2E0CB514-0F8B-4519-9014-1F52E9B746F9}" presName="parTrans" presStyleLbl="sibTrans2D1" presStyleIdx="2" presStyleCnt="4"/>
      <dgm:spPr/>
      <dgm:t>
        <a:bodyPr/>
        <a:lstStyle/>
        <a:p>
          <a:endParaRPr lang="en-US"/>
        </a:p>
      </dgm:t>
    </dgm:pt>
    <dgm:pt modelId="{7A93EE6A-D24B-42D3-A752-F81E232A9CDE}" type="pres">
      <dgm:prSet presAssocID="{2E0CB514-0F8B-4519-9014-1F52E9B746F9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F34664CC-2F22-4E2C-87CC-57C5323B3B8D}" type="pres">
      <dgm:prSet presAssocID="{9EA83ACF-F3C7-4CF5-BF42-D827DFCF63ED}" presName="node" presStyleLbl="node1" presStyleIdx="2" presStyleCnt="4" custScaleX="108243" custScaleY="106298" custRadScaleRad="1040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68184D-E047-4535-8377-B08CA577680F}" type="pres">
      <dgm:prSet presAssocID="{CC6724D1-D2E4-49FC-B35F-480B3D2E0F51}" presName="parTrans" presStyleLbl="sibTrans2D1" presStyleIdx="3" presStyleCnt="4"/>
      <dgm:spPr/>
      <dgm:t>
        <a:bodyPr/>
        <a:lstStyle/>
        <a:p>
          <a:endParaRPr lang="en-US"/>
        </a:p>
      </dgm:t>
    </dgm:pt>
    <dgm:pt modelId="{D8461109-7D0C-422E-B446-37D444E22568}" type="pres">
      <dgm:prSet presAssocID="{CC6724D1-D2E4-49FC-B35F-480B3D2E0F51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2D48FA38-FCD2-40B9-A48B-106BE4A984B2}" type="pres">
      <dgm:prSet presAssocID="{E5657A53-A904-43A5-A860-70C7B30553ED}" presName="node" presStyleLbl="node1" presStyleIdx="3" presStyleCnt="4" custScaleX="108243" custScaleY="106298" custRadScaleRad="10520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9769038-4E5E-4B60-9F65-2BC79D26DCC5}" srcId="{091C52DC-4AA1-458B-9074-60F5EE60E17C}" destId="{B4B8B669-4CFA-4A5C-81EA-0F202A153EA7}" srcOrd="1" destOrd="0" parTransId="{3E84B38B-6811-4B9C-AC2A-62B9326E77F0}" sibTransId="{1515E5A5-B0DC-4D77-BC22-FB043B75635B}"/>
    <dgm:cxn modelId="{773C1C50-1324-431E-A09F-5352B7EF5D14}" type="presOf" srcId="{7AE15937-71C1-45D1-859B-DFA2E162798F}" destId="{72D27FB9-3F52-4599-B695-DFDDD17096F1}" srcOrd="0" destOrd="0" presId="urn:microsoft.com/office/officeart/2005/8/layout/radial5"/>
    <dgm:cxn modelId="{BC400841-09E6-4485-816F-402A8FFFE188}" type="presOf" srcId="{847914EC-1C2F-4A10-A028-3496254A7A1D}" destId="{719126A6-13CB-452F-A1B5-3592B17B4BEF}" srcOrd="0" destOrd="0" presId="urn:microsoft.com/office/officeart/2005/8/layout/radial5"/>
    <dgm:cxn modelId="{3E05257F-FA03-48BF-BCB6-DA83FE848139}" srcId="{091C52DC-4AA1-458B-9074-60F5EE60E17C}" destId="{E5657A53-A904-43A5-A860-70C7B30553ED}" srcOrd="3" destOrd="0" parTransId="{CC6724D1-D2E4-49FC-B35F-480B3D2E0F51}" sibTransId="{BD0B737D-D5C4-4A79-9599-FC1C7D11CAC6}"/>
    <dgm:cxn modelId="{18A3AB40-538B-4020-8E6F-D9540B9D9BE1}" type="presOf" srcId="{091C52DC-4AA1-458B-9074-60F5EE60E17C}" destId="{2931071F-9DDA-45D9-81F6-43274B4BFB4E}" srcOrd="0" destOrd="0" presId="urn:microsoft.com/office/officeart/2005/8/layout/radial5"/>
    <dgm:cxn modelId="{2BCFFA49-40F6-40F0-9838-94059DA63668}" srcId="{091C52DC-4AA1-458B-9074-60F5EE60E17C}" destId="{9EA83ACF-F3C7-4CF5-BF42-D827DFCF63ED}" srcOrd="2" destOrd="0" parTransId="{2E0CB514-0F8B-4519-9014-1F52E9B746F9}" sibTransId="{38963FDB-5B93-437F-BF19-15F105997ABC}"/>
    <dgm:cxn modelId="{CCCB08F8-E369-4593-818B-9CBE6426463A}" srcId="{091C52DC-4AA1-458B-9074-60F5EE60E17C}" destId="{99182C2A-08D8-4DA2-9F12-2609EC4C130F}" srcOrd="0" destOrd="0" parTransId="{847914EC-1C2F-4A10-A028-3496254A7A1D}" sibTransId="{0FB807EF-A90D-4A75-BA39-9BF0203209D2}"/>
    <dgm:cxn modelId="{DE8C969E-98FB-4CA4-8D1E-398B3B48501B}" type="presOf" srcId="{E5657A53-A904-43A5-A860-70C7B30553ED}" destId="{2D48FA38-FCD2-40B9-A48B-106BE4A984B2}" srcOrd="0" destOrd="0" presId="urn:microsoft.com/office/officeart/2005/8/layout/radial5"/>
    <dgm:cxn modelId="{7B29A185-EE29-4C50-84A8-A80E9A80C170}" srcId="{7AE15937-71C1-45D1-859B-DFA2E162798F}" destId="{091C52DC-4AA1-458B-9074-60F5EE60E17C}" srcOrd="0" destOrd="0" parTransId="{98A21F17-E273-48A5-B233-DE3327148700}" sibTransId="{8251A620-8709-4B71-A9EE-A9618F7E3AF2}"/>
    <dgm:cxn modelId="{084C8D6C-C68E-440A-A564-9CE26F0D5E26}" type="presOf" srcId="{CC6724D1-D2E4-49FC-B35F-480B3D2E0F51}" destId="{D8461109-7D0C-422E-B446-37D444E22568}" srcOrd="1" destOrd="0" presId="urn:microsoft.com/office/officeart/2005/8/layout/radial5"/>
    <dgm:cxn modelId="{D371A52A-60E0-41CC-A1AD-B0CE6CA69512}" type="presOf" srcId="{2E0CB514-0F8B-4519-9014-1F52E9B746F9}" destId="{8F0070B4-C5B8-4BF4-B238-5234A28D1EF0}" srcOrd="0" destOrd="0" presId="urn:microsoft.com/office/officeart/2005/8/layout/radial5"/>
    <dgm:cxn modelId="{4014F606-3599-4B60-AD87-CA668636CFB1}" type="presOf" srcId="{CC6724D1-D2E4-49FC-B35F-480B3D2E0F51}" destId="{6468184D-E047-4535-8377-B08CA577680F}" srcOrd="0" destOrd="0" presId="urn:microsoft.com/office/officeart/2005/8/layout/radial5"/>
    <dgm:cxn modelId="{3A077A6C-4665-4F7D-BAB0-64BC3B505EDE}" type="presOf" srcId="{9EA83ACF-F3C7-4CF5-BF42-D827DFCF63ED}" destId="{F34664CC-2F22-4E2C-87CC-57C5323B3B8D}" srcOrd="0" destOrd="0" presId="urn:microsoft.com/office/officeart/2005/8/layout/radial5"/>
    <dgm:cxn modelId="{95CD7D5E-6DE1-4C37-AAD1-1B306EF63BF9}" type="presOf" srcId="{847914EC-1C2F-4A10-A028-3496254A7A1D}" destId="{1EE8AF81-3E48-44CE-88FF-79537646C728}" srcOrd="1" destOrd="0" presId="urn:microsoft.com/office/officeart/2005/8/layout/radial5"/>
    <dgm:cxn modelId="{D2134059-6E73-42EA-8BC5-4AFCDCC5AD1E}" type="presOf" srcId="{B4B8B669-4CFA-4A5C-81EA-0F202A153EA7}" destId="{EE70BAE8-E1CD-43D1-A346-139666CFD76B}" srcOrd="0" destOrd="0" presId="urn:microsoft.com/office/officeart/2005/8/layout/radial5"/>
    <dgm:cxn modelId="{D8FDD898-31B2-4941-BE22-191E24E1D35A}" type="presOf" srcId="{99182C2A-08D8-4DA2-9F12-2609EC4C130F}" destId="{B3867425-C3F4-4894-A256-4B2753B78F29}" srcOrd="0" destOrd="0" presId="urn:microsoft.com/office/officeart/2005/8/layout/radial5"/>
    <dgm:cxn modelId="{8EC4D3D3-652B-4141-AFF8-02225A5771CA}" type="presOf" srcId="{3E84B38B-6811-4B9C-AC2A-62B9326E77F0}" destId="{A39D5763-3577-46CD-87CB-17E0183895F4}" srcOrd="0" destOrd="0" presId="urn:microsoft.com/office/officeart/2005/8/layout/radial5"/>
    <dgm:cxn modelId="{9C543D80-0DA2-46B0-A3AE-28E1DC09A9D2}" type="presOf" srcId="{3E84B38B-6811-4B9C-AC2A-62B9326E77F0}" destId="{33141EB3-51D2-4821-AE40-40097F75B4C8}" srcOrd="1" destOrd="0" presId="urn:microsoft.com/office/officeart/2005/8/layout/radial5"/>
    <dgm:cxn modelId="{CF2A077B-8637-4DD3-81E8-4ACC97D5E17F}" type="presOf" srcId="{2E0CB514-0F8B-4519-9014-1F52E9B746F9}" destId="{7A93EE6A-D24B-42D3-A752-F81E232A9CDE}" srcOrd="1" destOrd="0" presId="urn:microsoft.com/office/officeart/2005/8/layout/radial5"/>
    <dgm:cxn modelId="{BF853F7C-8DC9-4C75-A30F-3B3C5C0FDC73}" type="presParOf" srcId="{72D27FB9-3F52-4599-B695-DFDDD17096F1}" destId="{2931071F-9DDA-45D9-81F6-43274B4BFB4E}" srcOrd="0" destOrd="0" presId="urn:microsoft.com/office/officeart/2005/8/layout/radial5"/>
    <dgm:cxn modelId="{E41968F3-629D-4C81-9838-762F2E53BC48}" type="presParOf" srcId="{72D27FB9-3F52-4599-B695-DFDDD17096F1}" destId="{719126A6-13CB-452F-A1B5-3592B17B4BEF}" srcOrd="1" destOrd="0" presId="urn:microsoft.com/office/officeart/2005/8/layout/radial5"/>
    <dgm:cxn modelId="{D8B4D2FF-5095-4A11-9146-F07014CCFF11}" type="presParOf" srcId="{719126A6-13CB-452F-A1B5-3592B17B4BEF}" destId="{1EE8AF81-3E48-44CE-88FF-79537646C728}" srcOrd="0" destOrd="0" presId="urn:microsoft.com/office/officeart/2005/8/layout/radial5"/>
    <dgm:cxn modelId="{32C5D0C5-8518-4544-A281-E134A12D4300}" type="presParOf" srcId="{72D27FB9-3F52-4599-B695-DFDDD17096F1}" destId="{B3867425-C3F4-4894-A256-4B2753B78F29}" srcOrd="2" destOrd="0" presId="urn:microsoft.com/office/officeart/2005/8/layout/radial5"/>
    <dgm:cxn modelId="{73462C57-9F85-405D-B940-FE0B576578B7}" type="presParOf" srcId="{72D27FB9-3F52-4599-B695-DFDDD17096F1}" destId="{A39D5763-3577-46CD-87CB-17E0183895F4}" srcOrd="3" destOrd="0" presId="urn:microsoft.com/office/officeart/2005/8/layout/radial5"/>
    <dgm:cxn modelId="{B52DF10D-72B4-40E1-A777-3521B9FDB3E0}" type="presParOf" srcId="{A39D5763-3577-46CD-87CB-17E0183895F4}" destId="{33141EB3-51D2-4821-AE40-40097F75B4C8}" srcOrd="0" destOrd="0" presId="urn:microsoft.com/office/officeart/2005/8/layout/radial5"/>
    <dgm:cxn modelId="{45A26E4A-3895-489E-ACA1-FEF0BC1DE268}" type="presParOf" srcId="{72D27FB9-3F52-4599-B695-DFDDD17096F1}" destId="{EE70BAE8-E1CD-43D1-A346-139666CFD76B}" srcOrd="4" destOrd="0" presId="urn:microsoft.com/office/officeart/2005/8/layout/radial5"/>
    <dgm:cxn modelId="{FA5383FE-19AB-4D10-BC05-8D2E131CD764}" type="presParOf" srcId="{72D27FB9-3F52-4599-B695-DFDDD17096F1}" destId="{8F0070B4-C5B8-4BF4-B238-5234A28D1EF0}" srcOrd="5" destOrd="0" presId="urn:microsoft.com/office/officeart/2005/8/layout/radial5"/>
    <dgm:cxn modelId="{3421101B-55D1-49B1-8177-155421932876}" type="presParOf" srcId="{8F0070B4-C5B8-4BF4-B238-5234A28D1EF0}" destId="{7A93EE6A-D24B-42D3-A752-F81E232A9CDE}" srcOrd="0" destOrd="0" presId="urn:microsoft.com/office/officeart/2005/8/layout/radial5"/>
    <dgm:cxn modelId="{7F7258BD-1213-4CA9-B87F-037DE5A60CB2}" type="presParOf" srcId="{72D27FB9-3F52-4599-B695-DFDDD17096F1}" destId="{F34664CC-2F22-4E2C-87CC-57C5323B3B8D}" srcOrd="6" destOrd="0" presId="urn:microsoft.com/office/officeart/2005/8/layout/radial5"/>
    <dgm:cxn modelId="{510B5876-80C1-459E-8DC3-F53BBCE2290A}" type="presParOf" srcId="{72D27FB9-3F52-4599-B695-DFDDD17096F1}" destId="{6468184D-E047-4535-8377-B08CA577680F}" srcOrd="7" destOrd="0" presId="urn:microsoft.com/office/officeart/2005/8/layout/radial5"/>
    <dgm:cxn modelId="{D1DDA6D2-7D62-4E0B-BADE-33D3F3E54C99}" type="presParOf" srcId="{6468184D-E047-4535-8377-B08CA577680F}" destId="{D8461109-7D0C-422E-B446-37D444E22568}" srcOrd="0" destOrd="0" presId="urn:microsoft.com/office/officeart/2005/8/layout/radial5"/>
    <dgm:cxn modelId="{51A33CDF-1B17-47FF-9BB6-D5E718E0DBC3}" type="presParOf" srcId="{72D27FB9-3F52-4599-B695-DFDDD17096F1}" destId="{2D48FA38-FCD2-40B9-A48B-106BE4A984B2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7AE15937-71C1-45D1-859B-DFA2E162798F}" type="doc">
      <dgm:prSet loTypeId="urn:microsoft.com/office/officeart/2005/8/layout/radial5" loCatId="cycle" qsTypeId="urn:microsoft.com/office/officeart/2005/8/quickstyle/3d3" qsCatId="3D" csTypeId="urn:microsoft.com/office/officeart/2005/8/colors/colorful4" csCatId="colorful" phldr="1"/>
      <dgm:spPr/>
      <dgm:t>
        <a:bodyPr/>
        <a:lstStyle/>
        <a:p>
          <a:endParaRPr lang="es-CR"/>
        </a:p>
      </dgm:t>
    </dgm:pt>
    <dgm:pt modelId="{091C52DC-4AA1-458B-9074-60F5EE60E17C}">
      <dgm:prSet phldrT="[Texto]"/>
      <dgm:spPr/>
      <dgm:t>
        <a:bodyPr/>
        <a:lstStyle/>
        <a:p>
          <a:r>
            <a:rPr lang="es-CR" dirty="0" smtClean="0"/>
            <a:t>BD</a:t>
          </a:r>
          <a:endParaRPr lang="es-CR" dirty="0"/>
        </a:p>
      </dgm:t>
    </dgm:pt>
    <dgm:pt modelId="{98A21F17-E273-48A5-B233-DE3327148700}" type="parTrans" cxnId="{7B29A185-EE29-4C50-84A8-A80E9A80C170}">
      <dgm:prSet/>
      <dgm:spPr/>
      <dgm:t>
        <a:bodyPr/>
        <a:lstStyle/>
        <a:p>
          <a:endParaRPr lang="es-CR"/>
        </a:p>
      </dgm:t>
    </dgm:pt>
    <dgm:pt modelId="{8251A620-8709-4B71-A9EE-A9618F7E3AF2}" type="sibTrans" cxnId="{7B29A185-EE29-4C50-84A8-A80E9A80C170}">
      <dgm:prSet/>
      <dgm:spPr/>
      <dgm:t>
        <a:bodyPr/>
        <a:lstStyle/>
        <a:p>
          <a:endParaRPr lang="es-CR"/>
        </a:p>
      </dgm:t>
    </dgm:pt>
    <dgm:pt modelId="{99182C2A-08D8-4DA2-9F12-2609EC4C130F}">
      <dgm:prSet phldrT="[Texto]" custT="1"/>
      <dgm:spPr>
        <a:solidFill>
          <a:srgbClr val="C00000"/>
        </a:solidFill>
      </dgm:spPr>
      <dgm:t>
        <a:bodyPr/>
        <a:lstStyle/>
        <a:p>
          <a:r>
            <a:rPr lang="es-CR" sz="1200" dirty="0" smtClean="0"/>
            <a:t>Lenguajes</a:t>
          </a:r>
          <a:endParaRPr lang="es-CR" sz="1200" dirty="0"/>
        </a:p>
      </dgm:t>
    </dgm:pt>
    <dgm:pt modelId="{847914EC-1C2F-4A10-A028-3496254A7A1D}" type="parTrans" cxnId="{CCCB08F8-E369-4593-818B-9CBE6426463A}">
      <dgm:prSet/>
      <dgm:spPr/>
      <dgm:t>
        <a:bodyPr/>
        <a:lstStyle/>
        <a:p>
          <a:endParaRPr lang="es-CR"/>
        </a:p>
      </dgm:t>
    </dgm:pt>
    <dgm:pt modelId="{0FB807EF-A90D-4A75-BA39-9BF0203209D2}" type="sibTrans" cxnId="{CCCB08F8-E369-4593-818B-9CBE6426463A}">
      <dgm:prSet/>
      <dgm:spPr/>
      <dgm:t>
        <a:bodyPr/>
        <a:lstStyle/>
        <a:p>
          <a:endParaRPr lang="es-CR"/>
        </a:p>
      </dgm:t>
    </dgm:pt>
    <dgm:pt modelId="{B4B8B669-4CFA-4A5C-81EA-0F202A153EA7}">
      <dgm:prSet phldrT="[Texto]" custT="1"/>
      <dgm:spPr/>
      <dgm:t>
        <a:bodyPr/>
        <a:lstStyle/>
        <a:p>
          <a:r>
            <a:rPr lang="es-CR" sz="1200" dirty="0" smtClean="0"/>
            <a:t>Diccionario de datos</a:t>
          </a:r>
          <a:endParaRPr lang="es-CR" sz="1200" dirty="0"/>
        </a:p>
      </dgm:t>
    </dgm:pt>
    <dgm:pt modelId="{3E84B38B-6811-4B9C-AC2A-62B9326E77F0}" type="parTrans" cxnId="{49769038-4E5E-4B60-9F65-2BC79D26DCC5}">
      <dgm:prSet/>
      <dgm:spPr/>
      <dgm:t>
        <a:bodyPr/>
        <a:lstStyle/>
        <a:p>
          <a:endParaRPr lang="es-CR"/>
        </a:p>
      </dgm:t>
    </dgm:pt>
    <dgm:pt modelId="{1515E5A5-B0DC-4D77-BC22-FB043B75635B}" type="sibTrans" cxnId="{49769038-4E5E-4B60-9F65-2BC79D26DCC5}">
      <dgm:prSet/>
      <dgm:spPr/>
      <dgm:t>
        <a:bodyPr/>
        <a:lstStyle/>
        <a:p>
          <a:endParaRPr lang="es-CR"/>
        </a:p>
      </dgm:t>
    </dgm:pt>
    <dgm:pt modelId="{9EA83ACF-F3C7-4CF5-BF42-D827DFCF63ED}">
      <dgm:prSet phldrT="[Texto]" custT="1"/>
      <dgm:spPr/>
      <dgm:t>
        <a:bodyPr/>
        <a:lstStyle/>
        <a:p>
          <a:r>
            <a:rPr lang="es-CR" sz="1200" dirty="0" smtClean="0"/>
            <a:t>Seguridad e integridad</a:t>
          </a:r>
          <a:endParaRPr lang="es-CR" sz="1200" dirty="0"/>
        </a:p>
      </dgm:t>
    </dgm:pt>
    <dgm:pt modelId="{2E0CB514-0F8B-4519-9014-1F52E9B746F9}" type="parTrans" cxnId="{2BCFFA49-40F6-40F0-9838-94059DA63668}">
      <dgm:prSet/>
      <dgm:spPr/>
      <dgm:t>
        <a:bodyPr/>
        <a:lstStyle/>
        <a:p>
          <a:endParaRPr lang="es-CR"/>
        </a:p>
      </dgm:t>
    </dgm:pt>
    <dgm:pt modelId="{38963FDB-5B93-437F-BF19-15F105997ABC}" type="sibTrans" cxnId="{2BCFFA49-40F6-40F0-9838-94059DA63668}">
      <dgm:prSet/>
      <dgm:spPr/>
      <dgm:t>
        <a:bodyPr/>
        <a:lstStyle/>
        <a:p>
          <a:endParaRPr lang="es-CR"/>
        </a:p>
      </dgm:t>
    </dgm:pt>
    <dgm:pt modelId="{E5657A53-A904-43A5-A860-70C7B30553ED}">
      <dgm:prSet phldrT="[Texto]" custT="1"/>
      <dgm:spPr/>
      <dgm:t>
        <a:bodyPr/>
        <a:lstStyle/>
        <a:p>
          <a:r>
            <a:rPr lang="es-CR" sz="1200" dirty="0" smtClean="0"/>
            <a:t>Administrador de la BD</a:t>
          </a:r>
          <a:endParaRPr lang="es-CR" sz="1200" dirty="0"/>
        </a:p>
      </dgm:t>
    </dgm:pt>
    <dgm:pt modelId="{CC6724D1-D2E4-49FC-B35F-480B3D2E0F51}" type="parTrans" cxnId="{3E05257F-FA03-48BF-BCB6-DA83FE848139}">
      <dgm:prSet/>
      <dgm:spPr/>
      <dgm:t>
        <a:bodyPr/>
        <a:lstStyle/>
        <a:p>
          <a:endParaRPr lang="es-CR"/>
        </a:p>
      </dgm:t>
    </dgm:pt>
    <dgm:pt modelId="{BD0B737D-D5C4-4A79-9599-FC1C7D11CAC6}" type="sibTrans" cxnId="{3E05257F-FA03-48BF-BCB6-DA83FE848139}">
      <dgm:prSet/>
      <dgm:spPr/>
      <dgm:t>
        <a:bodyPr/>
        <a:lstStyle/>
        <a:p>
          <a:endParaRPr lang="es-CR"/>
        </a:p>
      </dgm:t>
    </dgm:pt>
    <dgm:pt modelId="{72D27FB9-3F52-4599-B695-DFDDD17096F1}" type="pres">
      <dgm:prSet presAssocID="{7AE15937-71C1-45D1-859B-DFA2E162798F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931071F-9DDA-45D9-81F6-43274B4BFB4E}" type="pres">
      <dgm:prSet presAssocID="{091C52DC-4AA1-458B-9074-60F5EE60E17C}" presName="centerShape" presStyleLbl="node0" presStyleIdx="0" presStyleCnt="1" custScaleX="134820" custScaleY="129587"/>
      <dgm:spPr/>
      <dgm:t>
        <a:bodyPr/>
        <a:lstStyle/>
        <a:p>
          <a:endParaRPr lang="en-US"/>
        </a:p>
      </dgm:t>
    </dgm:pt>
    <dgm:pt modelId="{719126A6-13CB-452F-A1B5-3592B17B4BEF}" type="pres">
      <dgm:prSet presAssocID="{847914EC-1C2F-4A10-A028-3496254A7A1D}" presName="parTrans" presStyleLbl="sibTrans2D1" presStyleIdx="0" presStyleCnt="4"/>
      <dgm:spPr/>
      <dgm:t>
        <a:bodyPr/>
        <a:lstStyle/>
        <a:p>
          <a:endParaRPr lang="en-US"/>
        </a:p>
      </dgm:t>
    </dgm:pt>
    <dgm:pt modelId="{1EE8AF81-3E48-44CE-88FF-79537646C728}" type="pres">
      <dgm:prSet presAssocID="{847914EC-1C2F-4A10-A028-3496254A7A1D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B3867425-C3F4-4894-A256-4B2753B78F29}" type="pres">
      <dgm:prSet presAssocID="{99182C2A-08D8-4DA2-9F12-2609EC4C130F}" presName="node" presStyleLbl="node1" presStyleIdx="0" presStyleCnt="4" custScaleX="108243" custScaleY="106298" custRadScaleRad="10247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9D5763-3577-46CD-87CB-17E0183895F4}" type="pres">
      <dgm:prSet presAssocID="{3E84B38B-6811-4B9C-AC2A-62B9326E77F0}" presName="parTrans" presStyleLbl="sibTrans2D1" presStyleIdx="1" presStyleCnt="4"/>
      <dgm:spPr/>
      <dgm:t>
        <a:bodyPr/>
        <a:lstStyle/>
        <a:p>
          <a:endParaRPr lang="en-US"/>
        </a:p>
      </dgm:t>
    </dgm:pt>
    <dgm:pt modelId="{33141EB3-51D2-4821-AE40-40097F75B4C8}" type="pres">
      <dgm:prSet presAssocID="{3E84B38B-6811-4B9C-AC2A-62B9326E77F0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EE70BAE8-E1CD-43D1-A346-139666CFD76B}" type="pres">
      <dgm:prSet presAssocID="{B4B8B669-4CFA-4A5C-81EA-0F202A153EA7}" presName="node" presStyleLbl="node1" presStyleIdx="1" presStyleCnt="4" custScaleX="108243" custScaleY="106298" custRadScaleRad="10520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0070B4-C5B8-4BF4-B238-5234A28D1EF0}" type="pres">
      <dgm:prSet presAssocID="{2E0CB514-0F8B-4519-9014-1F52E9B746F9}" presName="parTrans" presStyleLbl="sibTrans2D1" presStyleIdx="2" presStyleCnt="4"/>
      <dgm:spPr/>
      <dgm:t>
        <a:bodyPr/>
        <a:lstStyle/>
        <a:p>
          <a:endParaRPr lang="en-US"/>
        </a:p>
      </dgm:t>
    </dgm:pt>
    <dgm:pt modelId="{7A93EE6A-D24B-42D3-A752-F81E232A9CDE}" type="pres">
      <dgm:prSet presAssocID="{2E0CB514-0F8B-4519-9014-1F52E9B746F9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F34664CC-2F22-4E2C-87CC-57C5323B3B8D}" type="pres">
      <dgm:prSet presAssocID="{9EA83ACF-F3C7-4CF5-BF42-D827DFCF63ED}" presName="node" presStyleLbl="node1" presStyleIdx="2" presStyleCnt="4" custScaleX="108243" custScaleY="106298" custRadScaleRad="1040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68184D-E047-4535-8377-B08CA577680F}" type="pres">
      <dgm:prSet presAssocID="{CC6724D1-D2E4-49FC-B35F-480B3D2E0F51}" presName="parTrans" presStyleLbl="sibTrans2D1" presStyleIdx="3" presStyleCnt="4"/>
      <dgm:spPr/>
      <dgm:t>
        <a:bodyPr/>
        <a:lstStyle/>
        <a:p>
          <a:endParaRPr lang="en-US"/>
        </a:p>
      </dgm:t>
    </dgm:pt>
    <dgm:pt modelId="{D8461109-7D0C-422E-B446-37D444E22568}" type="pres">
      <dgm:prSet presAssocID="{CC6724D1-D2E4-49FC-B35F-480B3D2E0F51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2D48FA38-FCD2-40B9-A48B-106BE4A984B2}" type="pres">
      <dgm:prSet presAssocID="{E5657A53-A904-43A5-A860-70C7B30553ED}" presName="node" presStyleLbl="node1" presStyleIdx="3" presStyleCnt="4" custScaleX="108243" custScaleY="106298" custRadScaleRad="10520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9769038-4E5E-4B60-9F65-2BC79D26DCC5}" srcId="{091C52DC-4AA1-458B-9074-60F5EE60E17C}" destId="{B4B8B669-4CFA-4A5C-81EA-0F202A153EA7}" srcOrd="1" destOrd="0" parTransId="{3E84B38B-6811-4B9C-AC2A-62B9326E77F0}" sibTransId="{1515E5A5-B0DC-4D77-BC22-FB043B75635B}"/>
    <dgm:cxn modelId="{3D60500B-10BB-4D48-9891-45F904ADA93D}" type="presOf" srcId="{99182C2A-08D8-4DA2-9F12-2609EC4C130F}" destId="{B3867425-C3F4-4894-A256-4B2753B78F29}" srcOrd="0" destOrd="0" presId="urn:microsoft.com/office/officeart/2005/8/layout/radial5"/>
    <dgm:cxn modelId="{3E05257F-FA03-48BF-BCB6-DA83FE848139}" srcId="{091C52DC-4AA1-458B-9074-60F5EE60E17C}" destId="{E5657A53-A904-43A5-A860-70C7B30553ED}" srcOrd="3" destOrd="0" parTransId="{CC6724D1-D2E4-49FC-B35F-480B3D2E0F51}" sibTransId="{BD0B737D-D5C4-4A79-9599-FC1C7D11CAC6}"/>
    <dgm:cxn modelId="{FC97B8F0-097A-426E-AE86-560A0744A855}" type="presOf" srcId="{3E84B38B-6811-4B9C-AC2A-62B9326E77F0}" destId="{33141EB3-51D2-4821-AE40-40097F75B4C8}" srcOrd="1" destOrd="0" presId="urn:microsoft.com/office/officeart/2005/8/layout/radial5"/>
    <dgm:cxn modelId="{42213B09-C22C-4A8A-A14B-83F82BB5C087}" type="presOf" srcId="{B4B8B669-4CFA-4A5C-81EA-0F202A153EA7}" destId="{EE70BAE8-E1CD-43D1-A346-139666CFD76B}" srcOrd="0" destOrd="0" presId="urn:microsoft.com/office/officeart/2005/8/layout/radial5"/>
    <dgm:cxn modelId="{2BCFFA49-40F6-40F0-9838-94059DA63668}" srcId="{091C52DC-4AA1-458B-9074-60F5EE60E17C}" destId="{9EA83ACF-F3C7-4CF5-BF42-D827DFCF63ED}" srcOrd="2" destOrd="0" parTransId="{2E0CB514-0F8B-4519-9014-1F52E9B746F9}" sibTransId="{38963FDB-5B93-437F-BF19-15F105997ABC}"/>
    <dgm:cxn modelId="{CCCB08F8-E369-4593-818B-9CBE6426463A}" srcId="{091C52DC-4AA1-458B-9074-60F5EE60E17C}" destId="{99182C2A-08D8-4DA2-9F12-2609EC4C130F}" srcOrd="0" destOrd="0" parTransId="{847914EC-1C2F-4A10-A028-3496254A7A1D}" sibTransId="{0FB807EF-A90D-4A75-BA39-9BF0203209D2}"/>
    <dgm:cxn modelId="{8C27F183-A3C7-42BC-948A-DFE0980F6DE7}" type="presOf" srcId="{091C52DC-4AA1-458B-9074-60F5EE60E17C}" destId="{2931071F-9DDA-45D9-81F6-43274B4BFB4E}" srcOrd="0" destOrd="0" presId="urn:microsoft.com/office/officeart/2005/8/layout/radial5"/>
    <dgm:cxn modelId="{6C612C6E-9955-4074-9F88-45F839444FCE}" type="presOf" srcId="{7AE15937-71C1-45D1-859B-DFA2E162798F}" destId="{72D27FB9-3F52-4599-B695-DFDDD17096F1}" srcOrd="0" destOrd="0" presId="urn:microsoft.com/office/officeart/2005/8/layout/radial5"/>
    <dgm:cxn modelId="{7B29A185-EE29-4C50-84A8-A80E9A80C170}" srcId="{7AE15937-71C1-45D1-859B-DFA2E162798F}" destId="{091C52DC-4AA1-458B-9074-60F5EE60E17C}" srcOrd="0" destOrd="0" parTransId="{98A21F17-E273-48A5-B233-DE3327148700}" sibTransId="{8251A620-8709-4B71-A9EE-A9618F7E3AF2}"/>
    <dgm:cxn modelId="{4EE03E88-4B76-43B4-BF5D-3BFC79F551FD}" type="presOf" srcId="{2E0CB514-0F8B-4519-9014-1F52E9B746F9}" destId="{8F0070B4-C5B8-4BF4-B238-5234A28D1EF0}" srcOrd="0" destOrd="0" presId="urn:microsoft.com/office/officeart/2005/8/layout/radial5"/>
    <dgm:cxn modelId="{65A2C440-B7CE-41EB-A135-F6BD1B90DC7F}" type="presOf" srcId="{2E0CB514-0F8B-4519-9014-1F52E9B746F9}" destId="{7A93EE6A-D24B-42D3-A752-F81E232A9CDE}" srcOrd="1" destOrd="0" presId="urn:microsoft.com/office/officeart/2005/8/layout/radial5"/>
    <dgm:cxn modelId="{47D8E2B9-ECF4-41F3-A33A-10FD2FAE12CC}" type="presOf" srcId="{3E84B38B-6811-4B9C-AC2A-62B9326E77F0}" destId="{A39D5763-3577-46CD-87CB-17E0183895F4}" srcOrd="0" destOrd="0" presId="urn:microsoft.com/office/officeart/2005/8/layout/radial5"/>
    <dgm:cxn modelId="{AE9750F6-874F-4567-9A07-0086E689DFA5}" type="presOf" srcId="{CC6724D1-D2E4-49FC-B35F-480B3D2E0F51}" destId="{D8461109-7D0C-422E-B446-37D444E22568}" srcOrd="1" destOrd="0" presId="urn:microsoft.com/office/officeart/2005/8/layout/radial5"/>
    <dgm:cxn modelId="{ACB97021-A943-4D75-A32D-26B514F89EEF}" type="presOf" srcId="{9EA83ACF-F3C7-4CF5-BF42-D827DFCF63ED}" destId="{F34664CC-2F22-4E2C-87CC-57C5323B3B8D}" srcOrd="0" destOrd="0" presId="urn:microsoft.com/office/officeart/2005/8/layout/radial5"/>
    <dgm:cxn modelId="{0755703C-680C-493A-80A9-0551BB9E6826}" type="presOf" srcId="{847914EC-1C2F-4A10-A028-3496254A7A1D}" destId="{1EE8AF81-3E48-44CE-88FF-79537646C728}" srcOrd="1" destOrd="0" presId="urn:microsoft.com/office/officeart/2005/8/layout/radial5"/>
    <dgm:cxn modelId="{66873574-8EF7-4DDD-87B1-3683C028A2D6}" type="presOf" srcId="{847914EC-1C2F-4A10-A028-3496254A7A1D}" destId="{719126A6-13CB-452F-A1B5-3592B17B4BEF}" srcOrd="0" destOrd="0" presId="urn:microsoft.com/office/officeart/2005/8/layout/radial5"/>
    <dgm:cxn modelId="{DB7FDF62-1400-4DD8-9D97-D00BECEA6429}" type="presOf" srcId="{E5657A53-A904-43A5-A860-70C7B30553ED}" destId="{2D48FA38-FCD2-40B9-A48B-106BE4A984B2}" srcOrd="0" destOrd="0" presId="urn:microsoft.com/office/officeart/2005/8/layout/radial5"/>
    <dgm:cxn modelId="{5DAA47CD-39AF-45D6-B37C-ACBF1D287841}" type="presOf" srcId="{CC6724D1-D2E4-49FC-B35F-480B3D2E0F51}" destId="{6468184D-E047-4535-8377-B08CA577680F}" srcOrd="0" destOrd="0" presId="urn:microsoft.com/office/officeart/2005/8/layout/radial5"/>
    <dgm:cxn modelId="{25C1A1BC-175C-4F8E-8141-FE6F142FC845}" type="presParOf" srcId="{72D27FB9-3F52-4599-B695-DFDDD17096F1}" destId="{2931071F-9DDA-45D9-81F6-43274B4BFB4E}" srcOrd="0" destOrd="0" presId="urn:microsoft.com/office/officeart/2005/8/layout/radial5"/>
    <dgm:cxn modelId="{990DCA69-1477-4CCC-8A20-DFF0AC46616E}" type="presParOf" srcId="{72D27FB9-3F52-4599-B695-DFDDD17096F1}" destId="{719126A6-13CB-452F-A1B5-3592B17B4BEF}" srcOrd="1" destOrd="0" presId="urn:microsoft.com/office/officeart/2005/8/layout/radial5"/>
    <dgm:cxn modelId="{8F8286BC-C5BC-4A4D-A65E-61AF0481E5FB}" type="presParOf" srcId="{719126A6-13CB-452F-A1B5-3592B17B4BEF}" destId="{1EE8AF81-3E48-44CE-88FF-79537646C728}" srcOrd="0" destOrd="0" presId="urn:microsoft.com/office/officeart/2005/8/layout/radial5"/>
    <dgm:cxn modelId="{9CDF1038-59D4-454B-9A9B-1B9D7727EBAC}" type="presParOf" srcId="{72D27FB9-3F52-4599-B695-DFDDD17096F1}" destId="{B3867425-C3F4-4894-A256-4B2753B78F29}" srcOrd="2" destOrd="0" presId="urn:microsoft.com/office/officeart/2005/8/layout/radial5"/>
    <dgm:cxn modelId="{513F0D05-FA94-44E4-AE92-561F1D175CA2}" type="presParOf" srcId="{72D27FB9-3F52-4599-B695-DFDDD17096F1}" destId="{A39D5763-3577-46CD-87CB-17E0183895F4}" srcOrd="3" destOrd="0" presId="urn:microsoft.com/office/officeart/2005/8/layout/radial5"/>
    <dgm:cxn modelId="{C87E4CC8-5AEC-4273-BA66-79C761837DB4}" type="presParOf" srcId="{A39D5763-3577-46CD-87CB-17E0183895F4}" destId="{33141EB3-51D2-4821-AE40-40097F75B4C8}" srcOrd="0" destOrd="0" presId="urn:microsoft.com/office/officeart/2005/8/layout/radial5"/>
    <dgm:cxn modelId="{6957E494-841B-4C1F-9AA6-E47730978AF6}" type="presParOf" srcId="{72D27FB9-3F52-4599-B695-DFDDD17096F1}" destId="{EE70BAE8-E1CD-43D1-A346-139666CFD76B}" srcOrd="4" destOrd="0" presId="urn:microsoft.com/office/officeart/2005/8/layout/radial5"/>
    <dgm:cxn modelId="{279DDB33-8163-4973-B4F8-A6BFF98F2254}" type="presParOf" srcId="{72D27FB9-3F52-4599-B695-DFDDD17096F1}" destId="{8F0070B4-C5B8-4BF4-B238-5234A28D1EF0}" srcOrd="5" destOrd="0" presId="urn:microsoft.com/office/officeart/2005/8/layout/radial5"/>
    <dgm:cxn modelId="{9216BDB5-4BD1-4AD4-83C1-EAE501572BDF}" type="presParOf" srcId="{8F0070B4-C5B8-4BF4-B238-5234A28D1EF0}" destId="{7A93EE6A-D24B-42D3-A752-F81E232A9CDE}" srcOrd="0" destOrd="0" presId="urn:microsoft.com/office/officeart/2005/8/layout/radial5"/>
    <dgm:cxn modelId="{AE33AD1D-740B-46EC-92CE-76E81655DD89}" type="presParOf" srcId="{72D27FB9-3F52-4599-B695-DFDDD17096F1}" destId="{F34664CC-2F22-4E2C-87CC-57C5323B3B8D}" srcOrd="6" destOrd="0" presId="urn:microsoft.com/office/officeart/2005/8/layout/radial5"/>
    <dgm:cxn modelId="{7DB5A228-563F-4CBB-8304-A668EA9FF781}" type="presParOf" srcId="{72D27FB9-3F52-4599-B695-DFDDD17096F1}" destId="{6468184D-E047-4535-8377-B08CA577680F}" srcOrd="7" destOrd="0" presId="urn:microsoft.com/office/officeart/2005/8/layout/radial5"/>
    <dgm:cxn modelId="{173004B8-21AB-44B7-ACB2-3B355C84CF3B}" type="presParOf" srcId="{6468184D-E047-4535-8377-B08CA577680F}" destId="{D8461109-7D0C-422E-B446-37D444E22568}" srcOrd="0" destOrd="0" presId="urn:microsoft.com/office/officeart/2005/8/layout/radial5"/>
    <dgm:cxn modelId="{D45E0A53-85B5-4A9D-A5FD-E558977D384E}" type="presParOf" srcId="{72D27FB9-3F52-4599-B695-DFDDD17096F1}" destId="{2D48FA38-FCD2-40B9-A48B-106BE4A984B2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7AE15937-71C1-45D1-859B-DFA2E162798F}" type="doc">
      <dgm:prSet loTypeId="urn:microsoft.com/office/officeart/2005/8/layout/radial5" loCatId="cycle" qsTypeId="urn:microsoft.com/office/officeart/2005/8/quickstyle/3d3" qsCatId="3D" csTypeId="urn:microsoft.com/office/officeart/2005/8/colors/colorful4" csCatId="colorful" phldr="1"/>
      <dgm:spPr/>
      <dgm:t>
        <a:bodyPr/>
        <a:lstStyle/>
        <a:p>
          <a:endParaRPr lang="es-CR"/>
        </a:p>
      </dgm:t>
    </dgm:pt>
    <dgm:pt modelId="{091C52DC-4AA1-458B-9074-60F5EE60E17C}">
      <dgm:prSet phldrT="[Texto]"/>
      <dgm:spPr/>
      <dgm:t>
        <a:bodyPr/>
        <a:lstStyle/>
        <a:p>
          <a:r>
            <a:rPr lang="es-CR" dirty="0" smtClean="0"/>
            <a:t>BD</a:t>
          </a:r>
          <a:endParaRPr lang="es-CR" dirty="0"/>
        </a:p>
      </dgm:t>
    </dgm:pt>
    <dgm:pt modelId="{98A21F17-E273-48A5-B233-DE3327148700}" type="parTrans" cxnId="{7B29A185-EE29-4C50-84A8-A80E9A80C170}">
      <dgm:prSet/>
      <dgm:spPr/>
      <dgm:t>
        <a:bodyPr/>
        <a:lstStyle/>
        <a:p>
          <a:endParaRPr lang="es-CR"/>
        </a:p>
      </dgm:t>
    </dgm:pt>
    <dgm:pt modelId="{8251A620-8709-4B71-A9EE-A9618F7E3AF2}" type="sibTrans" cxnId="{7B29A185-EE29-4C50-84A8-A80E9A80C170}">
      <dgm:prSet/>
      <dgm:spPr/>
      <dgm:t>
        <a:bodyPr/>
        <a:lstStyle/>
        <a:p>
          <a:endParaRPr lang="es-CR"/>
        </a:p>
      </dgm:t>
    </dgm:pt>
    <dgm:pt modelId="{99182C2A-08D8-4DA2-9F12-2609EC4C130F}">
      <dgm:prSet phldrT="[Texto]" custT="1"/>
      <dgm:spPr/>
      <dgm:t>
        <a:bodyPr/>
        <a:lstStyle/>
        <a:p>
          <a:r>
            <a:rPr lang="es-CR" sz="1200" dirty="0" smtClean="0"/>
            <a:t>Lenguajes</a:t>
          </a:r>
          <a:endParaRPr lang="es-CR" sz="1200" dirty="0"/>
        </a:p>
      </dgm:t>
    </dgm:pt>
    <dgm:pt modelId="{847914EC-1C2F-4A10-A028-3496254A7A1D}" type="parTrans" cxnId="{CCCB08F8-E369-4593-818B-9CBE6426463A}">
      <dgm:prSet/>
      <dgm:spPr/>
      <dgm:t>
        <a:bodyPr/>
        <a:lstStyle/>
        <a:p>
          <a:endParaRPr lang="es-CR"/>
        </a:p>
      </dgm:t>
    </dgm:pt>
    <dgm:pt modelId="{0FB807EF-A90D-4A75-BA39-9BF0203209D2}" type="sibTrans" cxnId="{CCCB08F8-E369-4593-818B-9CBE6426463A}">
      <dgm:prSet/>
      <dgm:spPr/>
      <dgm:t>
        <a:bodyPr/>
        <a:lstStyle/>
        <a:p>
          <a:endParaRPr lang="es-CR"/>
        </a:p>
      </dgm:t>
    </dgm:pt>
    <dgm:pt modelId="{B4B8B669-4CFA-4A5C-81EA-0F202A153EA7}">
      <dgm:prSet phldrT="[Texto]" custT="1"/>
      <dgm:spPr>
        <a:solidFill>
          <a:srgbClr val="C00000"/>
        </a:solidFill>
      </dgm:spPr>
      <dgm:t>
        <a:bodyPr/>
        <a:lstStyle/>
        <a:p>
          <a:r>
            <a:rPr lang="es-CR" sz="1200" dirty="0" smtClean="0"/>
            <a:t>Diccionario de datos</a:t>
          </a:r>
          <a:endParaRPr lang="es-CR" sz="1200" dirty="0"/>
        </a:p>
      </dgm:t>
    </dgm:pt>
    <dgm:pt modelId="{3E84B38B-6811-4B9C-AC2A-62B9326E77F0}" type="parTrans" cxnId="{49769038-4E5E-4B60-9F65-2BC79D26DCC5}">
      <dgm:prSet/>
      <dgm:spPr/>
      <dgm:t>
        <a:bodyPr/>
        <a:lstStyle/>
        <a:p>
          <a:endParaRPr lang="es-CR"/>
        </a:p>
      </dgm:t>
    </dgm:pt>
    <dgm:pt modelId="{1515E5A5-B0DC-4D77-BC22-FB043B75635B}" type="sibTrans" cxnId="{49769038-4E5E-4B60-9F65-2BC79D26DCC5}">
      <dgm:prSet/>
      <dgm:spPr/>
      <dgm:t>
        <a:bodyPr/>
        <a:lstStyle/>
        <a:p>
          <a:endParaRPr lang="es-CR"/>
        </a:p>
      </dgm:t>
    </dgm:pt>
    <dgm:pt modelId="{9EA83ACF-F3C7-4CF5-BF42-D827DFCF63ED}">
      <dgm:prSet phldrT="[Texto]" custT="1"/>
      <dgm:spPr/>
      <dgm:t>
        <a:bodyPr/>
        <a:lstStyle/>
        <a:p>
          <a:r>
            <a:rPr lang="es-CR" sz="1200" dirty="0" smtClean="0"/>
            <a:t>Seguridad e integridad</a:t>
          </a:r>
          <a:endParaRPr lang="es-CR" sz="1200" dirty="0"/>
        </a:p>
      </dgm:t>
    </dgm:pt>
    <dgm:pt modelId="{2E0CB514-0F8B-4519-9014-1F52E9B746F9}" type="parTrans" cxnId="{2BCFFA49-40F6-40F0-9838-94059DA63668}">
      <dgm:prSet/>
      <dgm:spPr/>
      <dgm:t>
        <a:bodyPr/>
        <a:lstStyle/>
        <a:p>
          <a:endParaRPr lang="es-CR"/>
        </a:p>
      </dgm:t>
    </dgm:pt>
    <dgm:pt modelId="{38963FDB-5B93-437F-BF19-15F105997ABC}" type="sibTrans" cxnId="{2BCFFA49-40F6-40F0-9838-94059DA63668}">
      <dgm:prSet/>
      <dgm:spPr/>
      <dgm:t>
        <a:bodyPr/>
        <a:lstStyle/>
        <a:p>
          <a:endParaRPr lang="es-CR"/>
        </a:p>
      </dgm:t>
    </dgm:pt>
    <dgm:pt modelId="{E5657A53-A904-43A5-A860-70C7B30553ED}">
      <dgm:prSet phldrT="[Texto]" custT="1"/>
      <dgm:spPr/>
      <dgm:t>
        <a:bodyPr/>
        <a:lstStyle/>
        <a:p>
          <a:r>
            <a:rPr lang="es-CR" sz="1200" dirty="0" smtClean="0"/>
            <a:t>Administrador de la BD</a:t>
          </a:r>
          <a:endParaRPr lang="es-CR" sz="1200" dirty="0"/>
        </a:p>
      </dgm:t>
    </dgm:pt>
    <dgm:pt modelId="{CC6724D1-D2E4-49FC-B35F-480B3D2E0F51}" type="parTrans" cxnId="{3E05257F-FA03-48BF-BCB6-DA83FE848139}">
      <dgm:prSet/>
      <dgm:spPr/>
      <dgm:t>
        <a:bodyPr/>
        <a:lstStyle/>
        <a:p>
          <a:endParaRPr lang="es-CR"/>
        </a:p>
      </dgm:t>
    </dgm:pt>
    <dgm:pt modelId="{BD0B737D-D5C4-4A79-9599-FC1C7D11CAC6}" type="sibTrans" cxnId="{3E05257F-FA03-48BF-BCB6-DA83FE848139}">
      <dgm:prSet/>
      <dgm:spPr/>
      <dgm:t>
        <a:bodyPr/>
        <a:lstStyle/>
        <a:p>
          <a:endParaRPr lang="es-CR"/>
        </a:p>
      </dgm:t>
    </dgm:pt>
    <dgm:pt modelId="{72D27FB9-3F52-4599-B695-DFDDD17096F1}" type="pres">
      <dgm:prSet presAssocID="{7AE15937-71C1-45D1-859B-DFA2E162798F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931071F-9DDA-45D9-81F6-43274B4BFB4E}" type="pres">
      <dgm:prSet presAssocID="{091C52DC-4AA1-458B-9074-60F5EE60E17C}" presName="centerShape" presStyleLbl="node0" presStyleIdx="0" presStyleCnt="1" custScaleX="134820" custScaleY="129587"/>
      <dgm:spPr/>
      <dgm:t>
        <a:bodyPr/>
        <a:lstStyle/>
        <a:p>
          <a:endParaRPr lang="en-US"/>
        </a:p>
      </dgm:t>
    </dgm:pt>
    <dgm:pt modelId="{719126A6-13CB-452F-A1B5-3592B17B4BEF}" type="pres">
      <dgm:prSet presAssocID="{847914EC-1C2F-4A10-A028-3496254A7A1D}" presName="parTrans" presStyleLbl="sibTrans2D1" presStyleIdx="0" presStyleCnt="4"/>
      <dgm:spPr/>
      <dgm:t>
        <a:bodyPr/>
        <a:lstStyle/>
        <a:p>
          <a:endParaRPr lang="en-US"/>
        </a:p>
      </dgm:t>
    </dgm:pt>
    <dgm:pt modelId="{1EE8AF81-3E48-44CE-88FF-79537646C728}" type="pres">
      <dgm:prSet presAssocID="{847914EC-1C2F-4A10-A028-3496254A7A1D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B3867425-C3F4-4894-A256-4B2753B78F29}" type="pres">
      <dgm:prSet presAssocID="{99182C2A-08D8-4DA2-9F12-2609EC4C130F}" presName="node" presStyleLbl="node1" presStyleIdx="0" presStyleCnt="4" custScaleX="108243" custScaleY="106298" custRadScaleRad="10247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9D5763-3577-46CD-87CB-17E0183895F4}" type="pres">
      <dgm:prSet presAssocID="{3E84B38B-6811-4B9C-AC2A-62B9326E77F0}" presName="parTrans" presStyleLbl="sibTrans2D1" presStyleIdx="1" presStyleCnt="4"/>
      <dgm:spPr/>
      <dgm:t>
        <a:bodyPr/>
        <a:lstStyle/>
        <a:p>
          <a:endParaRPr lang="en-US"/>
        </a:p>
      </dgm:t>
    </dgm:pt>
    <dgm:pt modelId="{33141EB3-51D2-4821-AE40-40097F75B4C8}" type="pres">
      <dgm:prSet presAssocID="{3E84B38B-6811-4B9C-AC2A-62B9326E77F0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EE70BAE8-E1CD-43D1-A346-139666CFD76B}" type="pres">
      <dgm:prSet presAssocID="{B4B8B669-4CFA-4A5C-81EA-0F202A153EA7}" presName="node" presStyleLbl="node1" presStyleIdx="1" presStyleCnt="4" custScaleX="108243" custScaleY="106298" custRadScaleRad="10520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0070B4-C5B8-4BF4-B238-5234A28D1EF0}" type="pres">
      <dgm:prSet presAssocID="{2E0CB514-0F8B-4519-9014-1F52E9B746F9}" presName="parTrans" presStyleLbl="sibTrans2D1" presStyleIdx="2" presStyleCnt="4"/>
      <dgm:spPr/>
      <dgm:t>
        <a:bodyPr/>
        <a:lstStyle/>
        <a:p>
          <a:endParaRPr lang="en-US"/>
        </a:p>
      </dgm:t>
    </dgm:pt>
    <dgm:pt modelId="{7A93EE6A-D24B-42D3-A752-F81E232A9CDE}" type="pres">
      <dgm:prSet presAssocID="{2E0CB514-0F8B-4519-9014-1F52E9B746F9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F34664CC-2F22-4E2C-87CC-57C5323B3B8D}" type="pres">
      <dgm:prSet presAssocID="{9EA83ACF-F3C7-4CF5-BF42-D827DFCF63ED}" presName="node" presStyleLbl="node1" presStyleIdx="2" presStyleCnt="4" custScaleX="108243" custScaleY="106298" custRadScaleRad="1040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68184D-E047-4535-8377-B08CA577680F}" type="pres">
      <dgm:prSet presAssocID="{CC6724D1-D2E4-49FC-B35F-480B3D2E0F51}" presName="parTrans" presStyleLbl="sibTrans2D1" presStyleIdx="3" presStyleCnt="4"/>
      <dgm:spPr/>
      <dgm:t>
        <a:bodyPr/>
        <a:lstStyle/>
        <a:p>
          <a:endParaRPr lang="en-US"/>
        </a:p>
      </dgm:t>
    </dgm:pt>
    <dgm:pt modelId="{D8461109-7D0C-422E-B446-37D444E22568}" type="pres">
      <dgm:prSet presAssocID="{CC6724D1-D2E4-49FC-B35F-480B3D2E0F51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2D48FA38-FCD2-40B9-A48B-106BE4A984B2}" type="pres">
      <dgm:prSet presAssocID="{E5657A53-A904-43A5-A860-70C7B30553ED}" presName="node" presStyleLbl="node1" presStyleIdx="3" presStyleCnt="4" custScaleX="108243" custScaleY="106298" custRadScaleRad="10520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9769038-4E5E-4B60-9F65-2BC79D26DCC5}" srcId="{091C52DC-4AA1-458B-9074-60F5EE60E17C}" destId="{B4B8B669-4CFA-4A5C-81EA-0F202A153EA7}" srcOrd="1" destOrd="0" parTransId="{3E84B38B-6811-4B9C-AC2A-62B9326E77F0}" sibTransId="{1515E5A5-B0DC-4D77-BC22-FB043B75635B}"/>
    <dgm:cxn modelId="{41A5DEDC-49E9-47C2-8AE5-BB18DBD8A1AE}" type="presOf" srcId="{2E0CB514-0F8B-4519-9014-1F52E9B746F9}" destId="{7A93EE6A-D24B-42D3-A752-F81E232A9CDE}" srcOrd="1" destOrd="0" presId="urn:microsoft.com/office/officeart/2005/8/layout/radial5"/>
    <dgm:cxn modelId="{3E05257F-FA03-48BF-BCB6-DA83FE848139}" srcId="{091C52DC-4AA1-458B-9074-60F5EE60E17C}" destId="{E5657A53-A904-43A5-A860-70C7B30553ED}" srcOrd="3" destOrd="0" parTransId="{CC6724D1-D2E4-49FC-B35F-480B3D2E0F51}" sibTransId="{BD0B737D-D5C4-4A79-9599-FC1C7D11CAC6}"/>
    <dgm:cxn modelId="{95A5864D-DF3A-4C28-98D4-D44E5133FBF2}" type="presOf" srcId="{E5657A53-A904-43A5-A860-70C7B30553ED}" destId="{2D48FA38-FCD2-40B9-A48B-106BE4A984B2}" srcOrd="0" destOrd="0" presId="urn:microsoft.com/office/officeart/2005/8/layout/radial5"/>
    <dgm:cxn modelId="{15F2E58D-8CFC-41A5-BA9E-AF05A8744C6C}" type="presOf" srcId="{CC6724D1-D2E4-49FC-B35F-480B3D2E0F51}" destId="{D8461109-7D0C-422E-B446-37D444E22568}" srcOrd="1" destOrd="0" presId="urn:microsoft.com/office/officeart/2005/8/layout/radial5"/>
    <dgm:cxn modelId="{2BCFFA49-40F6-40F0-9838-94059DA63668}" srcId="{091C52DC-4AA1-458B-9074-60F5EE60E17C}" destId="{9EA83ACF-F3C7-4CF5-BF42-D827DFCF63ED}" srcOrd="2" destOrd="0" parTransId="{2E0CB514-0F8B-4519-9014-1F52E9B746F9}" sibTransId="{38963FDB-5B93-437F-BF19-15F105997ABC}"/>
    <dgm:cxn modelId="{CCCB08F8-E369-4593-818B-9CBE6426463A}" srcId="{091C52DC-4AA1-458B-9074-60F5EE60E17C}" destId="{99182C2A-08D8-4DA2-9F12-2609EC4C130F}" srcOrd="0" destOrd="0" parTransId="{847914EC-1C2F-4A10-A028-3496254A7A1D}" sibTransId="{0FB807EF-A90D-4A75-BA39-9BF0203209D2}"/>
    <dgm:cxn modelId="{A64B4035-6B87-4767-A3D6-CAEFD6245615}" type="presOf" srcId="{9EA83ACF-F3C7-4CF5-BF42-D827DFCF63ED}" destId="{F34664CC-2F22-4E2C-87CC-57C5323B3B8D}" srcOrd="0" destOrd="0" presId="urn:microsoft.com/office/officeart/2005/8/layout/radial5"/>
    <dgm:cxn modelId="{EA611AB2-33B3-4B5B-B9B1-27FCAF0C3919}" type="presOf" srcId="{091C52DC-4AA1-458B-9074-60F5EE60E17C}" destId="{2931071F-9DDA-45D9-81F6-43274B4BFB4E}" srcOrd="0" destOrd="0" presId="urn:microsoft.com/office/officeart/2005/8/layout/radial5"/>
    <dgm:cxn modelId="{99DE72C6-D17C-4240-9565-FA18287004D2}" type="presOf" srcId="{99182C2A-08D8-4DA2-9F12-2609EC4C130F}" destId="{B3867425-C3F4-4894-A256-4B2753B78F29}" srcOrd="0" destOrd="0" presId="urn:microsoft.com/office/officeart/2005/8/layout/radial5"/>
    <dgm:cxn modelId="{0A69C41E-20DE-4F25-B5C1-3A64F9D335D6}" type="presOf" srcId="{B4B8B669-4CFA-4A5C-81EA-0F202A153EA7}" destId="{EE70BAE8-E1CD-43D1-A346-139666CFD76B}" srcOrd="0" destOrd="0" presId="urn:microsoft.com/office/officeart/2005/8/layout/radial5"/>
    <dgm:cxn modelId="{7B29A185-EE29-4C50-84A8-A80E9A80C170}" srcId="{7AE15937-71C1-45D1-859B-DFA2E162798F}" destId="{091C52DC-4AA1-458B-9074-60F5EE60E17C}" srcOrd="0" destOrd="0" parTransId="{98A21F17-E273-48A5-B233-DE3327148700}" sibTransId="{8251A620-8709-4B71-A9EE-A9618F7E3AF2}"/>
    <dgm:cxn modelId="{EEB489C3-C659-4F8A-B4FB-52A308B1101E}" type="presOf" srcId="{2E0CB514-0F8B-4519-9014-1F52E9B746F9}" destId="{8F0070B4-C5B8-4BF4-B238-5234A28D1EF0}" srcOrd="0" destOrd="0" presId="urn:microsoft.com/office/officeart/2005/8/layout/radial5"/>
    <dgm:cxn modelId="{5B3E94A1-D5DA-4884-89D3-F3C7052DE9CC}" type="presOf" srcId="{847914EC-1C2F-4A10-A028-3496254A7A1D}" destId="{1EE8AF81-3E48-44CE-88FF-79537646C728}" srcOrd="1" destOrd="0" presId="urn:microsoft.com/office/officeart/2005/8/layout/radial5"/>
    <dgm:cxn modelId="{F2D84ADC-12D6-4DC8-AF37-0D2EECB06D47}" type="presOf" srcId="{847914EC-1C2F-4A10-A028-3496254A7A1D}" destId="{719126A6-13CB-452F-A1B5-3592B17B4BEF}" srcOrd="0" destOrd="0" presId="urn:microsoft.com/office/officeart/2005/8/layout/radial5"/>
    <dgm:cxn modelId="{7B03DEF7-1F40-4F29-953E-8816659E439E}" type="presOf" srcId="{7AE15937-71C1-45D1-859B-DFA2E162798F}" destId="{72D27FB9-3F52-4599-B695-DFDDD17096F1}" srcOrd="0" destOrd="0" presId="urn:microsoft.com/office/officeart/2005/8/layout/radial5"/>
    <dgm:cxn modelId="{86135783-9261-4688-B055-62905747B6FA}" type="presOf" srcId="{3E84B38B-6811-4B9C-AC2A-62B9326E77F0}" destId="{A39D5763-3577-46CD-87CB-17E0183895F4}" srcOrd="0" destOrd="0" presId="urn:microsoft.com/office/officeart/2005/8/layout/radial5"/>
    <dgm:cxn modelId="{82A165A3-409A-4E1B-92D7-4AF415E6EA3D}" type="presOf" srcId="{3E84B38B-6811-4B9C-AC2A-62B9326E77F0}" destId="{33141EB3-51D2-4821-AE40-40097F75B4C8}" srcOrd="1" destOrd="0" presId="urn:microsoft.com/office/officeart/2005/8/layout/radial5"/>
    <dgm:cxn modelId="{68A7139C-8EB3-4B03-A99B-3079E94B46C1}" type="presOf" srcId="{CC6724D1-D2E4-49FC-B35F-480B3D2E0F51}" destId="{6468184D-E047-4535-8377-B08CA577680F}" srcOrd="0" destOrd="0" presId="urn:microsoft.com/office/officeart/2005/8/layout/radial5"/>
    <dgm:cxn modelId="{A8C3EA81-AF21-486D-8579-696DFEB243AC}" type="presParOf" srcId="{72D27FB9-3F52-4599-B695-DFDDD17096F1}" destId="{2931071F-9DDA-45D9-81F6-43274B4BFB4E}" srcOrd="0" destOrd="0" presId="urn:microsoft.com/office/officeart/2005/8/layout/radial5"/>
    <dgm:cxn modelId="{DB474904-95D4-4919-B19F-1C15702BA468}" type="presParOf" srcId="{72D27FB9-3F52-4599-B695-DFDDD17096F1}" destId="{719126A6-13CB-452F-A1B5-3592B17B4BEF}" srcOrd="1" destOrd="0" presId="urn:microsoft.com/office/officeart/2005/8/layout/radial5"/>
    <dgm:cxn modelId="{2FFB5764-70D1-40EF-8986-16BCBB92DF17}" type="presParOf" srcId="{719126A6-13CB-452F-A1B5-3592B17B4BEF}" destId="{1EE8AF81-3E48-44CE-88FF-79537646C728}" srcOrd="0" destOrd="0" presId="urn:microsoft.com/office/officeart/2005/8/layout/radial5"/>
    <dgm:cxn modelId="{B1F03713-19EA-43D5-8144-31CC5E39F1DC}" type="presParOf" srcId="{72D27FB9-3F52-4599-B695-DFDDD17096F1}" destId="{B3867425-C3F4-4894-A256-4B2753B78F29}" srcOrd="2" destOrd="0" presId="urn:microsoft.com/office/officeart/2005/8/layout/radial5"/>
    <dgm:cxn modelId="{EBD28476-2BB0-4494-A45B-74CAA3690C26}" type="presParOf" srcId="{72D27FB9-3F52-4599-B695-DFDDD17096F1}" destId="{A39D5763-3577-46CD-87CB-17E0183895F4}" srcOrd="3" destOrd="0" presId="urn:microsoft.com/office/officeart/2005/8/layout/radial5"/>
    <dgm:cxn modelId="{6BC7EEDA-D527-4D4D-B7E9-9A55C3777C0C}" type="presParOf" srcId="{A39D5763-3577-46CD-87CB-17E0183895F4}" destId="{33141EB3-51D2-4821-AE40-40097F75B4C8}" srcOrd="0" destOrd="0" presId="urn:microsoft.com/office/officeart/2005/8/layout/radial5"/>
    <dgm:cxn modelId="{EFFD2697-2367-415C-B99B-9DB906FAB1F0}" type="presParOf" srcId="{72D27FB9-3F52-4599-B695-DFDDD17096F1}" destId="{EE70BAE8-E1CD-43D1-A346-139666CFD76B}" srcOrd="4" destOrd="0" presId="urn:microsoft.com/office/officeart/2005/8/layout/radial5"/>
    <dgm:cxn modelId="{857FC59E-A8D9-43D6-B255-653644DDE59B}" type="presParOf" srcId="{72D27FB9-3F52-4599-B695-DFDDD17096F1}" destId="{8F0070B4-C5B8-4BF4-B238-5234A28D1EF0}" srcOrd="5" destOrd="0" presId="urn:microsoft.com/office/officeart/2005/8/layout/radial5"/>
    <dgm:cxn modelId="{BA4E18DE-D7A4-46D8-B8C4-BB464711C21C}" type="presParOf" srcId="{8F0070B4-C5B8-4BF4-B238-5234A28D1EF0}" destId="{7A93EE6A-D24B-42D3-A752-F81E232A9CDE}" srcOrd="0" destOrd="0" presId="urn:microsoft.com/office/officeart/2005/8/layout/radial5"/>
    <dgm:cxn modelId="{3BE5D233-AE39-466A-98E2-A728BF805AD6}" type="presParOf" srcId="{72D27FB9-3F52-4599-B695-DFDDD17096F1}" destId="{F34664CC-2F22-4E2C-87CC-57C5323B3B8D}" srcOrd="6" destOrd="0" presId="urn:microsoft.com/office/officeart/2005/8/layout/radial5"/>
    <dgm:cxn modelId="{D6E25A3E-582B-436C-9334-6E9CB6FABA24}" type="presParOf" srcId="{72D27FB9-3F52-4599-B695-DFDDD17096F1}" destId="{6468184D-E047-4535-8377-B08CA577680F}" srcOrd="7" destOrd="0" presId="urn:microsoft.com/office/officeart/2005/8/layout/radial5"/>
    <dgm:cxn modelId="{45828839-DE68-4204-BA93-A0EB8B57A9F1}" type="presParOf" srcId="{6468184D-E047-4535-8377-B08CA577680F}" destId="{D8461109-7D0C-422E-B446-37D444E22568}" srcOrd="0" destOrd="0" presId="urn:microsoft.com/office/officeart/2005/8/layout/radial5"/>
    <dgm:cxn modelId="{B290B35F-406C-4934-9DAA-49F6A85C9E66}" type="presParOf" srcId="{72D27FB9-3F52-4599-B695-DFDDD17096F1}" destId="{2D48FA38-FCD2-40B9-A48B-106BE4A984B2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2EF8BCE0-065E-476B-9E49-72E9801E333F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R"/>
        </a:p>
      </dgm:t>
    </dgm:pt>
    <dgm:pt modelId="{98D5AC05-D7F7-48DE-8633-83A862243E79}">
      <dgm:prSet phldrT="[Texto]" custT="1"/>
      <dgm:spPr/>
      <dgm:t>
        <a:bodyPr/>
        <a:lstStyle/>
        <a:p>
          <a:r>
            <a:rPr lang="es-ES" sz="1400" dirty="0" smtClean="0"/>
            <a:t>Un diccionario de datos debe cumplir las siguientes características:</a:t>
          </a:r>
          <a:endParaRPr lang="es-CR" sz="1400" dirty="0"/>
        </a:p>
      </dgm:t>
    </dgm:pt>
    <dgm:pt modelId="{952FDF40-B94B-4052-8DDC-03EB0180C38C}" type="parTrans" cxnId="{00659745-903F-434D-A7E7-585EB7253CF7}">
      <dgm:prSet/>
      <dgm:spPr/>
      <dgm:t>
        <a:bodyPr/>
        <a:lstStyle/>
        <a:p>
          <a:endParaRPr lang="es-CR"/>
        </a:p>
      </dgm:t>
    </dgm:pt>
    <dgm:pt modelId="{05CA0498-7741-41B9-8D86-6B3044361C00}" type="sibTrans" cxnId="{00659745-903F-434D-A7E7-585EB7253CF7}">
      <dgm:prSet/>
      <dgm:spPr/>
      <dgm:t>
        <a:bodyPr/>
        <a:lstStyle/>
        <a:p>
          <a:endParaRPr lang="es-CR"/>
        </a:p>
      </dgm:t>
    </dgm:pt>
    <dgm:pt modelId="{B0EB35A3-D37E-44C6-8695-FAA6BB17E495}">
      <dgm:prSet/>
      <dgm:spPr/>
      <dgm:t>
        <a:bodyPr/>
        <a:lstStyle/>
        <a:p>
          <a:r>
            <a:rPr lang="es-ES" dirty="0" smtClean="0"/>
            <a:t>Debe soportar las descripciones de los modelos conceptual, lógico, interno y externo </a:t>
          </a:r>
          <a:r>
            <a:rPr lang="es-CR" dirty="0" smtClean="0"/>
            <a:t>de la BD. </a:t>
          </a:r>
          <a:endParaRPr lang="es-CR" dirty="0"/>
        </a:p>
      </dgm:t>
    </dgm:pt>
    <dgm:pt modelId="{D7332F1B-A062-4C16-B1FF-DAE589D1B31E}" type="parTrans" cxnId="{703CE8B5-6712-4E99-A6B8-8668575050EA}">
      <dgm:prSet/>
      <dgm:spPr/>
      <dgm:t>
        <a:bodyPr/>
        <a:lstStyle/>
        <a:p>
          <a:endParaRPr lang="es-CR"/>
        </a:p>
      </dgm:t>
    </dgm:pt>
    <dgm:pt modelId="{DF487AE7-FD97-4005-8E1E-ECAA20ADD5E5}" type="sibTrans" cxnId="{703CE8B5-6712-4E99-A6B8-8668575050EA}">
      <dgm:prSet/>
      <dgm:spPr/>
      <dgm:t>
        <a:bodyPr/>
        <a:lstStyle/>
        <a:p>
          <a:endParaRPr lang="es-CR"/>
        </a:p>
      </dgm:t>
    </dgm:pt>
    <dgm:pt modelId="{04E84661-8FB9-4BA1-AA2F-C46CA50822A2}">
      <dgm:prSet/>
      <dgm:spPr/>
      <dgm:t>
        <a:bodyPr/>
        <a:lstStyle/>
        <a:p>
          <a:r>
            <a:rPr lang="es-ES" dirty="0" smtClean="0"/>
            <a:t>Debe estar integrado dentro del SGBD. </a:t>
          </a:r>
          <a:endParaRPr lang="es-CR" dirty="0"/>
        </a:p>
      </dgm:t>
    </dgm:pt>
    <dgm:pt modelId="{4E758C22-A05D-48B1-9045-B8962359DDFA}" type="parTrans" cxnId="{98BEE08A-6175-459B-8A73-D6B48D062C82}">
      <dgm:prSet/>
      <dgm:spPr/>
      <dgm:t>
        <a:bodyPr/>
        <a:lstStyle/>
        <a:p>
          <a:endParaRPr lang="es-CR"/>
        </a:p>
      </dgm:t>
    </dgm:pt>
    <dgm:pt modelId="{BFF6AF60-AC6F-4CE5-B098-FDC1D2088CF2}" type="sibTrans" cxnId="{98BEE08A-6175-459B-8A73-D6B48D062C82}">
      <dgm:prSet/>
      <dgm:spPr/>
      <dgm:t>
        <a:bodyPr/>
        <a:lstStyle/>
        <a:p>
          <a:endParaRPr lang="es-CR"/>
        </a:p>
      </dgm:t>
    </dgm:pt>
    <dgm:pt modelId="{09CAFF60-59BB-4D5C-90D5-257410DADA31}">
      <dgm:prSet/>
      <dgm:spPr/>
      <dgm:t>
        <a:bodyPr/>
        <a:lstStyle/>
        <a:p>
          <a:r>
            <a:rPr lang="es-ES" dirty="0" smtClean="0"/>
            <a:t>Debe apoyar la transferencia eficiente de información al SGDB. La conexión entre los modelos interno y externo debe ser realizada en tiempo de ejecución. </a:t>
          </a:r>
          <a:endParaRPr lang="es-CR" dirty="0"/>
        </a:p>
      </dgm:t>
    </dgm:pt>
    <dgm:pt modelId="{7DBD51F9-CF84-45E9-B3BE-4C81D3DC4849}" type="parTrans" cxnId="{597D3A11-AA27-490D-9C80-6E581A5BD487}">
      <dgm:prSet/>
      <dgm:spPr/>
      <dgm:t>
        <a:bodyPr/>
        <a:lstStyle/>
        <a:p>
          <a:endParaRPr lang="es-CR"/>
        </a:p>
      </dgm:t>
    </dgm:pt>
    <dgm:pt modelId="{416896F1-5959-4FD4-B86B-FE881ED98B2E}" type="sibTrans" cxnId="{597D3A11-AA27-490D-9C80-6E581A5BD487}">
      <dgm:prSet/>
      <dgm:spPr/>
      <dgm:t>
        <a:bodyPr/>
        <a:lstStyle/>
        <a:p>
          <a:endParaRPr lang="es-CR"/>
        </a:p>
      </dgm:t>
    </dgm:pt>
    <dgm:pt modelId="{0D6FE5C6-0E48-4DEC-817F-5823CC4D15A0}">
      <dgm:prSet/>
      <dgm:spPr/>
      <dgm:t>
        <a:bodyPr/>
        <a:lstStyle/>
        <a:p>
          <a:r>
            <a:rPr lang="es-ES" dirty="0" smtClean="0"/>
            <a:t>Debe comenzar con la reorganización de versiones de producción de la BD. Además debe reflejar los cambios en la descripción de la BD. </a:t>
          </a:r>
          <a:endParaRPr lang="es-CR" dirty="0"/>
        </a:p>
      </dgm:t>
    </dgm:pt>
    <dgm:pt modelId="{AC920CA6-408D-426C-A64A-6A812B0FC34D}" type="parTrans" cxnId="{7DD16E87-0D4F-4426-8A0B-7B3436AA5498}">
      <dgm:prSet/>
      <dgm:spPr/>
      <dgm:t>
        <a:bodyPr/>
        <a:lstStyle/>
        <a:p>
          <a:endParaRPr lang="es-CR"/>
        </a:p>
      </dgm:t>
    </dgm:pt>
    <dgm:pt modelId="{54F5C26E-7D19-4F3E-B895-6E1F59E82B37}" type="sibTrans" cxnId="{7DD16E87-0D4F-4426-8A0B-7B3436AA5498}">
      <dgm:prSet/>
      <dgm:spPr/>
      <dgm:t>
        <a:bodyPr/>
        <a:lstStyle/>
        <a:p>
          <a:endParaRPr lang="es-CR"/>
        </a:p>
      </dgm:t>
    </dgm:pt>
    <dgm:pt modelId="{3D435636-9944-4C49-AEA0-B59ECCA99A55}">
      <dgm:prSet/>
      <dgm:spPr/>
      <dgm:t>
        <a:bodyPr/>
        <a:lstStyle/>
        <a:p>
          <a:r>
            <a:rPr lang="es-ES" dirty="0" smtClean="0"/>
            <a:t>Debe estar almacenado en un medio de almacenamiento con acceso directo para la </a:t>
          </a:r>
          <a:r>
            <a:rPr lang="es-CR" dirty="0" smtClean="0"/>
            <a:t>fácil recuperación de información.</a:t>
          </a:r>
          <a:endParaRPr lang="es-CR" dirty="0"/>
        </a:p>
      </dgm:t>
    </dgm:pt>
    <dgm:pt modelId="{008E390D-81E0-4D84-AE75-B26177F0BEC4}" type="parTrans" cxnId="{9323700D-77B9-4BDE-8DCA-0A694A45FCA9}">
      <dgm:prSet/>
      <dgm:spPr/>
      <dgm:t>
        <a:bodyPr/>
        <a:lstStyle/>
        <a:p>
          <a:endParaRPr lang="es-CR"/>
        </a:p>
      </dgm:t>
    </dgm:pt>
    <dgm:pt modelId="{5122DD41-B13E-4419-9EFA-4C071580B230}" type="sibTrans" cxnId="{9323700D-77B9-4BDE-8DCA-0A694A45FCA9}">
      <dgm:prSet/>
      <dgm:spPr/>
      <dgm:t>
        <a:bodyPr/>
        <a:lstStyle/>
        <a:p>
          <a:endParaRPr lang="es-CR"/>
        </a:p>
      </dgm:t>
    </dgm:pt>
    <dgm:pt modelId="{2DBC0EA3-8437-4EAA-BACD-069AFFAE905E}" type="pres">
      <dgm:prSet presAssocID="{2EF8BCE0-065E-476B-9E49-72E9801E333F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2A09DCEA-5EE8-486F-8F27-60D078304527}" type="pres">
      <dgm:prSet presAssocID="{98D5AC05-D7F7-48DE-8633-83A862243E79}" presName="root" presStyleCnt="0"/>
      <dgm:spPr/>
    </dgm:pt>
    <dgm:pt modelId="{E2CF8842-EFFF-4362-B363-172DF25C1224}" type="pres">
      <dgm:prSet presAssocID="{98D5AC05-D7F7-48DE-8633-83A862243E79}" presName="rootComposite" presStyleCnt="0"/>
      <dgm:spPr/>
    </dgm:pt>
    <dgm:pt modelId="{BA8738E9-C284-40AF-8766-C3960B6225B5}" type="pres">
      <dgm:prSet presAssocID="{98D5AC05-D7F7-48DE-8633-83A862243E79}" presName="rootText" presStyleLbl="node1" presStyleIdx="0" presStyleCnt="1" custScaleX="168876"/>
      <dgm:spPr/>
      <dgm:t>
        <a:bodyPr/>
        <a:lstStyle/>
        <a:p>
          <a:endParaRPr lang="es-CR"/>
        </a:p>
      </dgm:t>
    </dgm:pt>
    <dgm:pt modelId="{C8D6B855-BB0C-4726-9146-25AFE76173AC}" type="pres">
      <dgm:prSet presAssocID="{98D5AC05-D7F7-48DE-8633-83A862243E79}" presName="rootConnector" presStyleLbl="node1" presStyleIdx="0" presStyleCnt="1"/>
      <dgm:spPr/>
      <dgm:t>
        <a:bodyPr/>
        <a:lstStyle/>
        <a:p>
          <a:endParaRPr lang="en-US"/>
        </a:p>
      </dgm:t>
    </dgm:pt>
    <dgm:pt modelId="{FCEEC8FC-645F-4CE9-8481-8D4F36F56703}" type="pres">
      <dgm:prSet presAssocID="{98D5AC05-D7F7-48DE-8633-83A862243E79}" presName="childShape" presStyleCnt="0"/>
      <dgm:spPr/>
    </dgm:pt>
    <dgm:pt modelId="{EC1AB75C-922C-4411-863D-95C2EB4AE056}" type="pres">
      <dgm:prSet presAssocID="{D7332F1B-A062-4C16-B1FF-DAE589D1B31E}" presName="Name13" presStyleLbl="parChTrans1D2" presStyleIdx="0" presStyleCnt="5"/>
      <dgm:spPr/>
      <dgm:t>
        <a:bodyPr/>
        <a:lstStyle/>
        <a:p>
          <a:endParaRPr lang="en-US"/>
        </a:p>
      </dgm:t>
    </dgm:pt>
    <dgm:pt modelId="{7FA1A001-7E5B-48CF-AB6D-33B1EC146A64}" type="pres">
      <dgm:prSet presAssocID="{B0EB35A3-D37E-44C6-8695-FAA6BB17E495}" presName="childText" presStyleLbl="bgAcc1" presStyleIdx="0" presStyleCnt="5" custScaleX="347060">
        <dgm:presLayoutVars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7E35B063-3828-484B-8069-82E34062B4EE}" type="pres">
      <dgm:prSet presAssocID="{4E758C22-A05D-48B1-9045-B8962359DDFA}" presName="Name13" presStyleLbl="parChTrans1D2" presStyleIdx="1" presStyleCnt="5"/>
      <dgm:spPr/>
      <dgm:t>
        <a:bodyPr/>
        <a:lstStyle/>
        <a:p>
          <a:endParaRPr lang="en-US"/>
        </a:p>
      </dgm:t>
    </dgm:pt>
    <dgm:pt modelId="{8C42A585-E148-4E49-832C-99B425DB32F2}" type="pres">
      <dgm:prSet presAssocID="{04E84661-8FB9-4BA1-AA2F-C46CA50822A2}" presName="childText" presStyleLbl="bgAcc1" presStyleIdx="1" presStyleCnt="5" custScaleX="34706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B5475A-1EE4-4EA3-AE5D-A9A95DF0E8A1}" type="pres">
      <dgm:prSet presAssocID="{7DBD51F9-CF84-45E9-B3BE-4C81D3DC4849}" presName="Name13" presStyleLbl="parChTrans1D2" presStyleIdx="2" presStyleCnt="5"/>
      <dgm:spPr/>
      <dgm:t>
        <a:bodyPr/>
        <a:lstStyle/>
        <a:p>
          <a:endParaRPr lang="en-US"/>
        </a:p>
      </dgm:t>
    </dgm:pt>
    <dgm:pt modelId="{5151005B-6665-42B2-BD65-F3AAEC77BF05}" type="pres">
      <dgm:prSet presAssocID="{09CAFF60-59BB-4D5C-90D5-257410DADA31}" presName="childText" presStyleLbl="bgAcc1" presStyleIdx="2" presStyleCnt="5" custScaleX="34706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D7D6DC-E511-4BA4-9023-B17FAFBF0D9B}" type="pres">
      <dgm:prSet presAssocID="{AC920CA6-408D-426C-A64A-6A812B0FC34D}" presName="Name13" presStyleLbl="parChTrans1D2" presStyleIdx="3" presStyleCnt="5"/>
      <dgm:spPr/>
      <dgm:t>
        <a:bodyPr/>
        <a:lstStyle/>
        <a:p>
          <a:endParaRPr lang="en-US"/>
        </a:p>
      </dgm:t>
    </dgm:pt>
    <dgm:pt modelId="{F46475A2-9403-4801-BA1C-08824EC831BF}" type="pres">
      <dgm:prSet presAssocID="{0D6FE5C6-0E48-4DEC-817F-5823CC4D15A0}" presName="childText" presStyleLbl="bgAcc1" presStyleIdx="3" presStyleCnt="5" custScaleX="347060">
        <dgm:presLayoutVars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83E13D8F-8133-4724-8F52-2420A5489523}" type="pres">
      <dgm:prSet presAssocID="{008E390D-81E0-4D84-AE75-B26177F0BEC4}" presName="Name13" presStyleLbl="parChTrans1D2" presStyleIdx="4" presStyleCnt="5"/>
      <dgm:spPr/>
      <dgm:t>
        <a:bodyPr/>
        <a:lstStyle/>
        <a:p>
          <a:endParaRPr lang="en-US"/>
        </a:p>
      </dgm:t>
    </dgm:pt>
    <dgm:pt modelId="{152E8673-2D6E-46BD-AA53-A7D8FA734BC9}" type="pres">
      <dgm:prSet presAssocID="{3D435636-9944-4C49-AEA0-B59ECCA99A55}" presName="childText" presStyleLbl="bgAcc1" presStyleIdx="4" presStyleCnt="5" custScaleX="34706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323700D-77B9-4BDE-8DCA-0A694A45FCA9}" srcId="{98D5AC05-D7F7-48DE-8633-83A862243E79}" destId="{3D435636-9944-4C49-AEA0-B59ECCA99A55}" srcOrd="4" destOrd="0" parTransId="{008E390D-81E0-4D84-AE75-B26177F0BEC4}" sibTransId="{5122DD41-B13E-4419-9EFA-4C071580B230}"/>
    <dgm:cxn modelId="{060C5E66-C941-425D-A7CC-CA5DC9EFB13B}" type="presOf" srcId="{008E390D-81E0-4D84-AE75-B26177F0BEC4}" destId="{83E13D8F-8133-4724-8F52-2420A5489523}" srcOrd="0" destOrd="0" presId="urn:microsoft.com/office/officeart/2005/8/layout/hierarchy3"/>
    <dgm:cxn modelId="{E2F16CA3-E44D-469D-AEF1-9DE3D13FFAD3}" type="presOf" srcId="{98D5AC05-D7F7-48DE-8633-83A862243E79}" destId="{BA8738E9-C284-40AF-8766-C3960B6225B5}" srcOrd="0" destOrd="0" presId="urn:microsoft.com/office/officeart/2005/8/layout/hierarchy3"/>
    <dgm:cxn modelId="{9E38AF6A-D11A-4999-83FB-E20B9BB01BBD}" type="presOf" srcId="{7DBD51F9-CF84-45E9-B3BE-4C81D3DC4849}" destId="{F0B5475A-1EE4-4EA3-AE5D-A9A95DF0E8A1}" srcOrd="0" destOrd="0" presId="urn:microsoft.com/office/officeart/2005/8/layout/hierarchy3"/>
    <dgm:cxn modelId="{703CE8B5-6712-4E99-A6B8-8668575050EA}" srcId="{98D5AC05-D7F7-48DE-8633-83A862243E79}" destId="{B0EB35A3-D37E-44C6-8695-FAA6BB17E495}" srcOrd="0" destOrd="0" parTransId="{D7332F1B-A062-4C16-B1FF-DAE589D1B31E}" sibTransId="{DF487AE7-FD97-4005-8E1E-ECAA20ADD5E5}"/>
    <dgm:cxn modelId="{98BEE08A-6175-459B-8A73-D6B48D062C82}" srcId="{98D5AC05-D7F7-48DE-8633-83A862243E79}" destId="{04E84661-8FB9-4BA1-AA2F-C46CA50822A2}" srcOrd="1" destOrd="0" parTransId="{4E758C22-A05D-48B1-9045-B8962359DDFA}" sibTransId="{BFF6AF60-AC6F-4CE5-B098-FDC1D2088CF2}"/>
    <dgm:cxn modelId="{7DD16E87-0D4F-4426-8A0B-7B3436AA5498}" srcId="{98D5AC05-D7F7-48DE-8633-83A862243E79}" destId="{0D6FE5C6-0E48-4DEC-817F-5823CC4D15A0}" srcOrd="3" destOrd="0" parTransId="{AC920CA6-408D-426C-A64A-6A812B0FC34D}" sibTransId="{54F5C26E-7D19-4F3E-B895-6E1F59E82B37}"/>
    <dgm:cxn modelId="{9870AA59-6AF8-48D9-B3A6-47FE172B8A4A}" type="presOf" srcId="{0D6FE5C6-0E48-4DEC-817F-5823CC4D15A0}" destId="{F46475A2-9403-4801-BA1C-08824EC831BF}" srcOrd="0" destOrd="0" presId="urn:microsoft.com/office/officeart/2005/8/layout/hierarchy3"/>
    <dgm:cxn modelId="{2FFBCE3A-F26F-4FF2-94CE-0670EE1FE5A1}" type="presOf" srcId="{B0EB35A3-D37E-44C6-8695-FAA6BB17E495}" destId="{7FA1A001-7E5B-48CF-AB6D-33B1EC146A64}" srcOrd="0" destOrd="0" presId="urn:microsoft.com/office/officeart/2005/8/layout/hierarchy3"/>
    <dgm:cxn modelId="{2D8B35E4-4A9D-4059-931C-99387232CEC6}" type="presOf" srcId="{D7332F1B-A062-4C16-B1FF-DAE589D1B31E}" destId="{EC1AB75C-922C-4411-863D-95C2EB4AE056}" srcOrd="0" destOrd="0" presId="urn:microsoft.com/office/officeart/2005/8/layout/hierarchy3"/>
    <dgm:cxn modelId="{77FDAC5D-AFE0-4234-835D-37C10FFB9093}" type="presOf" srcId="{09CAFF60-59BB-4D5C-90D5-257410DADA31}" destId="{5151005B-6665-42B2-BD65-F3AAEC77BF05}" srcOrd="0" destOrd="0" presId="urn:microsoft.com/office/officeart/2005/8/layout/hierarchy3"/>
    <dgm:cxn modelId="{5CF25B6C-F24E-46C8-B9A6-48950269FBBB}" type="presOf" srcId="{AC920CA6-408D-426C-A64A-6A812B0FC34D}" destId="{98D7D6DC-E511-4BA4-9023-B17FAFBF0D9B}" srcOrd="0" destOrd="0" presId="urn:microsoft.com/office/officeart/2005/8/layout/hierarchy3"/>
    <dgm:cxn modelId="{55370EAE-5D6D-473B-9A19-26F49C49E83E}" type="presOf" srcId="{04E84661-8FB9-4BA1-AA2F-C46CA50822A2}" destId="{8C42A585-E148-4E49-832C-99B425DB32F2}" srcOrd="0" destOrd="0" presId="urn:microsoft.com/office/officeart/2005/8/layout/hierarchy3"/>
    <dgm:cxn modelId="{5A0F2577-BF93-4BEA-A560-FCC54B23CBB8}" type="presOf" srcId="{98D5AC05-D7F7-48DE-8633-83A862243E79}" destId="{C8D6B855-BB0C-4726-9146-25AFE76173AC}" srcOrd="1" destOrd="0" presId="urn:microsoft.com/office/officeart/2005/8/layout/hierarchy3"/>
    <dgm:cxn modelId="{597D3A11-AA27-490D-9C80-6E581A5BD487}" srcId="{98D5AC05-D7F7-48DE-8633-83A862243E79}" destId="{09CAFF60-59BB-4D5C-90D5-257410DADA31}" srcOrd="2" destOrd="0" parTransId="{7DBD51F9-CF84-45E9-B3BE-4C81D3DC4849}" sibTransId="{416896F1-5959-4FD4-B86B-FE881ED98B2E}"/>
    <dgm:cxn modelId="{4FD6C44B-9246-4C09-A33D-5D98E3BB6B83}" type="presOf" srcId="{4E758C22-A05D-48B1-9045-B8962359DDFA}" destId="{7E35B063-3828-484B-8069-82E34062B4EE}" srcOrd="0" destOrd="0" presId="urn:microsoft.com/office/officeart/2005/8/layout/hierarchy3"/>
    <dgm:cxn modelId="{48629809-97D9-403C-9680-AE32129B0914}" type="presOf" srcId="{3D435636-9944-4C49-AEA0-B59ECCA99A55}" destId="{152E8673-2D6E-46BD-AA53-A7D8FA734BC9}" srcOrd="0" destOrd="0" presId="urn:microsoft.com/office/officeart/2005/8/layout/hierarchy3"/>
    <dgm:cxn modelId="{F37466DD-73A1-4682-8991-0F3E430AAC0D}" type="presOf" srcId="{2EF8BCE0-065E-476B-9E49-72E9801E333F}" destId="{2DBC0EA3-8437-4EAA-BACD-069AFFAE905E}" srcOrd="0" destOrd="0" presId="urn:microsoft.com/office/officeart/2005/8/layout/hierarchy3"/>
    <dgm:cxn modelId="{00659745-903F-434D-A7E7-585EB7253CF7}" srcId="{2EF8BCE0-065E-476B-9E49-72E9801E333F}" destId="{98D5AC05-D7F7-48DE-8633-83A862243E79}" srcOrd="0" destOrd="0" parTransId="{952FDF40-B94B-4052-8DDC-03EB0180C38C}" sibTransId="{05CA0498-7741-41B9-8D86-6B3044361C00}"/>
    <dgm:cxn modelId="{7A67F7C3-AA29-4B44-B61C-656A552A4070}" type="presParOf" srcId="{2DBC0EA3-8437-4EAA-BACD-069AFFAE905E}" destId="{2A09DCEA-5EE8-486F-8F27-60D078304527}" srcOrd="0" destOrd="0" presId="urn:microsoft.com/office/officeart/2005/8/layout/hierarchy3"/>
    <dgm:cxn modelId="{347B577C-1BE2-4C8C-AF53-1BFD9A7DED3F}" type="presParOf" srcId="{2A09DCEA-5EE8-486F-8F27-60D078304527}" destId="{E2CF8842-EFFF-4362-B363-172DF25C1224}" srcOrd="0" destOrd="0" presId="urn:microsoft.com/office/officeart/2005/8/layout/hierarchy3"/>
    <dgm:cxn modelId="{E3263B66-86A3-424C-8A30-8A025723FF24}" type="presParOf" srcId="{E2CF8842-EFFF-4362-B363-172DF25C1224}" destId="{BA8738E9-C284-40AF-8766-C3960B6225B5}" srcOrd="0" destOrd="0" presId="urn:microsoft.com/office/officeart/2005/8/layout/hierarchy3"/>
    <dgm:cxn modelId="{D0F86C13-A552-43F0-BFE4-A6797A04361F}" type="presParOf" srcId="{E2CF8842-EFFF-4362-B363-172DF25C1224}" destId="{C8D6B855-BB0C-4726-9146-25AFE76173AC}" srcOrd="1" destOrd="0" presId="urn:microsoft.com/office/officeart/2005/8/layout/hierarchy3"/>
    <dgm:cxn modelId="{D67C0D8A-EB39-4137-A6C1-71FF066AE8BB}" type="presParOf" srcId="{2A09DCEA-5EE8-486F-8F27-60D078304527}" destId="{FCEEC8FC-645F-4CE9-8481-8D4F36F56703}" srcOrd="1" destOrd="0" presId="urn:microsoft.com/office/officeart/2005/8/layout/hierarchy3"/>
    <dgm:cxn modelId="{18F58A16-5F71-4551-82AF-6577A2ECAB31}" type="presParOf" srcId="{FCEEC8FC-645F-4CE9-8481-8D4F36F56703}" destId="{EC1AB75C-922C-4411-863D-95C2EB4AE056}" srcOrd="0" destOrd="0" presId="urn:microsoft.com/office/officeart/2005/8/layout/hierarchy3"/>
    <dgm:cxn modelId="{C46461BD-2693-483D-BB1B-434ACC968CE6}" type="presParOf" srcId="{FCEEC8FC-645F-4CE9-8481-8D4F36F56703}" destId="{7FA1A001-7E5B-48CF-AB6D-33B1EC146A64}" srcOrd="1" destOrd="0" presId="urn:microsoft.com/office/officeart/2005/8/layout/hierarchy3"/>
    <dgm:cxn modelId="{40D59D47-B37E-498B-A850-F9F8E928C939}" type="presParOf" srcId="{FCEEC8FC-645F-4CE9-8481-8D4F36F56703}" destId="{7E35B063-3828-484B-8069-82E34062B4EE}" srcOrd="2" destOrd="0" presId="urn:microsoft.com/office/officeart/2005/8/layout/hierarchy3"/>
    <dgm:cxn modelId="{78B2F9C3-BEAA-4646-8AFE-2380C3E64DC5}" type="presParOf" srcId="{FCEEC8FC-645F-4CE9-8481-8D4F36F56703}" destId="{8C42A585-E148-4E49-832C-99B425DB32F2}" srcOrd="3" destOrd="0" presId="urn:microsoft.com/office/officeart/2005/8/layout/hierarchy3"/>
    <dgm:cxn modelId="{AF1B1F6E-32CF-4DFF-99FE-890C4E468F95}" type="presParOf" srcId="{FCEEC8FC-645F-4CE9-8481-8D4F36F56703}" destId="{F0B5475A-1EE4-4EA3-AE5D-A9A95DF0E8A1}" srcOrd="4" destOrd="0" presId="urn:microsoft.com/office/officeart/2005/8/layout/hierarchy3"/>
    <dgm:cxn modelId="{FF55B6F3-3D7B-4E00-AD19-F06ACD6029A2}" type="presParOf" srcId="{FCEEC8FC-645F-4CE9-8481-8D4F36F56703}" destId="{5151005B-6665-42B2-BD65-F3AAEC77BF05}" srcOrd="5" destOrd="0" presId="urn:microsoft.com/office/officeart/2005/8/layout/hierarchy3"/>
    <dgm:cxn modelId="{C6495785-CFC1-4D19-BD57-8EF0CBA4EFB8}" type="presParOf" srcId="{FCEEC8FC-645F-4CE9-8481-8D4F36F56703}" destId="{98D7D6DC-E511-4BA4-9023-B17FAFBF0D9B}" srcOrd="6" destOrd="0" presId="urn:microsoft.com/office/officeart/2005/8/layout/hierarchy3"/>
    <dgm:cxn modelId="{DC46C3E9-1088-4D92-93EC-9C6C912456C3}" type="presParOf" srcId="{FCEEC8FC-645F-4CE9-8481-8D4F36F56703}" destId="{F46475A2-9403-4801-BA1C-08824EC831BF}" srcOrd="7" destOrd="0" presId="urn:microsoft.com/office/officeart/2005/8/layout/hierarchy3"/>
    <dgm:cxn modelId="{B00C41CE-E19C-4F96-B356-EDE14BEFA1DA}" type="presParOf" srcId="{FCEEC8FC-645F-4CE9-8481-8D4F36F56703}" destId="{83E13D8F-8133-4724-8F52-2420A5489523}" srcOrd="8" destOrd="0" presId="urn:microsoft.com/office/officeart/2005/8/layout/hierarchy3"/>
    <dgm:cxn modelId="{456165BE-077D-467F-BD58-8E7712B45824}" type="presParOf" srcId="{FCEEC8FC-645F-4CE9-8481-8D4F36F56703}" destId="{152E8673-2D6E-46BD-AA53-A7D8FA734BC9}" srcOrd="9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7AE15937-71C1-45D1-859B-DFA2E162798F}" type="doc">
      <dgm:prSet loTypeId="urn:microsoft.com/office/officeart/2005/8/layout/radial5" loCatId="cycle" qsTypeId="urn:microsoft.com/office/officeart/2005/8/quickstyle/3d3" qsCatId="3D" csTypeId="urn:microsoft.com/office/officeart/2005/8/colors/colorful4" csCatId="colorful" phldr="1"/>
      <dgm:spPr/>
      <dgm:t>
        <a:bodyPr/>
        <a:lstStyle/>
        <a:p>
          <a:endParaRPr lang="es-CR"/>
        </a:p>
      </dgm:t>
    </dgm:pt>
    <dgm:pt modelId="{091C52DC-4AA1-458B-9074-60F5EE60E17C}">
      <dgm:prSet phldrT="[Texto]"/>
      <dgm:spPr/>
      <dgm:t>
        <a:bodyPr/>
        <a:lstStyle/>
        <a:p>
          <a:r>
            <a:rPr lang="es-CR" dirty="0" smtClean="0"/>
            <a:t>BD</a:t>
          </a:r>
          <a:endParaRPr lang="es-CR" dirty="0"/>
        </a:p>
      </dgm:t>
    </dgm:pt>
    <dgm:pt modelId="{98A21F17-E273-48A5-B233-DE3327148700}" type="parTrans" cxnId="{7B29A185-EE29-4C50-84A8-A80E9A80C170}">
      <dgm:prSet/>
      <dgm:spPr/>
      <dgm:t>
        <a:bodyPr/>
        <a:lstStyle/>
        <a:p>
          <a:endParaRPr lang="es-CR"/>
        </a:p>
      </dgm:t>
    </dgm:pt>
    <dgm:pt modelId="{8251A620-8709-4B71-A9EE-A9618F7E3AF2}" type="sibTrans" cxnId="{7B29A185-EE29-4C50-84A8-A80E9A80C170}">
      <dgm:prSet/>
      <dgm:spPr/>
      <dgm:t>
        <a:bodyPr/>
        <a:lstStyle/>
        <a:p>
          <a:endParaRPr lang="es-CR"/>
        </a:p>
      </dgm:t>
    </dgm:pt>
    <dgm:pt modelId="{99182C2A-08D8-4DA2-9F12-2609EC4C130F}">
      <dgm:prSet phldrT="[Texto]" custT="1"/>
      <dgm:spPr/>
      <dgm:t>
        <a:bodyPr/>
        <a:lstStyle/>
        <a:p>
          <a:r>
            <a:rPr lang="es-CR" sz="1200" dirty="0" smtClean="0"/>
            <a:t>Lenguajes</a:t>
          </a:r>
          <a:endParaRPr lang="es-CR" sz="1200" dirty="0"/>
        </a:p>
      </dgm:t>
    </dgm:pt>
    <dgm:pt modelId="{847914EC-1C2F-4A10-A028-3496254A7A1D}" type="parTrans" cxnId="{CCCB08F8-E369-4593-818B-9CBE6426463A}">
      <dgm:prSet/>
      <dgm:spPr/>
      <dgm:t>
        <a:bodyPr/>
        <a:lstStyle/>
        <a:p>
          <a:endParaRPr lang="es-CR"/>
        </a:p>
      </dgm:t>
    </dgm:pt>
    <dgm:pt modelId="{0FB807EF-A90D-4A75-BA39-9BF0203209D2}" type="sibTrans" cxnId="{CCCB08F8-E369-4593-818B-9CBE6426463A}">
      <dgm:prSet/>
      <dgm:spPr/>
      <dgm:t>
        <a:bodyPr/>
        <a:lstStyle/>
        <a:p>
          <a:endParaRPr lang="es-CR"/>
        </a:p>
      </dgm:t>
    </dgm:pt>
    <dgm:pt modelId="{B4B8B669-4CFA-4A5C-81EA-0F202A153EA7}">
      <dgm:prSet phldrT="[Texto]" custT="1"/>
      <dgm:spPr/>
      <dgm:t>
        <a:bodyPr/>
        <a:lstStyle/>
        <a:p>
          <a:r>
            <a:rPr lang="es-CR" sz="1200" dirty="0" smtClean="0"/>
            <a:t>Diccionario de datos</a:t>
          </a:r>
          <a:endParaRPr lang="es-CR" sz="1200" dirty="0"/>
        </a:p>
      </dgm:t>
    </dgm:pt>
    <dgm:pt modelId="{3E84B38B-6811-4B9C-AC2A-62B9326E77F0}" type="parTrans" cxnId="{49769038-4E5E-4B60-9F65-2BC79D26DCC5}">
      <dgm:prSet/>
      <dgm:spPr/>
      <dgm:t>
        <a:bodyPr/>
        <a:lstStyle/>
        <a:p>
          <a:endParaRPr lang="es-CR"/>
        </a:p>
      </dgm:t>
    </dgm:pt>
    <dgm:pt modelId="{1515E5A5-B0DC-4D77-BC22-FB043B75635B}" type="sibTrans" cxnId="{49769038-4E5E-4B60-9F65-2BC79D26DCC5}">
      <dgm:prSet/>
      <dgm:spPr/>
      <dgm:t>
        <a:bodyPr/>
        <a:lstStyle/>
        <a:p>
          <a:endParaRPr lang="es-CR"/>
        </a:p>
      </dgm:t>
    </dgm:pt>
    <dgm:pt modelId="{9EA83ACF-F3C7-4CF5-BF42-D827DFCF63ED}">
      <dgm:prSet phldrT="[Texto]" custT="1"/>
      <dgm:spPr>
        <a:solidFill>
          <a:srgbClr val="C00000"/>
        </a:solidFill>
      </dgm:spPr>
      <dgm:t>
        <a:bodyPr/>
        <a:lstStyle/>
        <a:p>
          <a:r>
            <a:rPr lang="es-CR" sz="1200" dirty="0" smtClean="0"/>
            <a:t>Seguridad e integridad</a:t>
          </a:r>
          <a:endParaRPr lang="es-CR" sz="1200" dirty="0"/>
        </a:p>
      </dgm:t>
    </dgm:pt>
    <dgm:pt modelId="{2E0CB514-0F8B-4519-9014-1F52E9B746F9}" type="parTrans" cxnId="{2BCFFA49-40F6-40F0-9838-94059DA63668}">
      <dgm:prSet/>
      <dgm:spPr/>
      <dgm:t>
        <a:bodyPr/>
        <a:lstStyle/>
        <a:p>
          <a:endParaRPr lang="es-CR"/>
        </a:p>
      </dgm:t>
    </dgm:pt>
    <dgm:pt modelId="{38963FDB-5B93-437F-BF19-15F105997ABC}" type="sibTrans" cxnId="{2BCFFA49-40F6-40F0-9838-94059DA63668}">
      <dgm:prSet/>
      <dgm:spPr/>
      <dgm:t>
        <a:bodyPr/>
        <a:lstStyle/>
        <a:p>
          <a:endParaRPr lang="es-CR"/>
        </a:p>
      </dgm:t>
    </dgm:pt>
    <dgm:pt modelId="{E5657A53-A904-43A5-A860-70C7B30553ED}">
      <dgm:prSet phldrT="[Texto]" custT="1"/>
      <dgm:spPr/>
      <dgm:t>
        <a:bodyPr/>
        <a:lstStyle/>
        <a:p>
          <a:r>
            <a:rPr lang="es-CR" sz="1200" dirty="0" smtClean="0"/>
            <a:t>Administrador de la BD</a:t>
          </a:r>
          <a:endParaRPr lang="es-CR" sz="1200" dirty="0"/>
        </a:p>
      </dgm:t>
    </dgm:pt>
    <dgm:pt modelId="{CC6724D1-D2E4-49FC-B35F-480B3D2E0F51}" type="parTrans" cxnId="{3E05257F-FA03-48BF-BCB6-DA83FE848139}">
      <dgm:prSet/>
      <dgm:spPr/>
      <dgm:t>
        <a:bodyPr/>
        <a:lstStyle/>
        <a:p>
          <a:endParaRPr lang="es-CR"/>
        </a:p>
      </dgm:t>
    </dgm:pt>
    <dgm:pt modelId="{BD0B737D-D5C4-4A79-9599-FC1C7D11CAC6}" type="sibTrans" cxnId="{3E05257F-FA03-48BF-BCB6-DA83FE848139}">
      <dgm:prSet/>
      <dgm:spPr/>
      <dgm:t>
        <a:bodyPr/>
        <a:lstStyle/>
        <a:p>
          <a:endParaRPr lang="es-CR"/>
        </a:p>
      </dgm:t>
    </dgm:pt>
    <dgm:pt modelId="{72D27FB9-3F52-4599-B695-DFDDD17096F1}" type="pres">
      <dgm:prSet presAssocID="{7AE15937-71C1-45D1-859B-DFA2E162798F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931071F-9DDA-45D9-81F6-43274B4BFB4E}" type="pres">
      <dgm:prSet presAssocID="{091C52DC-4AA1-458B-9074-60F5EE60E17C}" presName="centerShape" presStyleLbl="node0" presStyleIdx="0" presStyleCnt="1" custScaleX="134820" custScaleY="129587"/>
      <dgm:spPr/>
      <dgm:t>
        <a:bodyPr/>
        <a:lstStyle/>
        <a:p>
          <a:endParaRPr lang="en-US"/>
        </a:p>
      </dgm:t>
    </dgm:pt>
    <dgm:pt modelId="{719126A6-13CB-452F-A1B5-3592B17B4BEF}" type="pres">
      <dgm:prSet presAssocID="{847914EC-1C2F-4A10-A028-3496254A7A1D}" presName="parTrans" presStyleLbl="sibTrans2D1" presStyleIdx="0" presStyleCnt="4"/>
      <dgm:spPr/>
      <dgm:t>
        <a:bodyPr/>
        <a:lstStyle/>
        <a:p>
          <a:endParaRPr lang="en-US"/>
        </a:p>
      </dgm:t>
    </dgm:pt>
    <dgm:pt modelId="{1EE8AF81-3E48-44CE-88FF-79537646C728}" type="pres">
      <dgm:prSet presAssocID="{847914EC-1C2F-4A10-A028-3496254A7A1D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B3867425-C3F4-4894-A256-4B2753B78F29}" type="pres">
      <dgm:prSet presAssocID="{99182C2A-08D8-4DA2-9F12-2609EC4C130F}" presName="node" presStyleLbl="node1" presStyleIdx="0" presStyleCnt="4" custScaleX="108243" custScaleY="106298" custRadScaleRad="10247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9D5763-3577-46CD-87CB-17E0183895F4}" type="pres">
      <dgm:prSet presAssocID="{3E84B38B-6811-4B9C-AC2A-62B9326E77F0}" presName="parTrans" presStyleLbl="sibTrans2D1" presStyleIdx="1" presStyleCnt="4"/>
      <dgm:spPr/>
      <dgm:t>
        <a:bodyPr/>
        <a:lstStyle/>
        <a:p>
          <a:endParaRPr lang="en-US"/>
        </a:p>
      </dgm:t>
    </dgm:pt>
    <dgm:pt modelId="{33141EB3-51D2-4821-AE40-40097F75B4C8}" type="pres">
      <dgm:prSet presAssocID="{3E84B38B-6811-4B9C-AC2A-62B9326E77F0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EE70BAE8-E1CD-43D1-A346-139666CFD76B}" type="pres">
      <dgm:prSet presAssocID="{B4B8B669-4CFA-4A5C-81EA-0F202A153EA7}" presName="node" presStyleLbl="node1" presStyleIdx="1" presStyleCnt="4" custScaleX="108243" custScaleY="106298" custRadScaleRad="10520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0070B4-C5B8-4BF4-B238-5234A28D1EF0}" type="pres">
      <dgm:prSet presAssocID="{2E0CB514-0F8B-4519-9014-1F52E9B746F9}" presName="parTrans" presStyleLbl="sibTrans2D1" presStyleIdx="2" presStyleCnt="4"/>
      <dgm:spPr/>
      <dgm:t>
        <a:bodyPr/>
        <a:lstStyle/>
        <a:p>
          <a:endParaRPr lang="en-US"/>
        </a:p>
      </dgm:t>
    </dgm:pt>
    <dgm:pt modelId="{7A93EE6A-D24B-42D3-A752-F81E232A9CDE}" type="pres">
      <dgm:prSet presAssocID="{2E0CB514-0F8B-4519-9014-1F52E9B746F9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F34664CC-2F22-4E2C-87CC-57C5323B3B8D}" type="pres">
      <dgm:prSet presAssocID="{9EA83ACF-F3C7-4CF5-BF42-D827DFCF63ED}" presName="node" presStyleLbl="node1" presStyleIdx="2" presStyleCnt="4" custScaleX="108243" custScaleY="106298" custRadScaleRad="1040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68184D-E047-4535-8377-B08CA577680F}" type="pres">
      <dgm:prSet presAssocID="{CC6724D1-D2E4-49FC-B35F-480B3D2E0F51}" presName="parTrans" presStyleLbl="sibTrans2D1" presStyleIdx="3" presStyleCnt="4"/>
      <dgm:spPr/>
      <dgm:t>
        <a:bodyPr/>
        <a:lstStyle/>
        <a:p>
          <a:endParaRPr lang="en-US"/>
        </a:p>
      </dgm:t>
    </dgm:pt>
    <dgm:pt modelId="{D8461109-7D0C-422E-B446-37D444E22568}" type="pres">
      <dgm:prSet presAssocID="{CC6724D1-D2E4-49FC-B35F-480B3D2E0F51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2D48FA38-FCD2-40B9-A48B-106BE4A984B2}" type="pres">
      <dgm:prSet presAssocID="{E5657A53-A904-43A5-A860-70C7B30553ED}" presName="node" presStyleLbl="node1" presStyleIdx="3" presStyleCnt="4" custScaleX="108243" custScaleY="106298" custRadScaleRad="10520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9769038-4E5E-4B60-9F65-2BC79D26DCC5}" srcId="{091C52DC-4AA1-458B-9074-60F5EE60E17C}" destId="{B4B8B669-4CFA-4A5C-81EA-0F202A153EA7}" srcOrd="1" destOrd="0" parTransId="{3E84B38B-6811-4B9C-AC2A-62B9326E77F0}" sibTransId="{1515E5A5-B0DC-4D77-BC22-FB043B75635B}"/>
    <dgm:cxn modelId="{5AA647F7-BB66-456D-A6C0-496E604F746B}" type="presOf" srcId="{CC6724D1-D2E4-49FC-B35F-480B3D2E0F51}" destId="{D8461109-7D0C-422E-B446-37D444E22568}" srcOrd="1" destOrd="0" presId="urn:microsoft.com/office/officeart/2005/8/layout/radial5"/>
    <dgm:cxn modelId="{BBF21F25-3DF5-4ED5-979B-1DC5D16BCA86}" type="presOf" srcId="{9EA83ACF-F3C7-4CF5-BF42-D827DFCF63ED}" destId="{F34664CC-2F22-4E2C-87CC-57C5323B3B8D}" srcOrd="0" destOrd="0" presId="urn:microsoft.com/office/officeart/2005/8/layout/radial5"/>
    <dgm:cxn modelId="{3E05257F-FA03-48BF-BCB6-DA83FE848139}" srcId="{091C52DC-4AA1-458B-9074-60F5EE60E17C}" destId="{E5657A53-A904-43A5-A860-70C7B30553ED}" srcOrd="3" destOrd="0" parTransId="{CC6724D1-D2E4-49FC-B35F-480B3D2E0F51}" sibTransId="{BD0B737D-D5C4-4A79-9599-FC1C7D11CAC6}"/>
    <dgm:cxn modelId="{3F0C600A-3360-454A-9B9A-5CDA57D6D138}" type="presOf" srcId="{B4B8B669-4CFA-4A5C-81EA-0F202A153EA7}" destId="{EE70BAE8-E1CD-43D1-A346-139666CFD76B}" srcOrd="0" destOrd="0" presId="urn:microsoft.com/office/officeart/2005/8/layout/radial5"/>
    <dgm:cxn modelId="{F37DDD02-E40D-418C-8C7E-F4440090E524}" type="presOf" srcId="{3E84B38B-6811-4B9C-AC2A-62B9326E77F0}" destId="{33141EB3-51D2-4821-AE40-40097F75B4C8}" srcOrd="1" destOrd="0" presId="urn:microsoft.com/office/officeart/2005/8/layout/radial5"/>
    <dgm:cxn modelId="{8A539D3F-9327-421A-99E6-D0F3805CA37F}" type="presOf" srcId="{99182C2A-08D8-4DA2-9F12-2609EC4C130F}" destId="{B3867425-C3F4-4894-A256-4B2753B78F29}" srcOrd="0" destOrd="0" presId="urn:microsoft.com/office/officeart/2005/8/layout/radial5"/>
    <dgm:cxn modelId="{E958D566-BF09-46BF-B456-35ECD7EB8F8B}" type="presOf" srcId="{2E0CB514-0F8B-4519-9014-1F52E9B746F9}" destId="{7A93EE6A-D24B-42D3-A752-F81E232A9CDE}" srcOrd="1" destOrd="0" presId="urn:microsoft.com/office/officeart/2005/8/layout/radial5"/>
    <dgm:cxn modelId="{2BCFFA49-40F6-40F0-9838-94059DA63668}" srcId="{091C52DC-4AA1-458B-9074-60F5EE60E17C}" destId="{9EA83ACF-F3C7-4CF5-BF42-D827DFCF63ED}" srcOrd="2" destOrd="0" parTransId="{2E0CB514-0F8B-4519-9014-1F52E9B746F9}" sibTransId="{38963FDB-5B93-437F-BF19-15F105997ABC}"/>
    <dgm:cxn modelId="{CCCB08F8-E369-4593-818B-9CBE6426463A}" srcId="{091C52DC-4AA1-458B-9074-60F5EE60E17C}" destId="{99182C2A-08D8-4DA2-9F12-2609EC4C130F}" srcOrd="0" destOrd="0" parTransId="{847914EC-1C2F-4A10-A028-3496254A7A1D}" sibTransId="{0FB807EF-A90D-4A75-BA39-9BF0203209D2}"/>
    <dgm:cxn modelId="{30E9C87C-93B5-4064-B942-6B45075939C8}" type="presOf" srcId="{847914EC-1C2F-4A10-A028-3496254A7A1D}" destId="{719126A6-13CB-452F-A1B5-3592B17B4BEF}" srcOrd="0" destOrd="0" presId="urn:microsoft.com/office/officeart/2005/8/layout/radial5"/>
    <dgm:cxn modelId="{0598040F-1E5E-4357-92F2-6C246DF06DF7}" type="presOf" srcId="{3E84B38B-6811-4B9C-AC2A-62B9326E77F0}" destId="{A39D5763-3577-46CD-87CB-17E0183895F4}" srcOrd="0" destOrd="0" presId="urn:microsoft.com/office/officeart/2005/8/layout/radial5"/>
    <dgm:cxn modelId="{50662E56-5E8B-434E-9EB6-4F0AA21FADA8}" type="presOf" srcId="{7AE15937-71C1-45D1-859B-DFA2E162798F}" destId="{72D27FB9-3F52-4599-B695-DFDDD17096F1}" srcOrd="0" destOrd="0" presId="urn:microsoft.com/office/officeart/2005/8/layout/radial5"/>
    <dgm:cxn modelId="{7B29A185-EE29-4C50-84A8-A80E9A80C170}" srcId="{7AE15937-71C1-45D1-859B-DFA2E162798F}" destId="{091C52DC-4AA1-458B-9074-60F5EE60E17C}" srcOrd="0" destOrd="0" parTransId="{98A21F17-E273-48A5-B233-DE3327148700}" sibTransId="{8251A620-8709-4B71-A9EE-A9618F7E3AF2}"/>
    <dgm:cxn modelId="{6B07636C-3F19-49D1-8552-B7BA32723972}" type="presOf" srcId="{091C52DC-4AA1-458B-9074-60F5EE60E17C}" destId="{2931071F-9DDA-45D9-81F6-43274B4BFB4E}" srcOrd="0" destOrd="0" presId="urn:microsoft.com/office/officeart/2005/8/layout/radial5"/>
    <dgm:cxn modelId="{97CFD8C7-65C3-44FC-AC06-FFA2F89329FA}" type="presOf" srcId="{2E0CB514-0F8B-4519-9014-1F52E9B746F9}" destId="{8F0070B4-C5B8-4BF4-B238-5234A28D1EF0}" srcOrd="0" destOrd="0" presId="urn:microsoft.com/office/officeart/2005/8/layout/radial5"/>
    <dgm:cxn modelId="{061F3974-F0EC-44E2-9573-F69995A0BBA6}" type="presOf" srcId="{CC6724D1-D2E4-49FC-B35F-480B3D2E0F51}" destId="{6468184D-E047-4535-8377-B08CA577680F}" srcOrd="0" destOrd="0" presId="urn:microsoft.com/office/officeart/2005/8/layout/radial5"/>
    <dgm:cxn modelId="{E3D8AA51-A09F-4058-8CCB-C8AA7A5EF03A}" type="presOf" srcId="{E5657A53-A904-43A5-A860-70C7B30553ED}" destId="{2D48FA38-FCD2-40B9-A48B-106BE4A984B2}" srcOrd="0" destOrd="0" presId="urn:microsoft.com/office/officeart/2005/8/layout/radial5"/>
    <dgm:cxn modelId="{DA3D3913-87C9-49A2-9063-4215FCE94EAB}" type="presOf" srcId="{847914EC-1C2F-4A10-A028-3496254A7A1D}" destId="{1EE8AF81-3E48-44CE-88FF-79537646C728}" srcOrd="1" destOrd="0" presId="urn:microsoft.com/office/officeart/2005/8/layout/radial5"/>
    <dgm:cxn modelId="{A258FD81-F015-464C-9308-2E63D1D76CE6}" type="presParOf" srcId="{72D27FB9-3F52-4599-B695-DFDDD17096F1}" destId="{2931071F-9DDA-45D9-81F6-43274B4BFB4E}" srcOrd="0" destOrd="0" presId="urn:microsoft.com/office/officeart/2005/8/layout/radial5"/>
    <dgm:cxn modelId="{FF3E3A73-A607-4475-BD52-D621E02E0CC2}" type="presParOf" srcId="{72D27FB9-3F52-4599-B695-DFDDD17096F1}" destId="{719126A6-13CB-452F-A1B5-3592B17B4BEF}" srcOrd="1" destOrd="0" presId="urn:microsoft.com/office/officeart/2005/8/layout/radial5"/>
    <dgm:cxn modelId="{AC1E21C6-FEFC-464A-87C6-6EF3A483C397}" type="presParOf" srcId="{719126A6-13CB-452F-A1B5-3592B17B4BEF}" destId="{1EE8AF81-3E48-44CE-88FF-79537646C728}" srcOrd="0" destOrd="0" presId="urn:microsoft.com/office/officeart/2005/8/layout/radial5"/>
    <dgm:cxn modelId="{299B9BAE-E690-4360-B97D-EEAC031389DB}" type="presParOf" srcId="{72D27FB9-3F52-4599-B695-DFDDD17096F1}" destId="{B3867425-C3F4-4894-A256-4B2753B78F29}" srcOrd="2" destOrd="0" presId="urn:microsoft.com/office/officeart/2005/8/layout/radial5"/>
    <dgm:cxn modelId="{60A6BC73-9DA5-462B-81F8-A9EAFC90ABB4}" type="presParOf" srcId="{72D27FB9-3F52-4599-B695-DFDDD17096F1}" destId="{A39D5763-3577-46CD-87CB-17E0183895F4}" srcOrd="3" destOrd="0" presId="urn:microsoft.com/office/officeart/2005/8/layout/radial5"/>
    <dgm:cxn modelId="{653CC86B-C56C-4C32-A5E1-7948C8BF56BB}" type="presParOf" srcId="{A39D5763-3577-46CD-87CB-17E0183895F4}" destId="{33141EB3-51D2-4821-AE40-40097F75B4C8}" srcOrd="0" destOrd="0" presId="urn:microsoft.com/office/officeart/2005/8/layout/radial5"/>
    <dgm:cxn modelId="{D8C6722F-40DA-4593-9DC8-5D5844642D8B}" type="presParOf" srcId="{72D27FB9-3F52-4599-B695-DFDDD17096F1}" destId="{EE70BAE8-E1CD-43D1-A346-139666CFD76B}" srcOrd="4" destOrd="0" presId="urn:microsoft.com/office/officeart/2005/8/layout/radial5"/>
    <dgm:cxn modelId="{81FECFE2-201A-4470-BEB7-D3E8F07DE933}" type="presParOf" srcId="{72D27FB9-3F52-4599-B695-DFDDD17096F1}" destId="{8F0070B4-C5B8-4BF4-B238-5234A28D1EF0}" srcOrd="5" destOrd="0" presId="urn:microsoft.com/office/officeart/2005/8/layout/radial5"/>
    <dgm:cxn modelId="{6CF82B75-CA71-413B-90BD-FECE152ED179}" type="presParOf" srcId="{8F0070B4-C5B8-4BF4-B238-5234A28D1EF0}" destId="{7A93EE6A-D24B-42D3-A752-F81E232A9CDE}" srcOrd="0" destOrd="0" presId="urn:microsoft.com/office/officeart/2005/8/layout/radial5"/>
    <dgm:cxn modelId="{A4535486-ABBD-4178-BCB2-3FC48795A028}" type="presParOf" srcId="{72D27FB9-3F52-4599-B695-DFDDD17096F1}" destId="{F34664CC-2F22-4E2C-87CC-57C5323B3B8D}" srcOrd="6" destOrd="0" presId="urn:microsoft.com/office/officeart/2005/8/layout/radial5"/>
    <dgm:cxn modelId="{4B858C43-2598-4D00-8845-E2316965E886}" type="presParOf" srcId="{72D27FB9-3F52-4599-B695-DFDDD17096F1}" destId="{6468184D-E047-4535-8377-B08CA577680F}" srcOrd="7" destOrd="0" presId="urn:microsoft.com/office/officeart/2005/8/layout/radial5"/>
    <dgm:cxn modelId="{B8140977-1364-4340-9801-90E221173E70}" type="presParOf" srcId="{6468184D-E047-4535-8377-B08CA577680F}" destId="{D8461109-7D0C-422E-B446-37D444E22568}" srcOrd="0" destOrd="0" presId="urn:microsoft.com/office/officeart/2005/8/layout/radial5"/>
    <dgm:cxn modelId="{43D3FE95-12F9-4A51-AE64-47A07D21D0DB}" type="presParOf" srcId="{72D27FB9-3F52-4599-B695-DFDDD17096F1}" destId="{2D48FA38-FCD2-40B9-A48B-106BE4A984B2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89E6BC28-DBF7-4FC2-B776-13581F8C6375}" type="doc">
      <dgm:prSet loTypeId="urn:microsoft.com/office/officeart/2005/8/layout/vProcess5" loCatId="process" qsTypeId="urn:microsoft.com/office/officeart/2005/8/quickstyle/3d3" qsCatId="3D" csTypeId="urn:microsoft.com/office/officeart/2005/8/colors/colorful5" csCatId="colorful" phldr="1"/>
      <dgm:spPr/>
      <dgm:t>
        <a:bodyPr/>
        <a:lstStyle/>
        <a:p>
          <a:endParaRPr lang="es-CR"/>
        </a:p>
      </dgm:t>
    </dgm:pt>
    <dgm:pt modelId="{D30BB77A-E559-4544-83E0-9326EE55AD03}">
      <dgm:prSet/>
      <dgm:spPr/>
      <dgm:t>
        <a:bodyPr/>
        <a:lstStyle/>
        <a:p>
          <a:pPr algn="just" rtl="0"/>
          <a:r>
            <a:rPr lang="es-ES" smtClean="0"/>
            <a:t>Debe garantizar la protección de los datos contra accesos no autorizados, tanto intencionados como accidentales. Debe controlar que sólo los usuarios autorizados accedan a la BD.</a:t>
          </a:r>
          <a:endParaRPr lang="es-CR"/>
        </a:p>
      </dgm:t>
    </dgm:pt>
    <dgm:pt modelId="{FF95F268-1BDF-43FA-8C25-0791FBC7E5B9}" type="parTrans" cxnId="{3B1EA9AA-76E0-4C15-8533-B9C63A0E18CB}">
      <dgm:prSet/>
      <dgm:spPr/>
      <dgm:t>
        <a:bodyPr/>
        <a:lstStyle/>
        <a:p>
          <a:pPr algn="just"/>
          <a:endParaRPr lang="es-CR"/>
        </a:p>
      </dgm:t>
    </dgm:pt>
    <dgm:pt modelId="{9FBEEFBC-EDCB-439D-BB9D-90B40D68FB3B}" type="sibTrans" cxnId="{3B1EA9AA-76E0-4C15-8533-B9C63A0E18CB}">
      <dgm:prSet/>
      <dgm:spPr/>
      <dgm:t>
        <a:bodyPr/>
        <a:lstStyle/>
        <a:p>
          <a:pPr algn="just"/>
          <a:endParaRPr lang="es-CR"/>
        </a:p>
      </dgm:t>
    </dgm:pt>
    <dgm:pt modelId="{F38A1D02-EC57-4199-94BD-C47EAF305A42}">
      <dgm:prSet/>
      <dgm:spPr/>
      <dgm:t>
        <a:bodyPr/>
        <a:lstStyle/>
        <a:p>
          <a:pPr algn="just" rtl="0"/>
          <a:r>
            <a:rPr lang="es-ES" dirty="0" smtClean="0"/>
            <a:t>Los SGBD ofrecen mecanismos para implantar restricciones de integridad en la BD. Estas restricciones van a proteger la BD contra daños accidentales</a:t>
          </a:r>
          <a:endParaRPr lang="es-CR" dirty="0"/>
        </a:p>
      </dgm:t>
    </dgm:pt>
    <dgm:pt modelId="{4B670396-B486-426F-AB62-2BBC17664ACD}" type="parTrans" cxnId="{1AB7C3B9-C40E-49DD-BB12-A9F2FA4EFF63}">
      <dgm:prSet/>
      <dgm:spPr/>
      <dgm:t>
        <a:bodyPr/>
        <a:lstStyle/>
        <a:p>
          <a:pPr algn="just"/>
          <a:endParaRPr lang="es-CR"/>
        </a:p>
      </dgm:t>
    </dgm:pt>
    <dgm:pt modelId="{54DFA9CC-E2F4-4A93-BC0A-152BF2EE47C6}" type="sibTrans" cxnId="{1AB7C3B9-C40E-49DD-BB12-A9F2FA4EFF63}">
      <dgm:prSet/>
      <dgm:spPr/>
      <dgm:t>
        <a:bodyPr/>
        <a:lstStyle/>
        <a:p>
          <a:pPr algn="just"/>
          <a:endParaRPr lang="es-CR"/>
        </a:p>
      </dgm:t>
    </dgm:pt>
    <dgm:pt modelId="{B6D88CF0-0C36-4698-9213-75080003C5EC}">
      <dgm:prSet/>
      <dgm:spPr/>
      <dgm:t>
        <a:bodyPr/>
        <a:lstStyle/>
        <a:p>
          <a:pPr algn="just" rtl="0"/>
          <a:r>
            <a:rPr lang="es-ES" dirty="0" smtClean="0"/>
            <a:t>Proporciona herramientas y mecanismos para la planificación y realización de copias de seguridad y restauración. </a:t>
          </a:r>
          <a:endParaRPr lang="es-CR" dirty="0"/>
        </a:p>
      </dgm:t>
    </dgm:pt>
    <dgm:pt modelId="{FC0F9BFB-D7EB-432C-BF2A-007EAA2577B2}" type="parTrans" cxnId="{C1C8FDCB-748A-4B69-A463-E5660F16E858}">
      <dgm:prSet/>
      <dgm:spPr/>
      <dgm:t>
        <a:bodyPr/>
        <a:lstStyle/>
        <a:p>
          <a:pPr algn="just"/>
          <a:endParaRPr lang="es-CR"/>
        </a:p>
      </dgm:t>
    </dgm:pt>
    <dgm:pt modelId="{73E72911-258D-4174-A245-2B8579AAE197}" type="sibTrans" cxnId="{C1C8FDCB-748A-4B69-A463-E5660F16E858}">
      <dgm:prSet/>
      <dgm:spPr/>
      <dgm:t>
        <a:bodyPr/>
        <a:lstStyle/>
        <a:p>
          <a:pPr algn="just"/>
          <a:endParaRPr lang="es-CR"/>
        </a:p>
      </dgm:t>
    </dgm:pt>
    <dgm:pt modelId="{27C00521-8835-437D-B433-B504FF8E94C5}">
      <dgm:prSet/>
      <dgm:spPr/>
      <dgm:t>
        <a:bodyPr/>
        <a:lstStyle/>
        <a:p>
          <a:pPr algn="just" rtl="0"/>
          <a:r>
            <a:rPr lang="es-ES" smtClean="0"/>
            <a:t>Debe ser capaz de recuperar la BD llevándola a un estado consistente en caso de ocurrir algún suceso que la dañe. </a:t>
          </a:r>
          <a:endParaRPr lang="es-CR"/>
        </a:p>
      </dgm:t>
    </dgm:pt>
    <dgm:pt modelId="{5A85260B-78A2-4E42-8EFA-AFEE6140C05A}" type="parTrans" cxnId="{4D1CAE43-5D9A-41C0-A763-713A7CC67E57}">
      <dgm:prSet/>
      <dgm:spPr/>
      <dgm:t>
        <a:bodyPr/>
        <a:lstStyle/>
        <a:p>
          <a:pPr algn="just"/>
          <a:endParaRPr lang="es-CR"/>
        </a:p>
      </dgm:t>
    </dgm:pt>
    <dgm:pt modelId="{78A584D9-7A29-4BB7-AD31-AA933FB0678B}" type="sibTrans" cxnId="{4D1CAE43-5D9A-41C0-A763-713A7CC67E57}">
      <dgm:prSet/>
      <dgm:spPr/>
      <dgm:t>
        <a:bodyPr/>
        <a:lstStyle/>
        <a:p>
          <a:pPr algn="just"/>
          <a:endParaRPr lang="es-CR"/>
        </a:p>
      </dgm:t>
    </dgm:pt>
    <dgm:pt modelId="{BA389D25-451D-4960-88C4-164D8770748A}">
      <dgm:prSet/>
      <dgm:spPr/>
      <dgm:t>
        <a:bodyPr/>
        <a:lstStyle/>
        <a:p>
          <a:pPr algn="just" rtl="0"/>
          <a:r>
            <a:rPr lang="es-ES" smtClean="0"/>
            <a:t>Debe asegurar el acceso concurrente y ofrecer mecanismos para conservar la consistencia de los datos en el caso de que varios usuarios actualicen la BD de forma concurrente.</a:t>
          </a:r>
          <a:endParaRPr lang="es-CR"/>
        </a:p>
      </dgm:t>
    </dgm:pt>
    <dgm:pt modelId="{4997FF02-46C1-4C34-9384-F40C17E8029D}" type="parTrans" cxnId="{DDC12DCE-75C5-4448-8A73-A6928C28319B}">
      <dgm:prSet/>
      <dgm:spPr/>
      <dgm:t>
        <a:bodyPr/>
        <a:lstStyle/>
        <a:p>
          <a:pPr algn="just"/>
          <a:endParaRPr lang="es-CR"/>
        </a:p>
      </dgm:t>
    </dgm:pt>
    <dgm:pt modelId="{9302F643-D4EA-418A-80AD-B755A404CE43}" type="sibTrans" cxnId="{DDC12DCE-75C5-4448-8A73-A6928C28319B}">
      <dgm:prSet/>
      <dgm:spPr/>
      <dgm:t>
        <a:bodyPr/>
        <a:lstStyle/>
        <a:p>
          <a:pPr algn="just"/>
          <a:endParaRPr lang="es-CR"/>
        </a:p>
      </dgm:t>
    </dgm:pt>
    <dgm:pt modelId="{6666B2DF-FEB6-488D-9616-C2628B973B4E}" type="pres">
      <dgm:prSet presAssocID="{89E6BC28-DBF7-4FC2-B776-13581F8C6375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74DCF40-08B5-41ED-BB03-604F10EEE779}" type="pres">
      <dgm:prSet presAssocID="{89E6BC28-DBF7-4FC2-B776-13581F8C6375}" presName="dummyMaxCanvas" presStyleCnt="0">
        <dgm:presLayoutVars/>
      </dgm:prSet>
      <dgm:spPr/>
    </dgm:pt>
    <dgm:pt modelId="{E46BD445-1099-4856-A078-238964762F4D}" type="pres">
      <dgm:prSet presAssocID="{89E6BC28-DBF7-4FC2-B776-13581F8C6375}" presName="FiveNodes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BC4F39-021E-4E5B-85C5-3447502D3C13}" type="pres">
      <dgm:prSet presAssocID="{89E6BC28-DBF7-4FC2-B776-13581F8C6375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1990F9F6-A2C9-47BA-8DD2-D000345F59BA}" type="pres">
      <dgm:prSet presAssocID="{89E6BC28-DBF7-4FC2-B776-13581F8C6375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248334-F2C8-465E-8B25-2C833094B6F4}" type="pres">
      <dgm:prSet presAssocID="{89E6BC28-DBF7-4FC2-B776-13581F8C6375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1B231D-C516-411E-80C4-53267384824B}" type="pres">
      <dgm:prSet presAssocID="{89E6BC28-DBF7-4FC2-B776-13581F8C6375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848F6D-0840-4FC9-A089-E080EBD5BBD8}" type="pres">
      <dgm:prSet presAssocID="{89E6BC28-DBF7-4FC2-B776-13581F8C6375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956B24-0623-475B-8453-A8EC82D02453}" type="pres">
      <dgm:prSet presAssocID="{89E6BC28-DBF7-4FC2-B776-13581F8C6375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F7A65D-4D9F-447D-9EFC-4B2DA9901C63}" type="pres">
      <dgm:prSet presAssocID="{89E6BC28-DBF7-4FC2-B776-13581F8C6375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786EB6-A2D4-4554-9DA7-2C36B7B79F05}" type="pres">
      <dgm:prSet presAssocID="{89E6BC28-DBF7-4FC2-B776-13581F8C6375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BF3893-F478-4A4A-899C-E0698DB531C3}" type="pres">
      <dgm:prSet presAssocID="{89E6BC28-DBF7-4FC2-B776-13581F8C6375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CB9D7D-0DDF-4E8E-AE14-393D0B6946E7}" type="pres">
      <dgm:prSet presAssocID="{89E6BC28-DBF7-4FC2-B776-13581F8C6375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5DEAF627-6EBC-400D-BC4B-BBC76F19A424}" type="pres">
      <dgm:prSet presAssocID="{89E6BC28-DBF7-4FC2-B776-13581F8C6375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5242C2-9E2B-4F4C-B6D5-99BBE70C03A1}" type="pres">
      <dgm:prSet presAssocID="{89E6BC28-DBF7-4FC2-B776-13581F8C6375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764949-4DCC-4768-89F6-41905366D7AF}" type="pres">
      <dgm:prSet presAssocID="{89E6BC28-DBF7-4FC2-B776-13581F8C6375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11EB51F-6187-4298-ADD4-8CDEB5F26AA2}" type="presOf" srcId="{F38A1D02-EC57-4199-94BD-C47EAF305A42}" destId="{71CB9D7D-0DDF-4E8E-AE14-393D0B6946E7}" srcOrd="1" destOrd="0" presId="urn:microsoft.com/office/officeart/2005/8/layout/vProcess5"/>
    <dgm:cxn modelId="{55874BA6-0060-4204-8E62-26A06FF6A3CC}" type="presOf" srcId="{BA389D25-451D-4960-88C4-164D8770748A}" destId="{F91B231D-C516-411E-80C4-53267384824B}" srcOrd="0" destOrd="0" presId="urn:microsoft.com/office/officeart/2005/8/layout/vProcess5"/>
    <dgm:cxn modelId="{6B312D70-A09C-4601-8215-CC05A78C5AEB}" type="presOf" srcId="{B6D88CF0-0C36-4698-9213-75080003C5EC}" destId="{1990F9F6-A2C9-47BA-8DD2-D000345F59BA}" srcOrd="0" destOrd="0" presId="urn:microsoft.com/office/officeart/2005/8/layout/vProcess5"/>
    <dgm:cxn modelId="{AD46279F-EADA-45FA-8C84-6909CB78C903}" type="presOf" srcId="{73E72911-258D-4174-A245-2B8579AAE197}" destId="{7FF7A65D-4D9F-447D-9EFC-4B2DA9901C63}" srcOrd="0" destOrd="0" presId="urn:microsoft.com/office/officeart/2005/8/layout/vProcess5"/>
    <dgm:cxn modelId="{5D874435-9974-4DA9-947A-4CD689DFBF1F}" type="presOf" srcId="{78A584D9-7A29-4BB7-AD31-AA933FB0678B}" destId="{02786EB6-A2D4-4554-9DA7-2C36B7B79F05}" srcOrd="0" destOrd="0" presId="urn:microsoft.com/office/officeart/2005/8/layout/vProcess5"/>
    <dgm:cxn modelId="{6BE2E3F9-F728-4A65-B19C-37DEC7180095}" type="presOf" srcId="{54DFA9CC-E2F4-4A93-BC0A-152BF2EE47C6}" destId="{7F956B24-0623-475B-8453-A8EC82D02453}" srcOrd="0" destOrd="0" presId="urn:microsoft.com/office/officeart/2005/8/layout/vProcess5"/>
    <dgm:cxn modelId="{1AB7C3B9-C40E-49DD-BB12-A9F2FA4EFF63}" srcId="{89E6BC28-DBF7-4FC2-B776-13581F8C6375}" destId="{F38A1D02-EC57-4199-94BD-C47EAF305A42}" srcOrd="1" destOrd="0" parTransId="{4B670396-B486-426F-AB62-2BBC17664ACD}" sibTransId="{54DFA9CC-E2F4-4A93-BC0A-152BF2EE47C6}"/>
    <dgm:cxn modelId="{93767E47-BF65-4C36-98B3-7040F9A366BA}" type="presOf" srcId="{B6D88CF0-0C36-4698-9213-75080003C5EC}" destId="{5DEAF627-6EBC-400D-BC4B-BBC76F19A424}" srcOrd="1" destOrd="0" presId="urn:microsoft.com/office/officeart/2005/8/layout/vProcess5"/>
    <dgm:cxn modelId="{E121DCC0-EE40-47CF-9CE8-89D24E5FB855}" type="presOf" srcId="{D30BB77A-E559-4544-83E0-9326EE55AD03}" destId="{E46BD445-1099-4856-A078-238964762F4D}" srcOrd="0" destOrd="0" presId="urn:microsoft.com/office/officeart/2005/8/layout/vProcess5"/>
    <dgm:cxn modelId="{91BD1C5E-46E0-41F7-87D8-53FF66BF3735}" type="presOf" srcId="{89E6BC28-DBF7-4FC2-B776-13581F8C6375}" destId="{6666B2DF-FEB6-488D-9616-C2628B973B4E}" srcOrd="0" destOrd="0" presId="urn:microsoft.com/office/officeart/2005/8/layout/vProcess5"/>
    <dgm:cxn modelId="{36AB72A9-0266-4AA4-96BB-7D36B6C00E61}" type="presOf" srcId="{27C00521-8835-437D-B433-B504FF8E94C5}" destId="{E1248334-F2C8-465E-8B25-2C833094B6F4}" srcOrd="0" destOrd="0" presId="urn:microsoft.com/office/officeart/2005/8/layout/vProcess5"/>
    <dgm:cxn modelId="{949BCD07-D529-4F49-8B81-2E752EFD9C6F}" type="presOf" srcId="{F38A1D02-EC57-4199-94BD-C47EAF305A42}" destId="{46BC4F39-021E-4E5B-85C5-3447502D3C13}" srcOrd="0" destOrd="0" presId="urn:microsoft.com/office/officeart/2005/8/layout/vProcess5"/>
    <dgm:cxn modelId="{DDC12DCE-75C5-4448-8A73-A6928C28319B}" srcId="{89E6BC28-DBF7-4FC2-B776-13581F8C6375}" destId="{BA389D25-451D-4960-88C4-164D8770748A}" srcOrd="4" destOrd="0" parTransId="{4997FF02-46C1-4C34-9384-F40C17E8029D}" sibTransId="{9302F643-D4EA-418A-80AD-B755A404CE43}"/>
    <dgm:cxn modelId="{D2EE5542-769E-4934-84D7-4331620C4B68}" type="presOf" srcId="{9FBEEFBC-EDCB-439D-BB9D-90B40D68FB3B}" destId="{EF848F6D-0840-4FC9-A089-E080EBD5BBD8}" srcOrd="0" destOrd="0" presId="urn:microsoft.com/office/officeart/2005/8/layout/vProcess5"/>
    <dgm:cxn modelId="{C1C8FDCB-748A-4B69-A463-E5660F16E858}" srcId="{89E6BC28-DBF7-4FC2-B776-13581F8C6375}" destId="{B6D88CF0-0C36-4698-9213-75080003C5EC}" srcOrd="2" destOrd="0" parTransId="{FC0F9BFB-D7EB-432C-BF2A-007EAA2577B2}" sibTransId="{73E72911-258D-4174-A245-2B8579AAE197}"/>
    <dgm:cxn modelId="{A6C33F3A-6D74-4CC8-95F8-A49899F2ECC7}" type="presOf" srcId="{27C00521-8835-437D-B433-B504FF8E94C5}" destId="{BC5242C2-9E2B-4F4C-B6D5-99BBE70C03A1}" srcOrd="1" destOrd="0" presId="urn:microsoft.com/office/officeart/2005/8/layout/vProcess5"/>
    <dgm:cxn modelId="{4D1CAE43-5D9A-41C0-A763-713A7CC67E57}" srcId="{89E6BC28-DBF7-4FC2-B776-13581F8C6375}" destId="{27C00521-8835-437D-B433-B504FF8E94C5}" srcOrd="3" destOrd="0" parTransId="{5A85260B-78A2-4E42-8EFA-AFEE6140C05A}" sibTransId="{78A584D9-7A29-4BB7-AD31-AA933FB0678B}"/>
    <dgm:cxn modelId="{3B1EA9AA-76E0-4C15-8533-B9C63A0E18CB}" srcId="{89E6BC28-DBF7-4FC2-B776-13581F8C6375}" destId="{D30BB77A-E559-4544-83E0-9326EE55AD03}" srcOrd="0" destOrd="0" parTransId="{FF95F268-1BDF-43FA-8C25-0791FBC7E5B9}" sibTransId="{9FBEEFBC-EDCB-439D-BB9D-90B40D68FB3B}"/>
    <dgm:cxn modelId="{337D94F3-4137-40CC-BE63-5BEAA6B59081}" type="presOf" srcId="{BA389D25-451D-4960-88C4-164D8770748A}" destId="{EA764949-4DCC-4768-89F6-41905366D7AF}" srcOrd="1" destOrd="0" presId="urn:microsoft.com/office/officeart/2005/8/layout/vProcess5"/>
    <dgm:cxn modelId="{DFF1B7ED-BA44-4F79-859C-B9F11CF4CE33}" type="presOf" srcId="{D30BB77A-E559-4544-83E0-9326EE55AD03}" destId="{8FBF3893-F478-4A4A-899C-E0698DB531C3}" srcOrd="1" destOrd="0" presId="urn:microsoft.com/office/officeart/2005/8/layout/vProcess5"/>
    <dgm:cxn modelId="{66B96618-084C-4498-B354-91B118AACBCF}" type="presParOf" srcId="{6666B2DF-FEB6-488D-9616-C2628B973B4E}" destId="{974DCF40-08B5-41ED-BB03-604F10EEE779}" srcOrd="0" destOrd="0" presId="urn:microsoft.com/office/officeart/2005/8/layout/vProcess5"/>
    <dgm:cxn modelId="{3E750454-653E-44D2-8BE5-3EC4305C606B}" type="presParOf" srcId="{6666B2DF-FEB6-488D-9616-C2628B973B4E}" destId="{E46BD445-1099-4856-A078-238964762F4D}" srcOrd="1" destOrd="0" presId="urn:microsoft.com/office/officeart/2005/8/layout/vProcess5"/>
    <dgm:cxn modelId="{4568975D-A0E1-4E2A-AA1F-B698F0998F88}" type="presParOf" srcId="{6666B2DF-FEB6-488D-9616-C2628B973B4E}" destId="{46BC4F39-021E-4E5B-85C5-3447502D3C13}" srcOrd="2" destOrd="0" presId="urn:microsoft.com/office/officeart/2005/8/layout/vProcess5"/>
    <dgm:cxn modelId="{A8A2A7CB-3AE8-4732-AE2B-6EBAAEB31216}" type="presParOf" srcId="{6666B2DF-FEB6-488D-9616-C2628B973B4E}" destId="{1990F9F6-A2C9-47BA-8DD2-D000345F59BA}" srcOrd="3" destOrd="0" presId="urn:microsoft.com/office/officeart/2005/8/layout/vProcess5"/>
    <dgm:cxn modelId="{512EE443-7B22-4E38-9DFA-E586FDF3E70B}" type="presParOf" srcId="{6666B2DF-FEB6-488D-9616-C2628B973B4E}" destId="{E1248334-F2C8-465E-8B25-2C833094B6F4}" srcOrd="4" destOrd="0" presId="urn:microsoft.com/office/officeart/2005/8/layout/vProcess5"/>
    <dgm:cxn modelId="{5B47E71A-32BC-4D36-A493-D807450D8ABA}" type="presParOf" srcId="{6666B2DF-FEB6-488D-9616-C2628B973B4E}" destId="{F91B231D-C516-411E-80C4-53267384824B}" srcOrd="5" destOrd="0" presId="urn:microsoft.com/office/officeart/2005/8/layout/vProcess5"/>
    <dgm:cxn modelId="{4DE68DD8-F92F-4D38-B6A6-CD90F26F8492}" type="presParOf" srcId="{6666B2DF-FEB6-488D-9616-C2628B973B4E}" destId="{EF848F6D-0840-4FC9-A089-E080EBD5BBD8}" srcOrd="6" destOrd="0" presId="urn:microsoft.com/office/officeart/2005/8/layout/vProcess5"/>
    <dgm:cxn modelId="{692C6BF1-A93F-41B8-AA81-92AB8853B78E}" type="presParOf" srcId="{6666B2DF-FEB6-488D-9616-C2628B973B4E}" destId="{7F956B24-0623-475B-8453-A8EC82D02453}" srcOrd="7" destOrd="0" presId="urn:microsoft.com/office/officeart/2005/8/layout/vProcess5"/>
    <dgm:cxn modelId="{C9C36C38-CFC0-4942-A3FE-AC53A5478E35}" type="presParOf" srcId="{6666B2DF-FEB6-488D-9616-C2628B973B4E}" destId="{7FF7A65D-4D9F-447D-9EFC-4B2DA9901C63}" srcOrd="8" destOrd="0" presId="urn:microsoft.com/office/officeart/2005/8/layout/vProcess5"/>
    <dgm:cxn modelId="{628FD834-6054-4F9F-ACC2-CE4F9E7A6AAC}" type="presParOf" srcId="{6666B2DF-FEB6-488D-9616-C2628B973B4E}" destId="{02786EB6-A2D4-4554-9DA7-2C36B7B79F05}" srcOrd="9" destOrd="0" presId="urn:microsoft.com/office/officeart/2005/8/layout/vProcess5"/>
    <dgm:cxn modelId="{3BC33F97-2C7C-4008-97EE-0B20A7BE70D4}" type="presParOf" srcId="{6666B2DF-FEB6-488D-9616-C2628B973B4E}" destId="{8FBF3893-F478-4A4A-899C-E0698DB531C3}" srcOrd="10" destOrd="0" presId="urn:microsoft.com/office/officeart/2005/8/layout/vProcess5"/>
    <dgm:cxn modelId="{BE0A73CF-507B-4856-909A-3603841DC5A1}" type="presParOf" srcId="{6666B2DF-FEB6-488D-9616-C2628B973B4E}" destId="{71CB9D7D-0DDF-4E8E-AE14-393D0B6946E7}" srcOrd="11" destOrd="0" presId="urn:microsoft.com/office/officeart/2005/8/layout/vProcess5"/>
    <dgm:cxn modelId="{8CC85469-4705-44AF-AD0A-DB58473112D2}" type="presParOf" srcId="{6666B2DF-FEB6-488D-9616-C2628B973B4E}" destId="{5DEAF627-6EBC-400D-BC4B-BBC76F19A424}" srcOrd="12" destOrd="0" presId="urn:microsoft.com/office/officeart/2005/8/layout/vProcess5"/>
    <dgm:cxn modelId="{DE881833-8829-4F56-AB4F-BB7212144892}" type="presParOf" srcId="{6666B2DF-FEB6-488D-9616-C2628B973B4E}" destId="{BC5242C2-9E2B-4F4C-B6D5-99BBE70C03A1}" srcOrd="13" destOrd="0" presId="urn:microsoft.com/office/officeart/2005/8/layout/vProcess5"/>
    <dgm:cxn modelId="{34BEAA20-47E3-4E17-819D-EA4312723481}" type="presParOf" srcId="{6666B2DF-FEB6-488D-9616-C2628B973B4E}" destId="{EA764949-4DCC-4768-89F6-41905366D7AF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7AE15937-71C1-45D1-859B-DFA2E162798F}" type="doc">
      <dgm:prSet loTypeId="urn:microsoft.com/office/officeart/2005/8/layout/radial5" loCatId="cycle" qsTypeId="urn:microsoft.com/office/officeart/2005/8/quickstyle/3d3" qsCatId="3D" csTypeId="urn:microsoft.com/office/officeart/2005/8/colors/colorful4" csCatId="colorful" phldr="1"/>
      <dgm:spPr/>
      <dgm:t>
        <a:bodyPr/>
        <a:lstStyle/>
        <a:p>
          <a:endParaRPr lang="es-CR"/>
        </a:p>
      </dgm:t>
    </dgm:pt>
    <dgm:pt modelId="{091C52DC-4AA1-458B-9074-60F5EE60E17C}">
      <dgm:prSet phldrT="[Texto]"/>
      <dgm:spPr/>
      <dgm:t>
        <a:bodyPr/>
        <a:lstStyle/>
        <a:p>
          <a:r>
            <a:rPr lang="es-CR" dirty="0" smtClean="0"/>
            <a:t>BD</a:t>
          </a:r>
          <a:endParaRPr lang="es-CR" dirty="0"/>
        </a:p>
      </dgm:t>
    </dgm:pt>
    <dgm:pt modelId="{98A21F17-E273-48A5-B233-DE3327148700}" type="parTrans" cxnId="{7B29A185-EE29-4C50-84A8-A80E9A80C170}">
      <dgm:prSet/>
      <dgm:spPr/>
      <dgm:t>
        <a:bodyPr/>
        <a:lstStyle/>
        <a:p>
          <a:endParaRPr lang="es-CR"/>
        </a:p>
      </dgm:t>
    </dgm:pt>
    <dgm:pt modelId="{8251A620-8709-4B71-A9EE-A9618F7E3AF2}" type="sibTrans" cxnId="{7B29A185-EE29-4C50-84A8-A80E9A80C170}">
      <dgm:prSet/>
      <dgm:spPr/>
      <dgm:t>
        <a:bodyPr/>
        <a:lstStyle/>
        <a:p>
          <a:endParaRPr lang="es-CR"/>
        </a:p>
      </dgm:t>
    </dgm:pt>
    <dgm:pt modelId="{99182C2A-08D8-4DA2-9F12-2609EC4C130F}">
      <dgm:prSet phldrT="[Texto]" custT="1"/>
      <dgm:spPr/>
      <dgm:t>
        <a:bodyPr/>
        <a:lstStyle/>
        <a:p>
          <a:r>
            <a:rPr lang="es-CR" sz="1200" dirty="0" smtClean="0"/>
            <a:t>Lenguajes</a:t>
          </a:r>
          <a:endParaRPr lang="es-CR" sz="1200" dirty="0"/>
        </a:p>
      </dgm:t>
    </dgm:pt>
    <dgm:pt modelId="{847914EC-1C2F-4A10-A028-3496254A7A1D}" type="parTrans" cxnId="{CCCB08F8-E369-4593-818B-9CBE6426463A}">
      <dgm:prSet/>
      <dgm:spPr/>
      <dgm:t>
        <a:bodyPr/>
        <a:lstStyle/>
        <a:p>
          <a:endParaRPr lang="es-CR"/>
        </a:p>
      </dgm:t>
    </dgm:pt>
    <dgm:pt modelId="{0FB807EF-A90D-4A75-BA39-9BF0203209D2}" type="sibTrans" cxnId="{CCCB08F8-E369-4593-818B-9CBE6426463A}">
      <dgm:prSet/>
      <dgm:spPr/>
      <dgm:t>
        <a:bodyPr/>
        <a:lstStyle/>
        <a:p>
          <a:endParaRPr lang="es-CR"/>
        </a:p>
      </dgm:t>
    </dgm:pt>
    <dgm:pt modelId="{B4B8B669-4CFA-4A5C-81EA-0F202A153EA7}">
      <dgm:prSet phldrT="[Texto]" custT="1"/>
      <dgm:spPr/>
      <dgm:t>
        <a:bodyPr/>
        <a:lstStyle/>
        <a:p>
          <a:r>
            <a:rPr lang="es-CR" sz="1200" dirty="0" smtClean="0"/>
            <a:t>Diccionario de datos</a:t>
          </a:r>
          <a:endParaRPr lang="es-CR" sz="1200" dirty="0"/>
        </a:p>
      </dgm:t>
    </dgm:pt>
    <dgm:pt modelId="{3E84B38B-6811-4B9C-AC2A-62B9326E77F0}" type="parTrans" cxnId="{49769038-4E5E-4B60-9F65-2BC79D26DCC5}">
      <dgm:prSet/>
      <dgm:spPr/>
      <dgm:t>
        <a:bodyPr/>
        <a:lstStyle/>
        <a:p>
          <a:endParaRPr lang="es-CR"/>
        </a:p>
      </dgm:t>
    </dgm:pt>
    <dgm:pt modelId="{1515E5A5-B0DC-4D77-BC22-FB043B75635B}" type="sibTrans" cxnId="{49769038-4E5E-4B60-9F65-2BC79D26DCC5}">
      <dgm:prSet/>
      <dgm:spPr/>
      <dgm:t>
        <a:bodyPr/>
        <a:lstStyle/>
        <a:p>
          <a:endParaRPr lang="es-CR"/>
        </a:p>
      </dgm:t>
    </dgm:pt>
    <dgm:pt modelId="{9EA83ACF-F3C7-4CF5-BF42-D827DFCF63ED}">
      <dgm:prSet phldrT="[Texto]" custT="1"/>
      <dgm:spPr/>
      <dgm:t>
        <a:bodyPr/>
        <a:lstStyle/>
        <a:p>
          <a:r>
            <a:rPr lang="es-CR" sz="1200" dirty="0" smtClean="0"/>
            <a:t>Seguridad e integridad</a:t>
          </a:r>
          <a:endParaRPr lang="es-CR" sz="1200" dirty="0"/>
        </a:p>
      </dgm:t>
    </dgm:pt>
    <dgm:pt modelId="{2E0CB514-0F8B-4519-9014-1F52E9B746F9}" type="parTrans" cxnId="{2BCFFA49-40F6-40F0-9838-94059DA63668}">
      <dgm:prSet/>
      <dgm:spPr/>
      <dgm:t>
        <a:bodyPr/>
        <a:lstStyle/>
        <a:p>
          <a:endParaRPr lang="es-CR"/>
        </a:p>
      </dgm:t>
    </dgm:pt>
    <dgm:pt modelId="{38963FDB-5B93-437F-BF19-15F105997ABC}" type="sibTrans" cxnId="{2BCFFA49-40F6-40F0-9838-94059DA63668}">
      <dgm:prSet/>
      <dgm:spPr/>
      <dgm:t>
        <a:bodyPr/>
        <a:lstStyle/>
        <a:p>
          <a:endParaRPr lang="es-CR"/>
        </a:p>
      </dgm:t>
    </dgm:pt>
    <dgm:pt modelId="{E5657A53-A904-43A5-A860-70C7B30553ED}">
      <dgm:prSet phldrT="[Texto]" custT="1"/>
      <dgm:spPr>
        <a:solidFill>
          <a:srgbClr val="C00000"/>
        </a:solidFill>
      </dgm:spPr>
      <dgm:t>
        <a:bodyPr/>
        <a:lstStyle/>
        <a:p>
          <a:r>
            <a:rPr lang="es-CR" sz="1200" dirty="0" smtClean="0"/>
            <a:t>Administrador de la BD</a:t>
          </a:r>
          <a:endParaRPr lang="es-CR" sz="1200" dirty="0"/>
        </a:p>
      </dgm:t>
    </dgm:pt>
    <dgm:pt modelId="{CC6724D1-D2E4-49FC-B35F-480B3D2E0F51}" type="parTrans" cxnId="{3E05257F-FA03-48BF-BCB6-DA83FE848139}">
      <dgm:prSet/>
      <dgm:spPr/>
      <dgm:t>
        <a:bodyPr/>
        <a:lstStyle/>
        <a:p>
          <a:endParaRPr lang="es-CR"/>
        </a:p>
      </dgm:t>
    </dgm:pt>
    <dgm:pt modelId="{BD0B737D-D5C4-4A79-9599-FC1C7D11CAC6}" type="sibTrans" cxnId="{3E05257F-FA03-48BF-BCB6-DA83FE848139}">
      <dgm:prSet/>
      <dgm:spPr/>
      <dgm:t>
        <a:bodyPr/>
        <a:lstStyle/>
        <a:p>
          <a:endParaRPr lang="es-CR"/>
        </a:p>
      </dgm:t>
    </dgm:pt>
    <dgm:pt modelId="{72D27FB9-3F52-4599-B695-DFDDD17096F1}" type="pres">
      <dgm:prSet presAssocID="{7AE15937-71C1-45D1-859B-DFA2E162798F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931071F-9DDA-45D9-81F6-43274B4BFB4E}" type="pres">
      <dgm:prSet presAssocID="{091C52DC-4AA1-458B-9074-60F5EE60E17C}" presName="centerShape" presStyleLbl="node0" presStyleIdx="0" presStyleCnt="1" custScaleX="134820" custScaleY="129587"/>
      <dgm:spPr/>
      <dgm:t>
        <a:bodyPr/>
        <a:lstStyle/>
        <a:p>
          <a:endParaRPr lang="en-US"/>
        </a:p>
      </dgm:t>
    </dgm:pt>
    <dgm:pt modelId="{719126A6-13CB-452F-A1B5-3592B17B4BEF}" type="pres">
      <dgm:prSet presAssocID="{847914EC-1C2F-4A10-A028-3496254A7A1D}" presName="parTrans" presStyleLbl="sibTrans2D1" presStyleIdx="0" presStyleCnt="4"/>
      <dgm:spPr/>
      <dgm:t>
        <a:bodyPr/>
        <a:lstStyle/>
        <a:p>
          <a:endParaRPr lang="en-US"/>
        </a:p>
      </dgm:t>
    </dgm:pt>
    <dgm:pt modelId="{1EE8AF81-3E48-44CE-88FF-79537646C728}" type="pres">
      <dgm:prSet presAssocID="{847914EC-1C2F-4A10-A028-3496254A7A1D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B3867425-C3F4-4894-A256-4B2753B78F29}" type="pres">
      <dgm:prSet presAssocID="{99182C2A-08D8-4DA2-9F12-2609EC4C130F}" presName="node" presStyleLbl="node1" presStyleIdx="0" presStyleCnt="4" custScaleX="108243" custScaleY="106298" custRadScaleRad="10247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9D5763-3577-46CD-87CB-17E0183895F4}" type="pres">
      <dgm:prSet presAssocID="{3E84B38B-6811-4B9C-AC2A-62B9326E77F0}" presName="parTrans" presStyleLbl="sibTrans2D1" presStyleIdx="1" presStyleCnt="4"/>
      <dgm:spPr/>
      <dgm:t>
        <a:bodyPr/>
        <a:lstStyle/>
        <a:p>
          <a:endParaRPr lang="en-US"/>
        </a:p>
      </dgm:t>
    </dgm:pt>
    <dgm:pt modelId="{33141EB3-51D2-4821-AE40-40097F75B4C8}" type="pres">
      <dgm:prSet presAssocID="{3E84B38B-6811-4B9C-AC2A-62B9326E77F0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EE70BAE8-E1CD-43D1-A346-139666CFD76B}" type="pres">
      <dgm:prSet presAssocID="{B4B8B669-4CFA-4A5C-81EA-0F202A153EA7}" presName="node" presStyleLbl="node1" presStyleIdx="1" presStyleCnt="4" custScaleX="108243" custScaleY="106298" custRadScaleRad="10520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0070B4-C5B8-4BF4-B238-5234A28D1EF0}" type="pres">
      <dgm:prSet presAssocID="{2E0CB514-0F8B-4519-9014-1F52E9B746F9}" presName="parTrans" presStyleLbl="sibTrans2D1" presStyleIdx="2" presStyleCnt="4"/>
      <dgm:spPr/>
      <dgm:t>
        <a:bodyPr/>
        <a:lstStyle/>
        <a:p>
          <a:endParaRPr lang="en-US"/>
        </a:p>
      </dgm:t>
    </dgm:pt>
    <dgm:pt modelId="{7A93EE6A-D24B-42D3-A752-F81E232A9CDE}" type="pres">
      <dgm:prSet presAssocID="{2E0CB514-0F8B-4519-9014-1F52E9B746F9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F34664CC-2F22-4E2C-87CC-57C5323B3B8D}" type="pres">
      <dgm:prSet presAssocID="{9EA83ACF-F3C7-4CF5-BF42-D827DFCF63ED}" presName="node" presStyleLbl="node1" presStyleIdx="2" presStyleCnt="4" custScaleX="108243" custScaleY="106298" custRadScaleRad="1040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68184D-E047-4535-8377-B08CA577680F}" type="pres">
      <dgm:prSet presAssocID="{CC6724D1-D2E4-49FC-B35F-480B3D2E0F51}" presName="parTrans" presStyleLbl="sibTrans2D1" presStyleIdx="3" presStyleCnt="4"/>
      <dgm:spPr/>
      <dgm:t>
        <a:bodyPr/>
        <a:lstStyle/>
        <a:p>
          <a:endParaRPr lang="en-US"/>
        </a:p>
      </dgm:t>
    </dgm:pt>
    <dgm:pt modelId="{D8461109-7D0C-422E-B446-37D444E22568}" type="pres">
      <dgm:prSet presAssocID="{CC6724D1-D2E4-49FC-B35F-480B3D2E0F51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2D48FA38-FCD2-40B9-A48B-106BE4A984B2}" type="pres">
      <dgm:prSet presAssocID="{E5657A53-A904-43A5-A860-70C7B30553ED}" presName="node" presStyleLbl="node1" presStyleIdx="3" presStyleCnt="4" custScaleX="108243" custScaleY="106298" custRadScaleRad="10520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9769038-4E5E-4B60-9F65-2BC79D26DCC5}" srcId="{091C52DC-4AA1-458B-9074-60F5EE60E17C}" destId="{B4B8B669-4CFA-4A5C-81EA-0F202A153EA7}" srcOrd="1" destOrd="0" parTransId="{3E84B38B-6811-4B9C-AC2A-62B9326E77F0}" sibTransId="{1515E5A5-B0DC-4D77-BC22-FB043B75635B}"/>
    <dgm:cxn modelId="{3C3EDECB-0D1F-4E45-BA42-B83490FACA9F}" type="presOf" srcId="{091C52DC-4AA1-458B-9074-60F5EE60E17C}" destId="{2931071F-9DDA-45D9-81F6-43274B4BFB4E}" srcOrd="0" destOrd="0" presId="urn:microsoft.com/office/officeart/2005/8/layout/radial5"/>
    <dgm:cxn modelId="{0157998B-1CF2-43DE-A9C9-9B2F9C455E2A}" type="presOf" srcId="{99182C2A-08D8-4DA2-9F12-2609EC4C130F}" destId="{B3867425-C3F4-4894-A256-4B2753B78F29}" srcOrd="0" destOrd="0" presId="urn:microsoft.com/office/officeart/2005/8/layout/radial5"/>
    <dgm:cxn modelId="{34DCD3B0-A723-4E4A-B18E-A725B9BEF59E}" type="presOf" srcId="{847914EC-1C2F-4A10-A028-3496254A7A1D}" destId="{1EE8AF81-3E48-44CE-88FF-79537646C728}" srcOrd="1" destOrd="0" presId="urn:microsoft.com/office/officeart/2005/8/layout/radial5"/>
    <dgm:cxn modelId="{3E05257F-FA03-48BF-BCB6-DA83FE848139}" srcId="{091C52DC-4AA1-458B-9074-60F5EE60E17C}" destId="{E5657A53-A904-43A5-A860-70C7B30553ED}" srcOrd="3" destOrd="0" parTransId="{CC6724D1-D2E4-49FC-B35F-480B3D2E0F51}" sibTransId="{BD0B737D-D5C4-4A79-9599-FC1C7D11CAC6}"/>
    <dgm:cxn modelId="{0F94E983-46A1-48B7-B90A-E9F549E09E9A}" type="presOf" srcId="{B4B8B669-4CFA-4A5C-81EA-0F202A153EA7}" destId="{EE70BAE8-E1CD-43D1-A346-139666CFD76B}" srcOrd="0" destOrd="0" presId="urn:microsoft.com/office/officeart/2005/8/layout/radial5"/>
    <dgm:cxn modelId="{46BE831C-7CB6-4458-AA89-CC07D35CD85B}" type="presOf" srcId="{E5657A53-A904-43A5-A860-70C7B30553ED}" destId="{2D48FA38-FCD2-40B9-A48B-106BE4A984B2}" srcOrd="0" destOrd="0" presId="urn:microsoft.com/office/officeart/2005/8/layout/radial5"/>
    <dgm:cxn modelId="{2BCFFA49-40F6-40F0-9838-94059DA63668}" srcId="{091C52DC-4AA1-458B-9074-60F5EE60E17C}" destId="{9EA83ACF-F3C7-4CF5-BF42-D827DFCF63ED}" srcOrd="2" destOrd="0" parTransId="{2E0CB514-0F8B-4519-9014-1F52E9B746F9}" sibTransId="{38963FDB-5B93-437F-BF19-15F105997ABC}"/>
    <dgm:cxn modelId="{CCCB08F8-E369-4593-818B-9CBE6426463A}" srcId="{091C52DC-4AA1-458B-9074-60F5EE60E17C}" destId="{99182C2A-08D8-4DA2-9F12-2609EC4C130F}" srcOrd="0" destOrd="0" parTransId="{847914EC-1C2F-4A10-A028-3496254A7A1D}" sibTransId="{0FB807EF-A90D-4A75-BA39-9BF0203209D2}"/>
    <dgm:cxn modelId="{BD7A453E-C7D1-44B1-82EC-76366B1C2629}" type="presOf" srcId="{2E0CB514-0F8B-4519-9014-1F52E9B746F9}" destId="{7A93EE6A-D24B-42D3-A752-F81E232A9CDE}" srcOrd="1" destOrd="0" presId="urn:microsoft.com/office/officeart/2005/8/layout/radial5"/>
    <dgm:cxn modelId="{BFE8C5F1-5908-4EB7-9576-710219302ED9}" type="presOf" srcId="{847914EC-1C2F-4A10-A028-3496254A7A1D}" destId="{719126A6-13CB-452F-A1B5-3592B17B4BEF}" srcOrd="0" destOrd="0" presId="urn:microsoft.com/office/officeart/2005/8/layout/radial5"/>
    <dgm:cxn modelId="{D2CEE85F-AA52-4D15-87C8-1C183C41D305}" type="presOf" srcId="{7AE15937-71C1-45D1-859B-DFA2E162798F}" destId="{72D27FB9-3F52-4599-B695-DFDDD17096F1}" srcOrd="0" destOrd="0" presId="urn:microsoft.com/office/officeart/2005/8/layout/radial5"/>
    <dgm:cxn modelId="{03FBCE38-0E37-4698-AA60-083BA28DC950}" type="presOf" srcId="{3E84B38B-6811-4B9C-AC2A-62B9326E77F0}" destId="{A39D5763-3577-46CD-87CB-17E0183895F4}" srcOrd="0" destOrd="0" presId="urn:microsoft.com/office/officeart/2005/8/layout/radial5"/>
    <dgm:cxn modelId="{7B29A185-EE29-4C50-84A8-A80E9A80C170}" srcId="{7AE15937-71C1-45D1-859B-DFA2E162798F}" destId="{091C52DC-4AA1-458B-9074-60F5EE60E17C}" srcOrd="0" destOrd="0" parTransId="{98A21F17-E273-48A5-B233-DE3327148700}" sibTransId="{8251A620-8709-4B71-A9EE-A9618F7E3AF2}"/>
    <dgm:cxn modelId="{826917AD-DA40-4B68-B927-55286DC6A09A}" type="presOf" srcId="{CC6724D1-D2E4-49FC-B35F-480B3D2E0F51}" destId="{D8461109-7D0C-422E-B446-37D444E22568}" srcOrd="1" destOrd="0" presId="urn:microsoft.com/office/officeart/2005/8/layout/radial5"/>
    <dgm:cxn modelId="{F79E0255-B218-47A8-B8A6-C774B6CAB1AA}" type="presOf" srcId="{CC6724D1-D2E4-49FC-B35F-480B3D2E0F51}" destId="{6468184D-E047-4535-8377-B08CA577680F}" srcOrd="0" destOrd="0" presId="urn:microsoft.com/office/officeart/2005/8/layout/radial5"/>
    <dgm:cxn modelId="{1C5EDFC0-D89D-4694-B722-1F0481C49E3A}" type="presOf" srcId="{9EA83ACF-F3C7-4CF5-BF42-D827DFCF63ED}" destId="{F34664CC-2F22-4E2C-87CC-57C5323B3B8D}" srcOrd="0" destOrd="0" presId="urn:microsoft.com/office/officeart/2005/8/layout/radial5"/>
    <dgm:cxn modelId="{56D7DDD9-682C-46B1-A8B0-DB17525D00BF}" type="presOf" srcId="{2E0CB514-0F8B-4519-9014-1F52E9B746F9}" destId="{8F0070B4-C5B8-4BF4-B238-5234A28D1EF0}" srcOrd="0" destOrd="0" presId="urn:microsoft.com/office/officeart/2005/8/layout/radial5"/>
    <dgm:cxn modelId="{52274ED8-7A4D-4229-BB23-89D6A628E025}" type="presOf" srcId="{3E84B38B-6811-4B9C-AC2A-62B9326E77F0}" destId="{33141EB3-51D2-4821-AE40-40097F75B4C8}" srcOrd="1" destOrd="0" presId="urn:microsoft.com/office/officeart/2005/8/layout/radial5"/>
    <dgm:cxn modelId="{218F4FBE-243B-4EA4-80DD-33BEFA4309B6}" type="presParOf" srcId="{72D27FB9-3F52-4599-B695-DFDDD17096F1}" destId="{2931071F-9DDA-45D9-81F6-43274B4BFB4E}" srcOrd="0" destOrd="0" presId="urn:microsoft.com/office/officeart/2005/8/layout/radial5"/>
    <dgm:cxn modelId="{5D6C689C-5609-4EE7-99B9-23F46BE96189}" type="presParOf" srcId="{72D27FB9-3F52-4599-B695-DFDDD17096F1}" destId="{719126A6-13CB-452F-A1B5-3592B17B4BEF}" srcOrd="1" destOrd="0" presId="urn:microsoft.com/office/officeart/2005/8/layout/radial5"/>
    <dgm:cxn modelId="{092BFA64-E5C4-4215-9F5A-987F1F26BE37}" type="presParOf" srcId="{719126A6-13CB-452F-A1B5-3592B17B4BEF}" destId="{1EE8AF81-3E48-44CE-88FF-79537646C728}" srcOrd="0" destOrd="0" presId="urn:microsoft.com/office/officeart/2005/8/layout/radial5"/>
    <dgm:cxn modelId="{6ED43E0B-CF32-4A97-8442-4CBFFE552329}" type="presParOf" srcId="{72D27FB9-3F52-4599-B695-DFDDD17096F1}" destId="{B3867425-C3F4-4894-A256-4B2753B78F29}" srcOrd="2" destOrd="0" presId="urn:microsoft.com/office/officeart/2005/8/layout/radial5"/>
    <dgm:cxn modelId="{8C13921B-AD55-42D8-A6E3-6C5875C80483}" type="presParOf" srcId="{72D27FB9-3F52-4599-B695-DFDDD17096F1}" destId="{A39D5763-3577-46CD-87CB-17E0183895F4}" srcOrd="3" destOrd="0" presId="urn:microsoft.com/office/officeart/2005/8/layout/radial5"/>
    <dgm:cxn modelId="{928AA70D-D461-453F-B192-41A31B3698D2}" type="presParOf" srcId="{A39D5763-3577-46CD-87CB-17E0183895F4}" destId="{33141EB3-51D2-4821-AE40-40097F75B4C8}" srcOrd="0" destOrd="0" presId="urn:microsoft.com/office/officeart/2005/8/layout/radial5"/>
    <dgm:cxn modelId="{3C5E1BA3-F066-4890-B34F-417C5486306E}" type="presParOf" srcId="{72D27FB9-3F52-4599-B695-DFDDD17096F1}" destId="{EE70BAE8-E1CD-43D1-A346-139666CFD76B}" srcOrd="4" destOrd="0" presId="urn:microsoft.com/office/officeart/2005/8/layout/radial5"/>
    <dgm:cxn modelId="{D4486A04-9E22-4B7B-B0DB-AF9B1FCB07AE}" type="presParOf" srcId="{72D27FB9-3F52-4599-B695-DFDDD17096F1}" destId="{8F0070B4-C5B8-4BF4-B238-5234A28D1EF0}" srcOrd="5" destOrd="0" presId="urn:microsoft.com/office/officeart/2005/8/layout/radial5"/>
    <dgm:cxn modelId="{58D4E06D-788C-4971-B9FE-2B35F0C66336}" type="presParOf" srcId="{8F0070B4-C5B8-4BF4-B238-5234A28D1EF0}" destId="{7A93EE6A-D24B-42D3-A752-F81E232A9CDE}" srcOrd="0" destOrd="0" presId="urn:microsoft.com/office/officeart/2005/8/layout/radial5"/>
    <dgm:cxn modelId="{A0A58208-B12F-4AC0-8356-1D57C49F2FB1}" type="presParOf" srcId="{72D27FB9-3F52-4599-B695-DFDDD17096F1}" destId="{F34664CC-2F22-4E2C-87CC-57C5323B3B8D}" srcOrd="6" destOrd="0" presId="urn:microsoft.com/office/officeart/2005/8/layout/radial5"/>
    <dgm:cxn modelId="{1067C1E6-0C59-4027-9097-2A26FBF03BF5}" type="presParOf" srcId="{72D27FB9-3F52-4599-B695-DFDDD17096F1}" destId="{6468184D-E047-4535-8377-B08CA577680F}" srcOrd="7" destOrd="0" presId="urn:microsoft.com/office/officeart/2005/8/layout/radial5"/>
    <dgm:cxn modelId="{114C1232-1759-48DC-AC3F-4149702A3B12}" type="presParOf" srcId="{6468184D-E047-4535-8377-B08CA577680F}" destId="{D8461109-7D0C-422E-B446-37D444E22568}" srcOrd="0" destOrd="0" presId="urn:microsoft.com/office/officeart/2005/8/layout/radial5"/>
    <dgm:cxn modelId="{77D10E2B-FEFD-4941-B4C3-EF80BA4CA303}" type="presParOf" srcId="{72D27FB9-3F52-4599-B695-DFDDD17096F1}" destId="{2D48FA38-FCD2-40B9-A48B-106BE4A984B2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BB449BC-12AE-4D4E-A908-A047E012489E}" type="doc">
      <dgm:prSet loTypeId="urn:microsoft.com/office/officeart/2005/8/layout/vList5" loCatId="list" qsTypeId="urn:microsoft.com/office/officeart/2005/8/quickstyle/3d3" qsCatId="3D" csTypeId="urn:microsoft.com/office/officeart/2005/8/colors/colorful5" csCatId="colorful" phldr="1"/>
      <dgm:spPr/>
      <dgm:t>
        <a:bodyPr/>
        <a:lstStyle/>
        <a:p>
          <a:endParaRPr lang="es-CR"/>
        </a:p>
      </dgm:t>
    </dgm:pt>
    <dgm:pt modelId="{E9664A53-AF78-41C2-85CE-D8301360EF23}">
      <dgm:prSet phldrT="[Texto]" custT="1"/>
      <dgm:spPr/>
      <dgm:t>
        <a:bodyPr/>
        <a:lstStyle/>
        <a:p>
          <a:r>
            <a:rPr lang="es-CR" sz="1600" b="1" dirty="0" smtClean="0"/>
            <a:t>Exactitud</a:t>
          </a:r>
          <a:endParaRPr lang="es-CR" sz="1600" b="1" dirty="0"/>
        </a:p>
      </dgm:t>
    </dgm:pt>
    <dgm:pt modelId="{71708C32-023B-45E5-A8B2-65E7C9414251}" type="parTrans" cxnId="{FA895F98-2122-4B9B-B2F3-3F70EBC62F48}">
      <dgm:prSet/>
      <dgm:spPr/>
      <dgm:t>
        <a:bodyPr/>
        <a:lstStyle/>
        <a:p>
          <a:endParaRPr lang="es-CR" sz="1400"/>
        </a:p>
      </dgm:t>
    </dgm:pt>
    <dgm:pt modelId="{D5584E15-B7F9-438F-9C30-8B395C7368BB}" type="sibTrans" cxnId="{FA895F98-2122-4B9B-B2F3-3F70EBC62F48}">
      <dgm:prSet/>
      <dgm:spPr/>
      <dgm:t>
        <a:bodyPr/>
        <a:lstStyle/>
        <a:p>
          <a:endParaRPr lang="es-CR" sz="1400"/>
        </a:p>
      </dgm:t>
    </dgm:pt>
    <dgm:pt modelId="{53DE1571-2325-47A4-BE17-EAB078DB6C2F}">
      <dgm:prSet phldrT="[Texto]" custT="1"/>
      <dgm:spPr/>
      <dgm:t>
        <a:bodyPr/>
        <a:lstStyle/>
        <a:p>
          <a:pPr algn="just"/>
          <a:r>
            <a:rPr lang="es-CR" sz="1400" dirty="0" smtClean="0"/>
            <a:t>En este sentido la información debe reflejar el evento al cual se refiere y su sistema de medición expresado con poca variabilidad.</a:t>
          </a:r>
          <a:endParaRPr lang="es-CR" sz="1400" dirty="0"/>
        </a:p>
      </dgm:t>
    </dgm:pt>
    <dgm:pt modelId="{8EAEAE1E-E16A-443C-A0CA-651CAB0EA073}" type="parTrans" cxnId="{225FC03A-35DE-4756-8CA9-1655A0DB2D7C}">
      <dgm:prSet/>
      <dgm:spPr/>
      <dgm:t>
        <a:bodyPr/>
        <a:lstStyle/>
        <a:p>
          <a:endParaRPr lang="es-CR" sz="1400"/>
        </a:p>
      </dgm:t>
    </dgm:pt>
    <dgm:pt modelId="{D66EDB50-E1A0-4AA1-B9A5-61C9B46D27DC}" type="sibTrans" cxnId="{225FC03A-35DE-4756-8CA9-1655A0DB2D7C}">
      <dgm:prSet/>
      <dgm:spPr/>
      <dgm:t>
        <a:bodyPr/>
        <a:lstStyle/>
        <a:p>
          <a:endParaRPr lang="es-CR" sz="1400"/>
        </a:p>
      </dgm:t>
    </dgm:pt>
    <dgm:pt modelId="{5FE2E09A-2914-44A2-A768-7A9F3698DE21}">
      <dgm:prSet phldrT="[Texto]" custT="1"/>
      <dgm:spPr/>
      <dgm:t>
        <a:bodyPr/>
        <a:lstStyle/>
        <a:p>
          <a:r>
            <a:rPr lang="es-CR" sz="1600" b="1" dirty="0" smtClean="0"/>
            <a:t>Objetividad</a:t>
          </a:r>
          <a:endParaRPr lang="es-CR" sz="1600" b="1" dirty="0"/>
        </a:p>
      </dgm:t>
    </dgm:pt>
    <dgm:pt modelId="{139F2CE8-6AB8-40E8-A950-E7BFDC6A6094}" type="parTrans" cxnId="{EABF0C26-2D50-4022-88F4-D859D95280DF}">
      <dgm:prSet/>
      <dgm:spPr/>
      <dgm:t>
        <a:bodyPr/>
        <a:lstStyle/>
        <a:p>
          <a:endParaRPr lang="es-CR" sz="1400"/>
        </a:p>
      </dgm:t>
    </dgm:pt>
    <dgm:pt modelId="{817E2BF5-7800-4383-8755-AF647EFE37C2}" type="sibTrans" cxnId="{EABF0C26-2D50-4022-88F4-D859D95280DF}">
      <dgm:prSet/>
      <dgm:spPr/>
      <dgm:t>
        <a:bodyPr/>
        <a:lstStyle/>
        <a:p>
          <a:endParaRPr lang="es-CR" sz="1400"/>
        </a:p>
      </dgm:t>
    </dgm:pt>
    <dgm:pt modelId="{351EF203-946F-42B4-B2AB-11380BC66A08}">
      <dgm:prSet phldrT="[Texto]" custT="1"/>
      <dgm:spPr/>
      <dgm:t>
        <a:bodyPr/>
        <a:lstStyle/>
        <a:p>
          <a:pPr algn="just"/>
          <a:r>
            <a:rPr lang="es-CR" sz="1400" dirty="0" smtClean="0"/>
            <a:t>La información debe ser el producto de criterios establecidos que permitan la interpretación en forma estandarizada por diferentes personas en circunstancias diversas de tiempo y lugar.</a:t>
          </a:r>
          <a:endParaRPr lang="es-CR" sz="1400" dirty="0"/>
        </a:p>
      </dgm:t>
    </dgm:pt>
    <dgm:pt modelId="{4DCA28BD-FDAF-4A7E-B8EC-B735831F5EC7}" type="parTrans" cxnId="{04B417C8-A001-4D56-A04C-5C77FC64564E}">
      <dgm:prSet/>
      <dgm:spPr/>
      <dgm:t>
        <a:bodyPr/>
        <a:lstStyle/>
        <a:p>
          <a:endParaRPr lang="es-CR" sz="1400"/>
        </a:p>
      </dgm:t>
    </dgm:pt>
    <dgm:pt modelId="{9D9441FA-B06A-46D3-8F4D-27FEE5F10384}" type="sibTrans" cxnId="{04B417C8-A001-4D56-A04C-5C77FC64564E}">
      <dgm:prSet/>
      <dgm:spPr/>
      <dgm:t>
        <a:bodyPr/>
        <a:lstStyle/>
        <a:p>
          <a:endParaRPr lang="es-CR" sz="1400"/>
        </a:p>
      </dgm:t>
    </dgm:pt>
    <dgm:pt modelId="{2EBC72C6-7CE0-4100-B8CB-7D5D7B792740}">
      <dgm:prSet phldrT="[Texto]" custT="1"/>
      <dgm:spPr/>
      <dgm:t>
        <a:bodyPr/>
        <a:lstStyle/>
        <a:p>
          <a:r>
            <a:rPr lang="es-CR" sz="1600" b="1" dirty="0" smtClean="0"/>
            <a:t>Válida</a:t>
          </a:r>
          <a:endParaRPr lang="es-CR" sz="1600" b="1" dirty="0"/>
        </a:p>
      </dgm:t>
    </dgm:pt>
    <dgm:pt modelId="{2A8B5EF1-C60D-4ED9-8975-374C68A16850}" type="parTrans" cxnId="{8F6889E4-A05E-442B-9480-C5DA5CEEDB8D}">
      <dgm:prSet/>
      <dgm:spPr/>
      <dgm:t>
        <a:bodyPr/>
        <a:lstStyle/>
        <a:p>
          <a:endParaRPr lang="es-CR" sz="1400"/>
        </a:p>
      </dgm:t>
    </dgm:pt>
    <dgm:pt modelId="{CE6157E7-816A-4AD6-9E21-05D6549F3EDA}" type="sibTrans" cxnId="{8F6889E4-A05E-442B-9480-C5DA5CEEDB8D}">
      <dgm:prSet/>
      <dgm:spPr/>
      <dgm:t>
        <a:bodyPr/>
        <a:lstStyle/>
        <a:p>
          <a:endParaRPr lang="es-CR" sz="1400"/>
        </a:p>
      </dgm:t>
    </dgm:pt>
    <dgm:pt modelId="{4430B931-9C0B-416A-8A6D-962AB4A35810}">
      <dgm:prSet phldrT="[Texto]" custT="1"/>
      <dgm:spPr/>
      <dgm:t>
        <a:bodyPr/>
        <a:lstStyle/>
        <a:p>
          <a:pPr algn="just"/>
          <a:r>
            <a:rPr lang="es-CR" sz="1400" dirty="0" smtClean="0"/>
            <a:t>Que permita ser confrontada con datos similares.</a:t>
          </a:r>
          <a:endParaRPr lang="es-CR" sz="1400" dirty="0"/>
        </a:p>
      </dgm:t>
    </dgm:pt>
    <dgm:pt modelId="{0B636703-B52B-42E8-B215-0E9109ED4EEA}" type="parTrans" cxnId="{5ED14098-662E-4D9F-B10D-5DED64932B10}">
      <dgm:prSet/>
      <dgm:spPr/>
      <dgm:t>
        <a:bodyPr/>
        <a:lstStyle/>
        <a:p>
          <a:endParaRPr lang="es-CR" sz="1400"/>
        </a:p>
      </dgm:t>
    </dgm:pt>
    <dgm:pt modelId="{4A484241-3788-4936-A29E-D59DB0BA8F16}" type="sibTrans" cxnId="{5ED14098-662E-4D9F-B10D-5DED64932B10}">
      <dgm:prSet/>
      <dgm:spPr/>
      <dgm:t>
        <a:bodyPr/>
        <a:lstStyle/>
        <a:p>
          <a:endParaRPr lang="es-CR" sz="1400"/>
        </a:p>
      </dgm:t>
    </dgm:pt>
    <dgm:pt modelId="{B3AE55EA-4AC2-4D24-B19F-6C6791F29276}">
      <dgm:prSet phldrT="[Texto]" custT="1"/>
      <dgm:spPr/>
      <dgm:t>
        <a:bodyPr/>
        <a:lstStyle/>
        <a:p>
          <a:r>
            <a:rPr lang="es-CR" sz="1600" b="1" dirty="0" smtClean="0"/>
            <a:t>Continuidad</a:t>
          </a:r>
          <a:endParaRPr lang="es-CR" sz="1600" b="1" dirty="0"/>
        </a:p>
      </dgm:t>
    </dgm:pt>
    <dgm:pt modelId="{75A6FB79-5617-4AB0-843B-1738A3654D51}" type="parTrans" cxnId="{78A050D8-509C-4C2F-BBDC-6E29B5F41655}">
      <dgm:prSet/>
      <dgm:spPr/>
      <dgm:t>
        <a:bodyPr/>
        <a:lstStyle/>
        <a:p>
          <a:endParaRPr lang="es-CR" sz="1400"/>
        </a:p>
      </dgm:t>
    </dgm:pt>
    <dgm:pt modelId="{EF832336-86C0-4302-B891-A057220DFC7D}" type="sibTrans" cxnId="{78A050D8-509C-4C2F-BBDC-6E29B5F41655}">
      <dgm:prSet/>
      <dgm:spPr/>
      <dgm:t>
        <a:bodyPr/>
        <a:lstStyle/>
        <a:p>
          <a:endParaRPr lang="es-CR" sz="1400"/>
        </a:p>
      </dgm:t>
    </dgm:pt>
    <dgm:pt modelId="{FAE3847E-1792-4006-8722-1F91E7973A67}">
      <dgm:prSet phldrT="[Texto]" custT="1"/>
      <dgm:spPr/>
      <dgm:t>
        <a:bodyPr/>
        <a:lstStyle/>
        <a:p>
          <a:r>
            <a:rPr lang="es-CR" sz="1600" b="1" dirty="0" smtClean="0"/>
            <a:t>Completa</a:t>
          </a:r>
          <a:endParaRPr lang="es-CR" sz="1600" b="1" dirty="0"/>
        </a:p>
      </dgm:t>
    </dgm:pt>
    <dgm:pt modelId="{B8180436-5A35-41F7-89FE-52CBF3EEB3E0}" type="parTrans" cxnId="{7D1DE8BF-EF0E-42EA-A8DA-330DCFAC9A8A}">
      <dgm:prSet/>
      <dgm:spPr/>
      <dgm:t>
        <a:bodyPr/>
        <a:lstStyle/>
        <a:p>
          <a:endParaRPr lang="es-CR" sz="1400"/>
        </a:p>
      </dgm:t>
    </dgm:pt>
    <dgm:pt modelId="{72C947B7-1858-4F33-90BF-3FDF5DDFA210}" type="sibTrans" cxnId="{7D1DE8BF-EF0E-42EA-A8DA-330DCFAC9A8A}">
      <dgm:prSet/>
      <dgm:spPr/>
      <dgm:t>
        <a:bodyPr/>
        <a:lstStyle/>
        <a:p>
          <a:endParaRPr lang="es-CR" sz="1400"/>
        </a:p>
      </dgm:t>
    </dgm:pt>
    <dgm:pt modelId="{90CE0A0B-F0DD-4397-A067-355D269D7B71}">
      <dgm:prSet phldrT="[Texto]" custT="1"/>
      <dgm:spPr/>
      <dgm:t>
        <a:bodyPr/>
        <a:lstStyle/>
        <a:p>
          <a:r>
            <a:rPr lang="es-CR" sz="1600" b="1" dirty="0" smtClean="0"/>
            <a:t>Oportuna</a:t>
          </a:r>
          <a:endParaRPr lang="es-CR" sz="1600" b="1" dirty="0"/>
        </a:p>
      </dgm:t>
    </dgm:pt>
    <dgm:pt modelId="{80AA4E2F-70EA-4A58-A098-3200551FAB8B}" type="parTrans" cxnId="{4FFA7287-799E-46E1-97E4-FC4043978741}">
      <dgm:prSet/>
      <dgm:spPr/>
      <dgm:t>
        <a:bodyPr/>
        <a:lstStyle/>
        <a:p>
          <a:endParaRPr lang="es-CR" sz="1400"/>
        </a:p>
      </dgm:t>
    </dgm:pt>
    <dgm:pt modelId="{7C6D8DA4-8A97-4B2D-B9FD-F3EB035CAEBE}" type="sibTrans" cxnId="{4FFA7287-799E-46E1-97E4-FC4043978741}">
      <dgm:prSet/>
      <dgm:spPr/>
      <dgm:t>
        <a:bodyPr/>
        <a:lstStyle/>
        <a:p>
          <a:endParaRPr lang="es-CR" sz="1400"/>
        </a:p>
      </dgm:t>
    </dgm:pt>
    <dgm:pt modelId="{AFCCDF5E-ECFF-461F-951E-7806F11BAB5E}">
      <dgm:prSet phldrT="[Texto]" custT="1"/>
      <dgm:spPr/>
      <dgm:t>
        <a:bodyPr/>
        <a:lstStyle/>
        <a:p>
          <a:r>
            <a:rPr lang="es-CR" sz="1600" b="1" smtClean="0"/>
            <a:t>Comparable</a:t>
          </a:r>
          <a:endParaRPr lang="es-CR" sz="1600" b="1" dirty="0"/>
        </a:p>
      </dgm:t>
    </dgm:pt>
    <dgm:pt modelId="{BDCB8696-E6ED-4317-BA93-9C55D21F6CCA}" type="parTrans" cxnId="{26E35E5D-049B-402F-8D41-06292B199B05}">
      <dgm:prSet/>
      <dgm:spPr/>
      <dgm:t>
        <a:bodyPr/>
        <a:lstStyle/>
        <a:p>
          <a:endParaRPr lang="es-CR" sz="1400"/>
        </a:p>
      </dgm:t>
    </dgm:pt>
    <dgm:pt modelId="{B6BE2661-013C-4D5B-A2D3-8EA7D16EBF89}" type="sibTrans" cxnId="{26E35E5D-049B-402F-8D41-06292B199B05}">
      <dgm:prSet/>
      <dgm:spPr/>
      <dgm:t>
        <a:bodyPr/>
        <a:lstStyle/>
        <a:p>
          <a:endParaRPr lang="es-CR" sz="1400"/>
        </a:p>
      </dgm:t>
    </dgm:pt>
    <dgm:pt modelId="{6DFA91B6-8F90-4559-B6A2-A727905035A0}">
      <dgm:prSet phldrT="[Texto]" custT="1"/>
      <dgm:spPr/>
      <dgm:t>
        <a:bodyPr/>
        <a:lstStyle/>
        <a:p>
          <a:pPr algn="just"/>
          <a:r>
            <a:rPr lang="es-CR" sz="1400" dirty="0" smtClean="0"/>
            <a:t>Se refiere a que la información ha de permitir medir en forma precisa el concepto que se estudia, con criterios uniformes.</a:t>
          </a:r>
          <a:endParaRPr lang="es-CR" sz="1400" dirty="0"/>
        </a:p>
      </dgm:t>
    </dgm:pt>
    <dgm:pt modelId="{C2B7A3F2-8292-4F6C-826C-031A405FDC0B}" type="parTrans" cxnId="{16BDB6BB-E490-4434-9C77-6A5218BC2FC4}">
      <dgm:prSet/>
      <dgm:spPr/>
      <dgm:t>
        <a:bodyPr/>
        <a:lstStyle/>
        <a:p>
          <a:endParaRPr lang="es-CR" sz="1400"/>
        </a:p>
      </dgm:t>
    </dgm:pt>
    <dgm:pt modelId="{ABE1EEC5-D777-48E8-BF9D-0227765B0CBD}" type="sibTrans" cxnId="{16BDB6BB-E490-4434-9C77-6A5218BC2FC4}">
      <dgm:prSet/>
      <dgm:spPr/>
      <dgm:t>
        <a:bodyPr/>
        <a:lstStyle/>
        <a:p>
          <a:endParaRPr lang="es-CR" sz="1400"/>
        </a:p>
      </dgm:t>
    </dgm:pt>
    <dgm:pt modelId="{6E12EDEC-8E16-456E-8EC8-49F2310D3471}">
      <dgm:prSet phldrT="[Texto]" custT="1"/>
      <dgm:spPr/>
      <dgm:t>
        <a:bodyPr/>
        <a:lstStyle/>
        <a:p>
          <a:pPr algn="just"/>
          <a:r>
            <a:rPr lang="es-CR" sz="1400" dirty="0" smtClean="0"/>
            <a:t>La información ha de ser generada en forma permanente de tal manera que exista la disponibilidad de los datos a través del proceso de vigilancia.</a:t>
          </a:r>
          <a:endParaRPr lang="es-CR" sz="1400" dirty="0"/>
        </a:p>
      </dgm:t>
    </dgm:pt>
    <dgm:pt modelId="{BE2E08EC-A4F5-4D9B-A4BE-866689131508}" type="parTrans" cxnId="{0206ED69-38E6-4FA2-A813-36F3F598A0A4}">
      <dgm:prSet/>
      <dgm:spPr/>
      <dgm:t>
        <a:bodyPr/>
        <a:lstStyle/>
        <a:p>
          <a:endParaRPr lang="es-CR" sz="1400"/>
        </a:p>
      </dgm:t>
    </dgm:pt>
    <dgm:pt modelId="{5F44BC38-3962-45CE-A382-8DA6A7C5342E}" type="sibTrans" cxnId="{0206ED69-38E6-4FA2-A813-36F3F598A0A4}">
      <dgm:prSet/>
      <dgm:spPr/>
      <dgm:t>
        <a:bodyPr/>
        <a:lstStyle/>
        <a:p>
          <a:endParaRPr lang="es-CR" sz="1400"/>
        </a:p>
      </dgm:t>
    </dgm:pt>
    <dgm:pt modelId="{12615BBE-0E7B-4DF3-B4B5-1B6A239A3515}">
      <dgm:prSet phldrT="[Texto]" custT="1"/>
      <dgm:spPr/>
      <dgm:t>
        <a:bodyPr/>
        <a:lstStyle/>
        <a:p>
          <a:pPr algn="just"/>
          <a:r>
            <a:rPr lang="es-CR" sz="1400" dirty="0" smtClean="0"/>
            <a:t>Debe contener todos los datos y variables previamente establecidas para cumplir con su finalidad en </a:t>
          </a:r>
          <a:r>
            <a:rPr lang="es-CR" sz="1400" smtClean="0"/>
            <a:t>cada evento.</a:t>
          </a:r>
          <a:endParaRPr lang="es-CR" sz="1400" dirty="0"/>
        </a:p>
      </dgm:t>
    </dgm:pt>
    <dgm:pt modelId="{7BF98B05-6F63-4109-9187-3B7F5A3D3D13}" type="parTrans" cxnId="{7A458E25-A23A-4733-9117-E190F1D2BEA0}">
      <dgm:prSet/>
      <dgm:spPr/>
      <dgm:t>
        <a:bodyPr/>
        <a:lstStyle/>
        <a:p>
          <a:endParaRPr lang="es-CR" sz="1400"/>
        </a:p>
      </dgm:t>
    </dgm:pt>
    <dgm:pt modelId="{286BA832-598F-4314-A0A3-208FA0D4C0C6}" type="sibTrans" cxnId="{7A458E25-A23A-4733-9117-E190F1D2BEA0}">
      <dgm:prSet/>
      <dgm:spPr/>
      <dgm:t>
        <a:bodyPr/>
        <a:lstStyle/>
        <a:p>
          <a:endParaRPr lang="es-CR" sz="1400"/>
        </a:p>
      </dgm:t>
    </dgm:pt>
    <dgm:pt modelId="{8D77F5FC-CD68-4CAC-A349-DB228726A0FA}">
      <dgm:prSet phldrT="[Texto]" custT="1"/>
      <dgm:spPr/>
      <dgm:t>
        <a:bodyPr/>
        <a:lstStyle/>
        <a:p>
          <a:pPr algn="just"/>
          <a:r>
            <a:rPr lang="es-CR" sz="1400" dirty="0" smtClean="0"/>
            <a:t>La información debe generarse y notificarse a la par con los acontecimientos de tal manera que permita la toma de decisiones y  la actuación Inmediata.</a:t>
          </a:r>
          <a:endParaRPr lang="es-CR" sz="1400" dirty="0"/>
        </a:p>
      </dgm:t>
    </dgm:pt>
    <dgm:pt modelId="{F98BB67C-6FB0-455E-9F69-3A773175677D}" type="parTrans" cxnId="{91432002-2520-429E-AA3B-4D43BC2FAA7B}">
      <dgm:prSet/>
      <dgm:spPr/>
      <dgm:t>
        <a:bodyPr/>
        <a:lstStyle/>
        <a:p>
          <a:endParaRPr lang="es-CR" sz="1400"/>
        </a:p>
      </dgm:t>
    </dgm:pt>
    <dgm:pt modelId="{5BC6CED7-879F-43EA-8D9D-AECAF1C3AAA4}" type="sibTrans" cxnId="{91432002-2520-429E-AA3B-4D43BC2FAA7B}">
      <dgm:prSet/>
      <dgm:spPr/>
      <dgm:t>
        <a:bodyPr/>
        <a:lstStyle/>
        <a:p>
          <a:endParaRPr lang="es-CR" sz="1400"/>
        </a:p>
      </dgm:t>
    </dgm:pt>
    <dgm:pt modelId="{CADD1AEA-4A82-4C33-B6B4-BE80A0A8B5F0}" type="pres">
      <dgm:prSet presAssocID="{8BB449BC-12AE-4D4E-A908-A047E012489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CR"/>
        </a:p>
      </dgm:t>
    </dgm:pt>
    <dgm:pt modelId="{6097880A-77C0-452D-A39B-C21BB719422E}" type="pres">
      <dgm:prSet presAssocID="{E9664A53-AF78-41C2-85CE-D8301360EF23}" presName="linNode" presStyleCnt="0"/>
      <dgm:spPr/>
      <dgm:t>
        <a:bodyPr/>
        <a:lstStyle/>
        <a:p>
          <a:endParaRPr lang="es-CR"/>
        </a:p>
      </dgm:t>
    </dgm:pt>
    <dgm:pt modelId="{B6E4922F-DE7A-4FF2-BA7C-CCA290BAFD22}" type="pres">
      <dgm:prSet presAssocID="{E9664A53-AF78-41C2-85CE-D8301360EF23}" presName="parentText" presStyleLbl="node1" presStyleIdx="0" presStyleCnt="7" custScaleX="63259">
        <dgm:presLayoutVars>
          <dgm:chMax val="1"/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3ACD7954-ACBE-4B35-98F0-69CDC17BDB5F}" type="pres">
      <dgm:prSet presAssocID="{E9664A53-AF78-41C2-85CE-D8301360EF23}" presName="descendantText" presStyleLbl="alignAccFollowNode1" presStyleIdx="0" presStyleCnt="7" custScaleX="112993">
        <dgm:presLayoutVars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E87C84C2-9860-4239-9630-C67F465D8ED0}" type="pres">
      <dgm:prSet presAssocID="{D5584E15-B7F9-438F-9C30-8B395C7368BB}" presName="sp" presStyleCnt="0"/>
      <dgm:spPr/>
      <dgm:t>
        <a:bodyPr/>
        <a:lstStyle/>
        <a:p>
          <a:endParaRPr lang="es-CR"/>
        </a:p>
      </dgm:t>
    </dgm:pt>
    <dgm:pt modelId="{BE284CFC-8AF0-4967-A9A7-DB855E4E9614}" type="pres">
      <dgm:prSet presAssocID="{5FE2E09A-2914-44A2-A768-7A9F3698DE21}" presName="linNode" presStyleCnt="0"/>
      <dgm:spPr/>
      <dgm:t>
        <a:bodyPr/>
        <a:lstStyle/>
        <a:p>
          <a:endParaRPr lang="es-CR"/>
        </a:p>
      </dgm:t>
    </dgm:pt>
    <dgm:pt modelId="{711E357D-CB22-4C39-AB88-0DC47268866A}" type="pres">
      <dgm:prSet presAssocID="{5FE2E09A-2914-44A2-A768-7A9F3698DE21}" presName="parentText" presStyleLbl="node1" presStyleIdx="1" presStyleCnt="7" custScaleX="62549">
        <dgm:presLayoutVars>
          <dgm:chMax val="1"/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C477B2E4-D2E1-4CE3-BB8E-EDB1A9FFB4DB}" type="pres">
      <dgm:prSet presAssocID="{5FE2E09A-2914-44A2-A768-7A9F3698DE21}" presName="descendantText" presStyleLbl="alignAccFollowNode1" presStyleIdx="1" presStyleCnt="7" custScaleX="112993">
        <dgm:presLayoutVars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C41FEA59-8FE6-4867-A350-07BCC56FDEA9}" type="pres">
      <dgm:prSet presAssocID="{817E2BF5-7800-4383-8755-AF647EFE37C2}" presName="sp" presStyleCnt="0"/>
      <dgm:spPr/>
      <dgm:t>
        <a:bodyPr/>
        <a:lstStyle/>
        <a:p>
          <a:endParaRPr lang="es-CR"/>
        </a:p>
      </dgm:t>
    </dgm:pt>
    <dgm:pt modelId="{3D44FBE2-0F05-4DF0-824D-B0ED261E48A6}" type="pres">
      <dgm:prSet presAssocID="{2EBC72C6-7CE0-4100-B8CB-7D5D7B792740}" presName="linNode" presStyleCnt="0"/>
      <dgm:spPr/>
      <dgm:t>
        <a:bodyPr/>
        <a:lstStyle/>
        <a:p>
          <a:endParaRPr lang="es-CR"/>
        </a:p>
      </dgm:t>
    </dgm:pt>
    <dgm:pt modelId="{259FBDE4-E9EC-4A4F-9B5B-A3121208F294}" type="pres">
      <dgm:prSet presAssocID="{2EBC72C6-7CE0-4100-B8CB-7D5D7B792740}" presName="parentText" presStyleLbl="node1" presStyleIdx="2" presStyleCnt="7" custScaleX="63259">
        <dgm:presLayoutVars>
          <dgm:chMax val="1"/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3B3828DD-C027-4709-B230-4337D043CFD8}" type="pres">
      <dgm:prSet presAssocID="{2EBC72C6-7CE0-4100-B8CB-7D5D7B792740}" presName="descendantText" presStyleLbl="alignAccFollowNode1" presStyleIdx="2" presStyleCnt="7" custScaleX="112993">
        <dgm:presLayoutVars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D0354BC5-66D1-4D91-AF81-7B7950F0DA72}" type="pres">
      <dgm:prSet presAssocID="{CE6157E7-816A-4AD6-9E21-05D6549F3EDA}" presName="sp" presStyleCnt="0"/>
      <dgm:spPr/>
      <dgm:t>
        <a:bodyPr/>
        <a:lstStyle/>
        <a:p>
          <a:endParaRPr lang="es-CR"/>
        </a:p>
      </dgm:t>
    </dgm:pt>
    <dgm:pt modelId="{EF4BB5EB-32B5-4B72-91AB-7E5A88AECA5E}" type="pres">
      <dgm:prSet presAssocID="{B3AE55EA-4AC2-4D24-B19F-6C6791F29276}" presName="linNode" presStyleCnt="0"/>
      <dgm:spPr/>
      <dgm:t>
        <a:bodyPr/>
        <a:lstStyle/>
        <a:p>
          <a:endParaRPr lang="es-CR"/>
        </a:p>
      </dgm:t>
    </dgm:pt>
    <dgm:pt modelId="{2BF0662C-D92C-4C65-9387-03B085DFB74D}" type="pres">
      <dgm:prSet presAssocID="{B3AE55EA-4AC2-4D24-B19F-6C6791F29276}" presName="parentText" presStyleLbl="node1" presStyleIdx="3" presStyleCnt="7" custScaleX="63259">
        <dgm:presLayoutVars>
          <dgm:chMax val="1"/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A89911C9-791F-4926-AE41-514F4C82F70A}" type="pres">
      <dgm:prSet presAssocID="{B3AE55EA-4AC2-4D24-B19F-6C6791F29276}" presName="descendantText" presStyleLbl="alignAccFollowNode1" presStyleIdx="3" presStyleCnt="7" custScaleX="112993">
        <dgm:presLayoutVars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76606243-6696-4DF7-A4E4-9BB8755358C3}" type="pres">
      <dgm:prSet presAssocID="{EF832336-86C0-4302-B891-A057220DFC7D}" presName="sp" presStyleCnt="0"/>
      <dgm:spPr/>
      <dgm:t>
        <a:bodyPr/>
        <a:lstStyle/>
        <a:p>
          <a:endParaRPr lang="es-CR"/>
        </a:p>
      </dgm:t>
    </dgm:pt>
    <dgm:pt modelId="{62E60A2A-C4E7-4394-852E-911B76DB11EE}" type="pres">
      <dgm:prSet presAssocID="{FAE3847E-1792-4006-8722-1F91E7973A67}" presName="linNode" presStyleCnt="0"/>
      <dgm:spPr/>
      <dgm:t>
        <a:bodyPr/>
        <a:lstStyle/>
        <a:p>
          <a:endParaRPr lang="es-CR"/>
        </a:p>
      </dgm:t>
    </dgm:pt>
    <dgm:pt modelId="{8D55259B-D3FF-4398-9A81-6CE7B6A69DBD}" type="pres">
      <dgm:prSet presAssocID="{FAE3847E-1792-4006-8722-1F91E7973A67}" presName="parentText" presStyleLbl="node1" presStyleIdx="4" presStyleCnt="7" custScaleX="63259">
        <dgm:presLayoutVars>
          <dgm:chMax val="1"/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4AA1B517-5C35-4D70-ABCB-C41054116F14}" type="pres">
      <dgm:prSet presAssocID="{FAE3847E-1792-4006-8722-1F91E7973A67}" presName="descendantText" presStyleLbl="alignAccFollowNode1" presStyleIdx="4" presStyleCnt="7" custScaleX="112993">
        <dgm:presLayoutVars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80957F1D-A0C4-448D-8A1B-5EC9F2F9746B}" type="pres">
      <dgm:prSet presAssocID="{72C947B7-1858-4F33-90BF-3FDF5DDFA210}" presName="sp" presStyleCnt="0"/>
      <dgm:spPr/>
      <dgm:t>
        <a:bodyPr/>
        <a:lstStyle/>
        <a:p>
          <a:endParaRPr lang="es-CR"/>
        </a:p>
      </dgm:t>
    </dgm:pt>
    <dgm:pt modelId="{37CAA40C-7F8C-4569-9D98-B25311DD6B61}" type="pres">
      <dgm:prSet presAssocID="{90CE0A0B-F0DD-4397-A067-355D269D7B71}" presName="linNode" presStyleCnt="0"/>
      <dgm:spPr/>
      <dgm:t>
        <a:bodyPr/>
        <a:lstStyle/>
        <a:p>
          <a:endParaRPr lang="es-CR"/>
        </a:p>
      </dgm:t>
    </dgm:pt>
    <dgm:pt modelId="{AF34BB9F-B0BA-4150-9FAE-7083FBC4A3D1}" type="pres">
      <dgm:prSet presAssocID="{90CE0A0B-F0DD-4397-A067-355D269D7B71}" presName="parentText" presStyleLbl="node1" presStyleIdx="5" presStyleCnt="7" custScaleX="63260">
        <dgm:presLayoutVars>
          <dgm:chMax val="1"/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50F93E56-EA11-49DB-A2B0-12ABF409760A}" type="pres">
      <dgm:prSet presAssocID="{90CE0A0B-F0DD-4397-A067-355D269D7B71}" presName="descendantText" presStyleLbl="alignAccFollowNode1" presStyleIdx="5" presStyleCnt="7" custScaleX="112993">
        <dgm:presLayoutVars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29184200-2557-4747-9BB5-B8C503D3DE17}" type="pres">
      <dgm:prSet presAssocID="{7C6D8DA4-8A97-4B2D-B9FD-F3EB035CAEBE}" presName="sp" presStyleCnt="0"/>
      <dgm:spPr/>
      <dgm:t>
        <a:bodyPr/>
        <a:lstStyle/>
        <a:p>
          <a:endParaRPr lang="es-CR"/>
        </a:p>
      </dgm:t>
    </dgm:pt>
    <dgm:pt modelId="{027C82C8-EB95-4823-974A-4670FC3E2ABC}" type="pres">
      <dgm:prSet presAssocID="{AFCCDF5E-ECFF-461F-951E-7806F11BAB5E}" presName="linNode" presStyleCnt="0"/>
      <dgm:spPr/>
      <dgm:t>
        <a:bodyPr/>
        <a:lstStyle/>
        <a:p>
          <a:endParaRPr lang="es-CR"/>
        </a:p>
      </dgm:t>
    </dgm:pt>
    <dgm:pt modelId="{7C6EE37B-C636-4BCC-AFAB-94307913D6F5}" type="pres">
      <dgm:prSet presAssocID="{AFCCDF5E-ECFF-461F-951E-7806F11BAB5E}" presName="parentText" presStyleLbl="node1" presStyleIdx="6" presStyleCnt="7" custScaleX="63259">
        <dgm:presLayoutVars>
          <dgm:chMax val="1"/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327B2FA4-356C-4CC6-811E-DFCD51C5F441}" type="pres">
      <dgm:prSet presAssocID="{AFCCDF5E-ECFF-461F-951E-7806F11BAB5E}" presName="descendantText" presStyleLbl="alignAccFollowNode1" presStyleIdx="6" presStyleCnt="7" custScaleX="112993">
        <dgm:presLayoutVars>
          <dgm:bulletEnabled val="1"/>
        </dgm:presLayoutVars>
      </dgm:prSet>
      <dgm:spPr/>
      <dgm:t>
        <a:bodyPr/>
        <a:lstStyle/>
        <a:p>
          <a:endParaRPr lang="es-CR"/>
        </a:p>
      </dgm:t>
    </dgm:pt>
  </dgm:ptLst>
  <dgm:cxnLst>
    <dgm:cxn modelId="{EABF0C26-2D50-4022-88F4-D859D95280DF}" srcId="{8BB449BC-12AE-4D4E-A908-A047E012489E}" destId="{5FE2E09A-2914-44A2-A768-7A9F3698DE21}" srcOrd="1" destOrd="0" parTransId="{139F2CE8-6AB8-40E8-A950-E7BFDC6A6094}" sibTransId="{817E2BF5-7800-4383-8755-AF647EFE37C2}"/>
    <dgm:cxn modelId="{4FFA7287-799E-46E1-97E4-FC4043978741}" srcId="{8BB449BC-12AE-4D4E-A908-A047E012489E}" destId="{90CE0A0B-F0DD-4397-A067-355D269D7B71}" srcOrd="5" destOrd="0" parTransId="{80AA4E2F-70EA-4A58-A098-3200551FAB8B}" sibTransId="{7C6D8DA4-8A97-4B2D-B9FD-F3EB035CAEBE}"/>
    <dgm:cxn modelId="{90D8AF5E-A83C-4586-8840-52594B4D42B2}" type="presOf" srcId="{4430B931-9C0B-416A-8A6D-962AB4A35810}" destId="{327B2FA4-356C-4CC6-811E-DFCD51C5F441}" srcOrd="0" destOrd="0" presId="urn:microsoft.com/office/officeart/2005/8/layout/vList5"/>
    <dgm:cxn modelId="{7A458E25-A23A-4733-9117-E190F1D2BEA0}" srcId="{FAE3847E-1792-4006-8722-1F91E7973A67}" destId="{12615BBE-0E7B-4DF3-B4B5-1B6A239A3515}" srcOrd="0" destOrd="0" parTransId="{7BF98B05-6F63-4109-9187-3B7F5A3D3D13}" sibTransId="{286BA832-598F-4314-A0A3-208FA0D4C0C6}"/>
    <dgm:cxn modelId="{1C9BA039-B056-4BA8-9A2B-3E304D013E4F}" type="presOf" srcId="{53DE1571-2325-47A4-BE17-EAB078DB6C2F}" destId="{3ACD7954-ACBE-4B35-98F0-69CDC17BDB5F}" srcOrd="0" destOrd="0" presId="urn:microsoft.com/office/officeart/2005/8/layout/vList5"/>
    <dgm:cxn modelId="{703D4868-ED1E-4943-BCC1-2FDDA754E2BD}" type="presOf" srcId="{6E12EDEC-8E16-456E-8EC8-49F2310D3471}" destId="{A89911C9-791F-4926-AE41-514F4C82F70A}" srcOrd="0" destOrd="0" presId="urn:microsoft.com/office/officeart/2005/8/layout/vList5"/>
    <dgm:cxn modelId="{7B16BFDA-E9A6-4B7E-86D5-553B6209AA79}" type="presOf" srcId="{AFCCDF5E-ECFF-461F-951E-7806F11BAB5E}" destId="{7C6EE37B-C636-4BCC-AFAB-94307913D6F5}" srcOrd="0" destOrd="0" presId="urn:microsoft.com/office/officeart/2005/8/layout/vList5"/>
    <dgm:cxn modelId="{78A050D8-509C-4C2F-BBDC-6E29B5F41655}" srcId="{8BB449BC-12AE-4D4E-A908-A047E012489E}" destId="{B3AE55EA-4AC2-4D24-B19F-6C6791F29276}" srcOrd="3" destOrd="0" parTransId="{75A6FB79-5617-4AB0-843B-1738A3654D51}" sibTransId="{EF832336-86C0-4302-B891-A057220DFC7D}"/>
    <dgm:cxn modelId="{278BECBF-900A-4146-8897-12D469388533}" type="presOf" srcId="{8BB449BC-12AE-4D4E-A908-A047E012489E}" destId="{CADD1AEA-4A82-4C33-B6B4-BE80A0A8B5F0}" srcOrd="0" destOrd="0" presId="urn:microsoft.com/office/officeart/2005/8/layout/vList5"/>
    <dgm:cxn modelId="{8F6889E4-A05E-442B-9480-C5DA5CEEDB8D}" srcId="{8BB449BC-12AE-4D4E-A908-A047E012489E}" destId="{2EBC72C6-7CE0-4100-B8CB-7D5D7B792740}" srcOrd="2" destOrd="0" parTransId="{2A8B5EF1-C60D-4ED9-8975-374C68A16850}" sibTransId="{CE6157E7-816A-4AD6-9E21-05D6549F3EDA}"/>
    <dgm:cxn modelId="{D2605DF8-A93D-497A-B268-15003D5D35CF}" type="presOf" srcId="{12615BBE-0E7B-4DF3-B4B5-1B6A239A3515}" destId="{4AA1B517-5C35-4D70-ABCB-C41054116F14}" srcOrd="0" destOrd="0" presId="urn:microsoft.com/office/officeart/2005/8/layout/vList5"/>
    <dgm:cxn modelId="{ABBF9374-59DF-4515-9D7A-2FFB2DE6B226}" type="presOf" srcId="{E9664A53-AF78-41C2-85CE-D8301360EF23}" destId="{B6E4922F-DE7A-4FF2-BA7C-CCA290BAFD22}" srcOrd="0" destOrd="0" presId="urn:microsoft.com/office/officeart/2005/8/layout/vList5"/>
    <dgm:cxn modelId="{0A00FB14-836D-4A97-8D3E-883DE68BCCA0}" type="presOf" srcId="{6DFA91B6-8F90-4559-B6A2-A727905035A0}" destId="{3B3828DD-C027-4709-B230-4337D043CFD8}" srcOrd="0" destOrd="0" presId="urn:microsoft.com/office/officeart/2005/8/layout/vList5"/>
    <dgm:cxn modelId="{8B795988-235F-4069-AEDE-0F34CA484E33}" type="presOf" srcId="{2EBC72C6-7CE0-4100-B8CB-7D5D7B792740}" destId="{259FBDE4-E9EC-4A4F-9B5B-A3121208F294}" srcOrd="0" destOrd="0" presId="urn:microsoft.com/office/officeart/2005/8/layout/vList5"/>
    <dgm:cxn modelId="{20652531-259D-41D1-83F1-5D38C2B1C08D}" type="presOf" srcId="{FAE3847E-1792-4006-8722-1F91E7973A67}" destId="{8D55259B-D3FF-4398-9A81-6CE7B6A69DBD}" srcOrd="0" destOrd="0" presId="urn:microsoft.com/office/officeart/2005/8/layout/vList5"/>
    <dgm:cxn modelId="{5ED14098-662E-4D9F-B10D-5DED64932B10}" srcId="{AFCCDF5E-ECFF-461F-951E-7806F11BAB5E}" destId="{4430B931-9C0B-416A-8A6D-962AB4A35810}" srcOrd="0" destOrd="0" parTransId="{0B636703-B52B-42E8-B215-0E9109ED4EEA}" sibTransId="{4A484241-3788-4936-A29E-D59DB0BA8F16}"/>
    <dgm:cxn modelId="{7D1DE8BF-EF0E-42EA-A8DA-330DCFAC9A8A}" srcId="{8BB449BC-12AE-4D4E-A908-A047E012489E}" destId="{FAE3847E-1792-4006-8722-1F91E7973A67}" srcOrd="4" destOrd="0" parTransId="{B8180436-5A35-41F7-89FE-52CBF3EEB3E0}" sibTransId="{72C947B7-1858-4F33-90BF-3FDF5DDFA210}"/>
    <dgm:cxn modelId="{04B417C8-A001-4D56-A04C-5C77FC64564E}" srcId="{5FE2E09A-2914-44A2-A768-7A9F3698DE21}" destId="{351EF203-946F-42B4-B2AB-11380BC66A08}" srcOrd="0" destOrd="0" parTransId="{4DCA28BD-FDAF-4A7E-B8EC-B735831F5EC7}" sibTransId="{9D9441FA-B06A-46D3-8F4D-27FEE5F10384}"/>
    <dgm:cxn modelId="{881D7068-EAC2-4DD8-B5C7-3F6D8CC5BE22}" type="presOf" srcId="{B3AE55EA-4AC2-4D24-B19F-6C6791F29276}" destId="{2BF0662C-D92C-4C65-9387-03B085DFB74D}" srcOrd="0" destOrd="0" presId="urn:microsoft.com/office/officeart/2005/8/layout/vList5"/>
    <dgm:cxn modelId="{CE2BC673-23E0-43EC-9EE3-AA260428EFF6}" type="presOf" srcId="{351EF203-946F-42B4-B2AB-11380BC66A08}" destId="{C477B2E4-D2E1-4CE3-BB8E-EDB1A9FFB4DB}" srcOrd="0" destOrd="0" presId="urn:microsoft.com/office/officeart/2005/8/layout/vList5"/>
    <dgm:cxn modelId="{EC16CBD4-43CC-4947-B1B4-20665786EE7A}" type="presOf" srcId="{5FE2E09A-2914-44A2-A768-7A9F3698DE21}" destId="{711E357D-CB22-4C39-AB88-0DC47268866A}" srcOrd="0" destOrd="0" presId="urn:microsoft.com/office/officeart/2005/8/layout/vList5"/>
    <dgm:cxn modelId="{FA895F98-2122-4B9B-B2F3-3F70EBC62F48}" srcId="{8BB449BC-12AE-4D4E-A908-A047E012489E}" destId="{E9664A53-AF78-41C2-85CE-D8301360EF23}" srcOrd="0" destOrd="0" parTransId="{71708C32-023B-45E5-A8B2-65E7C9414251}" sibTransId="{D5584E15-B7F9-438F-9C30-8B395C7368BB}"/>
    <dgm:cxn modelId="{91432002-2520-429E-AA3B-4D43BC2FAA7B}" srcId="{90CE0A0B-F0DD-4397-A067-355D269D7B71}" destId="{8D77F5FC-CD68-4CAC-A349-DB228726A0FA}" srcOrd="0" destOrd="0" parTransId="{F98BB67C-6FB0-455E-9F69-3A773175677D}" sibTransId="{5BC6CED7-879F-43EA-8D9D-AECAF1C3AAA4}"/>
    <dgm:cxn modelId="{889ECE11-5159-4C14-BF12-2E7FB7E507F0}" type="presOf" srcId="{8D77F5FC-CD68-4CAC-A349-DB228726A0FA}" destId="{50F93E56-EA11-49DB-A2B0-12ABF409760A}" srcOrd="0" destOrd="0" presId="urn:microsoft.com/office/officeart/2005/8/layout/vList5"/>
    <dgm:cxn modelId="{46267A09-F028-4EAD-838C-BD4BA7B6E6FE}" type="presOf" srcId="{90CE0A0B-F0DD-4397-A067-355D269D7B71}" destId="{AF34BB9F-B0BA-4150-9FAE-7083FBC4A3D1}" srcOrd="0" destOrd="0" presId="urn:microsoft.com/office/officeart/2005/8/layout/vList5"/>
    <dgm:cxn modelId="{16BDB6BB-E490-4434-9C77-6A5218BC2FC4}" srcId="{2EBC72C6-7CE0-4100-B8CB-7D5D7B792740}" destId="{6DFA91B6-8F90-4559-B6A2-A727905035A0}" srcOrd="0" destOrd="0" parTransId="{C2B7A3F2-8292-4F6C-826C-031A405FDC0B}" sibTransId="{ABE1EEC5-D777-48E8-BF9D-0227765B0CBD}"/>
    <dgm:cxn modelId="{26E35E5D-049B-402F-8D41-06292B199B05}" srcId="{8BB449BC-12AE-4D4E-A908-A047E012489E}" destId="{AFCCDF5E-ECFF-461F-951E-7806F11BAB5E}" srcOrd="6" destOrd="0" parTransId="{BDCB8696-E6ED-4317-BA93-9C55D21F6CCA}" sibTransId="{B6BE2661-013C-4D5B-A2D3-8EA7D16EBF89}"/>
    <dgm:cxn modelId="{225FC03A-35DE-4756-8CA9-1655A0DB2D7C}" srcId="{E9664A53-AF78-41C2-85CE-D8301360EF23}" destId="{53DE1571-2325-47A4-BE17-EAB078DB6C2F}" srcOrd="0" destOrd="0" parTransId="{8EAEAE1E-E16A-443C-A0CA-651CAB0EA073}" sibTransId="{D66EDB50-E1A0-4AA1-B9A5-61C9B46D27DC}"/>
    <dgm:cxn modelId="{0206ED69-38E6-4FA2-A813-36F3F598A0A4}" srcId="{B3AE55EA-4AC2-4D24-B19F-6C6791F29276}" destId="{6E12EDEC-8E16-456E-8EC8-49F2310D3471}" srcOrd="0" destOrd="0" parTransId="{BE2E08EC-A4F5-4D9B-A4BE-866689131508}" sibTransId="{5F44BC38-3962-45CE-A382-8DA6A7C5342E}"/>
    <dgm:cxn modelId="{EEEF9F74-AFC4-48F0-896C-0F4BB759B6B9}" type="presParOf" srcId="{CADD1AEA-4A82-4C33-B6B4-BE80A0A8B5F0}" destId="{6097880A-77C0-452D-A39B-C21BB719422E}" srcOrd="0" destOrd="0" presId="urn:microsoft.com/office/officeart/2005/8/layout/vList5"/>
    <dgm:cxn modelId="{4A68B7A5-481B-40C0-8B5F-2F0BEBA6B14B}" type="presParOf" srcId="{6097880A-77C0-452D-A39B-C21BB719422E}" destId="{B6E4922F-DE7A-4FF2-BA7C-CCA290BAFD22}" srcOrd="0" destOrd="0" presId="urn:microsoft.com/office/officeart/2005/8/layout/vList5"/>
    <dgm:cxn modelId="{DC5FAC10-6787-4576-8B0C-D546254EDBCD}" type="presParOf" srcId="{6097880A-77C0-452D-A39B-C21BB719422E}" destId="{3ACD7954-ACBE-4B35-98F0-69CDC17BDB5F}" srcOrd="1" destOrd="0" presId="urn:microsoft.com/office/officeart/2005/8/layout/vList5"/>
    <dgm:cxn modelId="{38938E9C-FB5C-4352-BA9A-90A379D304BD}" type="presParOf" srcId="{CADD1AEA-4A82-4C33-B6B4-BE80A0A8B5F0}" destId="{E87C84C2-9860-4239-9630-C67F465D8ED0}" srcOrd="1" destOrd="0" presId="urn:microsoft.com/office/officeart/2005/8/layout/vList5"/>
    <dgm:cxn modelId="{66A50F86-1510-4835-88F4-69E755051CD0}" type="presParOf" srcId="{CADD1AEA-4A82-4C33-B6B4-BE80A0A8B5F0}" destId="{BE284CFC-8AF0-4967-A9A7-DB855E4E9614}" srcOrd="2" destOrd="0" presId="urn:microsoft.com/office/officeart/2005/8/layout/vList5"/>
    <dgm:cxn modelId="{5645593D-31E3-4912-844E-943E182E6C09}" type="presParOf" srcId="{BE284CFC-8AF0-4967-A9A7-DB855E4E9614}" destId="{711E357D-CB22-4C39-AB88-0DC47268866A}" srcOrd="0" destOrd="0" presId="urn:microsoft.com/office/officeart/2005/8/layout/vList5"/>
    <dgm:cxn modelId="{80F9E5E0-4F9C-4E7A-9871-CE3090EEFA07}" type="presParOf" srcId="{BE284CFC-8AF0-4967-A9A7-DB855E4E9614}" destId="{C477B2E4-D2E1-4CE3-BB8E-EDB1A9FFB4DB}" srcOrd="1" destOrd="0" presId="urn:microsoft.com/office/officeart/2005/8/layout/vList5"/>
    <dgm:cxn modelId="{BFE6F17F-C70C-48C0-8766-2FA43326C7FA}" type="presParOf" srcId="{CADD1AEA-4A82-4C33-B6B4-BE80A0A8B5F0}" destId="{C41FEA59-8FE6-4867-A350-07BCC56FDEA9}" srcOrd="3" destOrd="0" presId="urn:microsoft.com/office/officeart/2005/8/layout/vList5"/>
    <dgm:cxn modelId="{E9AACF00-57C8-4474-8CD9-1ADAB9A233BF}" type="presParOf" srcId="{CADD1AEA-4A82-4C33-B6B4-BE80A0A8B5F0}" destId="{3D44FBE2-0F05-4DF0-824D-B0ED261E48A6}" srcOrd="4" destOrd="0" presId="urn:microsoft.com/office/officeart/2005/8/layout/vList5"/>
    <dgm:cxn modelId="{1064A976-D5EB-4320-A8A6-14F5FE31CCF8}" type="presParOf" srcId="{3D44FBE2-0F05-4DF0-824D-B0ED261E48A6}" destId="{259FBDE4-E9EC-4A4F-9B5B-A3121208F294}" srcOrd="0" destOrd="0" presId="urn:microsoft.com/office/officeart/2005/8/layout/vList5"/>
    <dgm:cxn modelId="{6DB4C1BF-B147-4105-95B7-C3D43BD01178}" type="presParOf" srcId="{3D44FBE2-0F05-4DF0-824D-B0ED261E48A6}" destId="{3B3828DD-C027-4709-B230-4337D043CFD8}" srcOrd="1" destOrd="0" presId="urn:microsoft.com/office/officeart/2005/8/layout/vList5"/>
    <dgm:cxn modelId="{47907373-A8FA-4469-B71E-C511CB5DC911}" type="presParOf" srcId="{CADD1AEA-4A82-4C33-B6B4-BE80A0A8B5F0}" destId="{D0354BC5-66D1-4D91-AF81-7B7950F0DA72}" srcOrd="5" destOrd="0" presId="urn:microsoft.com/office/officeart/2005/8/layout/vList5"/>
    <dgm:cxn modelId="{66A85E83-A657-449F-9B8D-DA2B5691DC04}" type="presParOf" srcId="{CADD1AEA-4A82-4C33-B6B4-BE80A0A8B5F0}" destId="{EF4BB5EB-32B5-4B72-91AB-7E5A88AECA5E}" srcOrd="6" destOrd="0" presId="urn:microsoft.com/office/officeart/2005/8/layout/vList5"/>
    <dgm:cxn modelId="{5B62DAC0-D894-4DCE-94DC-B69FACCBD7E9}" type="presParOf" srcId="{EF4BB5EB-32B5-4B72-91AB-7E5A88AECA5E}" destId="{2BF0662C-D92C-4C65-9387-03B085DFB74D}" srcOrd="0" destOrd="0" presId="urn:microsoft.com/office/officeart/2005/8/layout/vList5"/>
    <dgm:cxn modelId="{BAA71F70-7891-42BC-96DD-D537D00A9987}" type="presParOf" srcId="{EF4BB5EB-32B5-4B72-91AB-7E5A88AECA5E}" destId="{A89911C9-791F-4926-AE41-514F4C82F70A}" srcOrd="1" destOrd="0" presId="urn:microsoft.com/office/officeart/2005/8/layout/vList5"/>
    <dgm:cxn modelId="{B2F1EB0C-4AE2-4F5F-8D2B-02D3795EA5F0}" type="presParOf" srcId="{CADD1AEA-4A82-4C33-B6B4-BE80A0A8B5F0}" destId="{76606243-6696-4DF7-A4E4-9BB8755358C3}" srcOrd="7" destOrd="0" presId="urn:microsoft.com/office/officeart/2005/8/layout/vList5"/>
    <dgm:cxn modelId="{FD7F72B1-61CD-4010-A5D5-F29376AD9D56}" type="presParOf" srcId="{CADD1AEA-4A82-4C33-B6B4-BE80A0A8B5F0}" destId="{62E60A2A-C4E7-4394-852E-911B76DB11EE}" srcOrd="8" destOrd="0" presId="urn:microsoft.com/office/officeart/2005/8/layout/vList5"/>
    <dgm:cxn modelId="{D30B86F2-DF66-4753-AE79-3C7F9DB2EDFE}" type="presParOf" srcId="{62E60A2A-C4E7-4394-852E-911B76DB11EE}" destId="{8D55259B-D3FF-4398-9A81-6CE7B6A69DBD}" srcOrd="0" destOrd="0" presId="urn:microsoft.com/office/officeart/2005/8/layout/vList5"/>
    <dgm:cxn modelId="{AC04C351-8452-497F-975A-F486B834750E}" type="presParOf" srcId="{62E60A2A-C4E7-4394-852E-911B76DB11EE}" destId="{4AA1B517-5C35-4D70-ABCB-C41054116F14}" srcOrd="1" destOrd="0" presId="urn:microsoft.com/office/officeart/2005/8/layout/vList5"/>
    <dgm:cxn modelId="{9FEB59A1-D259-485A-BAF7-F8B10D05BCE9}" type="presParOf" srcId="{CADD1AEA-4A82-4C33-B6B4-BE80A0A8B5F0}" destId="{80957F1D-A0C4-448D-8A1B-5EC9F2F9746B}" srcOrd="9" destOrd="0" presId="urn:microsoft.com/office/officeart/2005/8/layout/vList5"/>
    <dgm:cxn modelId="{EC37545C-8EEB-429C-96F1-E6A9C54F1B2E}" type="presParOf" srcId="{CADD1AEA-4A82-4C33-B6B4-BE80A0A8B5F0}" destId="{37CAA40C-7F8C-4569-9D98-B25311DD6B61}" srcOrd="10" destOrd="0" presId="urn:microsoft.com/office/officeart/2005/8/layout/vList5"/>
    <dgm:cxn modelId="{DAAB4F75-B65C-446F-9448-E1D257B54716}" type="presParOf" srcId="{37CAA40C-7F8C-4569-9D98-B25311DD6B61}" destId="{AF34BB9F-B0BA-4150-9FAE-7083FBC4A3D1}" srcOrd="0" destOrd="0" presId="urn:microsoft.com/office/officeart/2005/8/layout/vList5"/>
    <dgm:cxn modelId="{C61CAB6B-EDDA-4373-A133-63B1097A5296}" type="presParOf" srcId="{37CAA40C-7F8C-4569-9D98-B25311DD6B61}" destId="{50F93E56-EA11-49DB-A2B0-12ABF409760A}" srcOrd="1" destOrd="0" presId="urn:microsoft.com/office/officeart/2005/8/layout/vList5"/>
    <dgm:cxn modelId="{4A0CA096-D076-4112-ADFD-0A1BB0C670AB}" type="presParOf" srcId="{CADD1AEA-4A82-4C33-B6B4-BE80A0A8B5F0}" destId="{29184200-2557-4747-9BB5-B8C503D3DE17}" srcOrd="11" destOrd="0" presId="urn:microsoft.com/office/officeart/2005/8/layout/vList5"/>
    <dgm:cxn modelId="{28017DF1-1576-4823-AF62-A16C2807F7D5}" type="presParOf" srcId="{CADD1AEA-4A82-4C33-B6B4-BE80A0A8B5F0}" destId="{027C82C8-EB95-4823-974A-4670FC3E2ABC}" srcOrd="12" destOrd="0" presId="urn:microsoft.com/office/officeart/2005/8/layout/vList5"/>
    <dgm:cxn modelId="{87B60709-8E16-4B29-ADD9-E97B33228207}" type="presParOf" srcId="{027C82C8-EB95-4823-974A-4670FC3E2ABC}" destId="{7C6EE37B-C636-4BCC-AFAB-94307913D6F5}" srcOrd="0" destOrd="0" presId="urn:microsoft.com/office/officeart/2005/8/layout/vList5"/>
    <dgm:cxn modelId="{ADB6082C-92B9-4ABC-9B52-EA0864589BA3}" type="presParOf" srcId="{027C82C8-EB95-4823-974A-4670FC3E2ABC}" destId="{327B2FA4-356C-4CC6-811E-DFCD51C5F44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D4B61AF-AC70-47C2-B352-82465B4A33DF}" type="doc">
      <dgm:prSet loTypeId="urn:microsoft.com/office/officeart/2009/layout/ReverseList" loCatId="relationship" qsTypeId="urn:microsoft.com/office/officeart/2005/8/quickstyle/3d3" qsCatId="3D" csTypeId="urn:microsoft.com/office/officeart/2005/8/colors/colorful5" csCatId="colorful" phldr="1"/>
      <dgm:spPr/>
      <dgm:t>
        <a:bodyPr/>
        <a:lstStyle/>
        <a:p>
          <a:endParaRPr lang="es-CR"/>
        </a:p>
      </dgm:t>
    </dgm:pt>
    <dgm:pt modelId="{431FB9AB-9334-46FD-88B8-934DAE1426A1}">
      <dgm:prSet phldrT="[Texto]" custT="1"/>
      <dgm:spPr/>
      <dgm:t>
        <a:bodyPr/>
        <a:lstStyle/>
        <a:p>
          <a:pPr algn="just"/>
          <a:r>
            <a:rPr lang="es-ES" sz="1450" dirty="0" smtClean="0"/>
            <a:t>Colección o depósito de datos integrados, almacenados en soporte secundario (no volátil) y con redundancia controlada. Los datos, que han de ser compartidos por diferentes usuarios y aplicaciones, deben mantenerse independientes de ellos, y su definición (estructura de la base de datos) única y almacenada con los datos, se ha de apoyar en un modelo de datos, el cual ha de permitir captar las interrelaciones y restricciones existentes en el mundo real. Los procedimientos de actualización y recuperación, comunes y bien determinados, facilitarán la seguridad del conjunto de los datos (</a:t>
          </a:r>
          <a:r>
            <a:rPr lang="es-ES" sz="1450" dirty="0" err="1" smtClean="0"/>
            <a:t>Piattini</a:t>
          </a:r>
          <a:r>
            <a:rPr lang="es-ES" sz="1450" dirty="0" smtClean="0"/>
            <a:t> </a:t>
          </a:r>
          <a:r>
            <a:rPr lang="es-ES" sz="1450" dirty="0" err="1" smtClean="0"/>
            <a:t>Velthuis</a:t>
          </a:r>
          <a:r>
            <a:rPr lang="es-ES" sz="1450" dirty="0" smtClean="0"/>
            <a:t>, Marcos Martínez, Calero Muñoz, &amp; Vela Sánchez, 2007).</a:t>
          </a:r>
          <a:endParaRPr lang="es-CR" sz="1450" dirty="0"/>
        </a:p>
      </dgm:t>
    </dgm:pt>
    <dgm:pt modelId="{8A73CF9F-3195-4B14-A05D-4E449EDE043E}" type="parTrans" cxnId="{8284A9E8-EEA0-4496-84FB-4DFFB79382A2}">
      <dgm:prSet/>
      <dgm:spPr/>
      <dgm:t>
        <a:bodyPr/>
        <a:lstStyle/>
        <a:p>
          <a:endParaRPr lang="es-CR"/>
        </a:p>
      </dgm:t>
    </dgm:pt>
    <dgm:pt modelId="{1E84A84B-74C5-4D0F-9870-A36A0806C47A}" type="sibTrans" cxnId="{8284A9E8-EEA0-4496-84FB-4DFFB79382A2}">
      <dgm:prSet/>
      <dgm:spPr/>
      <dgm:t>
        <a:bodyPr/>
        <a:lstStyle/>
        <a:p>
          <a:endParaRPr lang="es-CR"/>
        </a:p>
      </dgm:t>
    </dgm:pt>
    <dgm:pt modelId="{7379E8FF-EDC4-47CC-8931-6372AC5F68A1}">
      <dgm:prSet phldrT="[Texto]" custT="1"/>
      <dgm:spPr/>
      <dgm:t>
        <a:bodyPr/>
        <a:lstStyle/>
        <a:p>
          <a:pPr algn="just"/>
          <a:r>
            <a:rPr lang="es-ES" sz="1450" dirty="0" smtClean="0"/>
            <a:t>Una base de datos o banco de datos es un conjunto de datos pertenecientes a un mismo contexto y almacenados sistemáticamente para su posterior uso. En este sentido, una biblioteca puede considerarse una base de datos compuesta en su mayoría por documentos y textos impresos en papel e indexados para su consulta. En la actualidad, y debido al desarrollo tecnológico de campos como la informática y la electrónica, la mayoría de las bases de datos están en formato digital (electrónico), que ofrece un amplio rango de soluciones al problema de </a:t>
          </a:r>
          <a:r>
            <a:rPr lang="es-CR" sz="1450" dirty="0" smtClean="0"/>
            <a:t>almacenar datos (Wikipedia, 2009).</a:t>
          </a:r>
          <a:endParaRPr lang="es-CR" sz="1450" dirty="0"/>
        </a:p>
      </dgm:t>
    </dgm:pt>
    <dgm:pt modelId="{8EE0F9A2-FA37-4B88-BCCA-5E5732F869D9}" type="parTrans" cxnId="{436289B0-2355-43AD-8288-771A7AC3AD6F}">
      <dgm:prSet/>
      <dgm:spPr/>
      <dgm:t>
        <a:bodyPr/>
        <a:lstStyle/>
        <a:p>
          <a:endParaRPr lang="es-CR"/>
        </a:p>
      </dgm:t>
    </dgm:pt>
    <dgm:pt modelId="{6CFF37D6-1800-4CC6-A3E1-7DD9D14FD292}" type="sibTrans" cxnId="{436289B0-2355-43AD-8288-771A7AC3AD6F}">
      <dgm:prSet/>
      <dgm:spPr/>
      <dgm:t>
        <a:bodyPr/>
        <a:lstStyle/>
        <a:p>
          <a:endParaRPr lang="es-CR"/>
        </a:p>
      </dgm:t>
    </dgm:pt>
    <dgm:pt modelId="{20C4160F-1103-400A-8625-CDD3FE054705}" type="pres">
      <dgm:prSet presAssocID="{DD4B61AF-AC70-47C2-B352-82465B4A33DF}" presName="Name0" presStyleCnt="0">
        <dgm:presLayoutVars>
          <dgm:chMax val="2"/>
          <dgm:chPref val="2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58689709-238E-43B1-9A1B-055D88DAC602}" type="pres">
      <dgm:prSet presAssocID="{DD4B61AF-AC70-47C2-B352-82465B4A33DF}" presName="LeftText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2732673E-660C-485A-9A15-AAB3152B4945}" type="pres">
      <dgm:prSet presAssocID="{DD4B61AF-AC70-47C2-B352-82465B4A33DF}" presName="LeftNode" presStyleLbl="bgImgPlace1" presStyleIdx="0" presStyleCnt="2" custScaleX="173569" custScaleY="110503" custLinFactNeighborX="-35098">
        <dgm:presLayoutVars>
          <dgm:chMax val="2"/>
          <dgm:chPref val="2"/>
        </dgm:presLayoutVars>
      </dgm:prSet>
      <dgm:spPr/>
      <dgm:t>
        <a:bodyPr/>
        <a:lstStyle/>
        <a:p>
          <a:endParaRPr lang="es-CR"/>
        </a:p>
      </dgm:t>
    </dgm:pt>
    <dgm:pt modelId="{F8A64F84-B373-435C-B75C-EDB9AA9BFFEF}" type="pres">
      <dgm:prSet presAssocID="{DD4B61AF-AC70-47C2-B352-82465B4A33DF}" presName="RightText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7A047E4A-0343-45F4-841C-69D56B19BF94}" type="pres">
      <dgm:prSet presAssocID="{DD4B61AF-AC70-47C2-B352-82465B4A33DF}" presName="RightNode" presStyleLbl="bgImgPlace1" presStyleIdx="1" presStyleCnt="2" custScaleX="173569" custScaleY="110503" custLinFactNeighborX="38447">
        <dgm:presLayoutVars>
          <dgm:chMax val="0"/>
          <dgm:chPref val="0"/>
        </dgm:presLayoutVars>
      </dgm:prSet>
      <dgm:spPr/>
      <dgm:t>
        <a:bodyPr/>
        <a:lstStyle/>
        <a:p>
          <a:endParaRPr lang="es-CR"/>
        </a:p>
      </dgm:t>
    </dgm:pt>
    <dgm:pt modelId="{6DB51B14-1D2F-4F08-B3F1-54D83E2218C2}" type="pres">
      <dgm:prSet presAssocID="{DD4B61AF-AC70-47C2-B352-82465B4A33DF}" presName="TopArrow" presStyleLbl="node1" presStyleIdx="0" presStyleCnt="2" custLinFactNeighborY="-6408"/>
      <dgm:spPr/>
    </dgm:pt>
    <dgm:pt modelId="{5F1737B5-E901-4CAD-BA15-C0F3A97C7FD3}" type="pres">
      <dgm:prSet presAssocID="{DD4B61AF-AC70-47C2-B352-82465B4A33DF}" presName="BottomArrow" presStyleLbl="node1" presStyleIdx="1" presStyleCnt="2" custLinFactNeighborY="3204"/>
      <dgm:spPr/>
    </dgm:pt>
  </dgm:ptLst>
  <dgm:cxnLst>
    <dgm:cxn modelId="{436289B0-2355-43AD-8288-771A7AC3AD6F}" srcId="{DD4B61AF-AC70-47C2-B352-82465B4A33DF}" destId="{7379E8FF-EDC4-47CC-8931-6372AC5F68A1}" srcOrd="1" destOrd="0" parTransId="{8EE0F9A2-FA37-4B88-BCCA-5E5732F869D9}" sibTransId="{6CFF37D6-1800-4CC6-A3E1-7DD9D14FD292}"/>
    <dgm:cxn modelId="{8284A9E8-EEA0-4496-84FB-4DFFB79382A2}" srcId="{DD4B61AF-AC70-47C2-B352-82465B4A33DF}" destId="{431FB9AB-9334-46FD-88B8-934DAE1426A1}" srcOrd="0" destOrd="0" parTransId="{8A73CF9F-3195-4B14-A05D-4E449EDE043E}" sibTransId="{1E84A84B-74C5-4D0F-9870-A36A0806C47A}"/>
    <dgm:cxn modelId="{146E6C7E-54E6-438F-A973-0ABFA1C36F05}" type="presOf" srcId="{DD4B61AF-AC70-47C2-B352-82465B4A33DF}" destId="{20C4160F-1103-400A-8625-CDD3FE054705}" srcOrd="0" destOrd="0" presId="urn:microsoft.com/office/officeart/2009/layout/ReverseList"/>
    <dgm:cxn modelId="{4CA5B2D9-0AB1-40A3-A71A-50E555720AC4}" type="presOf" srcId="{431FB9AB-9334-46FD-88B8-934DAE1426A1}" destId="{58689709-238E-43B1-9A1B-055D88DAC602}" srcOrd="0" destOrd="0" presId="urn:microsoft.com/office/officeart/2009/layout/ReverseList"/>
    <dgm:cxn modelId="{D8D9FB75-D9BC-41E8-B40F-A8AC4DF9BDA6}" type="presOf" srcId="{431FB9AB-9334-46FD-88B8-934DAE1426A1}" destId="{2732673E-660C-485A-9A15-AAB3152B4945}" srcOrd="1" destOrd="0" presId="urn:microsoft.com/office/officeart/2009/layout/ReverseList"/>
    <dgm:cxn modelId="{586EB305-027D-4802-A6BF-2621F4C05EC7}" type="presOf" srcId="{7379E8FF-EDC4-47CC-8931-6372AC5F68A1}" destId="{F8A64F84-B373-435C-B75C-EDB9AA9BFFEF}" srcOrd="0" destOrd="0" presId="urn:microsoft.com/office/officeart/2009/layout/ReverseList"/>
    <dgm:cxn modelId="{CA0EC6DE-8AAA-40C3-9C9C-BC2604B43E55}" type="presOf" srcId="{7379E8FF-EDC4-47CC-8931-6372AC5F68A1}" destId="{7A047E4A-0343-45F4-841C-69D56B19BF94}" srcOrd="1" destOrd="0" presId="urn:microsoft.com/office/officeart/2009/layout/ReverseList"/>
    <dgm:cxn modelId="{CC8BA700-1797-4BB8-A9BC-54BDE447568B}" type="presParOf" srcId="{20C4160F-1103-400A-8625-CDD3FE054705}" destId="{58689709-238E-43B1-9A1B-055D88DAC602}" srcOrd="0" destOrd="0" presId="urn:microsoft.com/office/officeart/2009/layout/ReverseList"/>
    <dgm:cxn modelId="{1EC1EBB9-7986-430F-8B5F-1D185CB59B37}" type="presParOf" srcId="{20C4160F-1103-400A-8625-CDD3FE054705}" destId="{2732673E-660C-485A-9A15-AAB3152B4945}" srcOrd="1" destOrd="0" presId="urn:microsoft.com/office/officeart/2009/layout/ReverseList"/>
    <dgm:cxn modelId="{0E4524B0-1BF1-4AD9-9914-5BC6D3863077}" type="presParOf" srcId="{20C4160F-1103-400A-8625-CDD3FE054705}" destId="{F8A64F84-B373-435C-B75C-EDB9AA9BFFEF}" srcOrd="2" destOrd="0" presId="urn:microsoft.com/office/officeart/2009/layout/ReverseList"/>
    <dgm:cxn modelId="{72AE00F8-C50A-4C21-938A-583C7E0F5981}" type="presParOf" srcId="{20C4160F-1103-400A-8625-CDD3FE054705}" destId="{7A047E4A-0343-45F4-841C-69D56B19BF94}" srcOrd="3" destOrd="0" presId="urn:microsoft.com/office/officeart/2009/layout/ReverseList"/>
    <dgm:cxn modelId="{5746D0BA-5911-4579-927C-35DEC8FBD852}" type="presParOf" srcId="{20C4160F-1103-400A-8625-CDD3FE054705}" destId="{6DB51B14-1D2F-4F08-B3F1-54D83E2218C2}" srcOrd="4" destOrd="0" presId="urn:microsoft.com/office/officeart/2009/layout/ReverseList"/>
    <dgm:cxn modelId="{49BFCD92-1F1B-4D08-93CB-B5B5FE24ACBB}" type="presParOf" srcId="{20C4160F-1103-400A-8625-CDD3FE054705}" destId="{5F1737B5-E901-4CAD-BA15-C0F3A97C7FD3}" srcOrd="5" destOrd="0" presId="urn:microsoft.com/office/officeart/2009/layout/Revers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2345ACD-CED2-41B4-8400-74DE84B00163}" type="doc">
      <dgm:prSet loTypeId="urn:microsoft.com/office/officeart/2005/8/layout/vList5" loCatId="list" qsTypeId="urn:microsoft.com/office/officeart/2005/8/quickstyle/3d3" qsCatId="3D" csTypeId="urn:microsoft.com/office/officeart/2005/8/colors/colorful5" csCatId="colorful" phldr="1"/>
      <dgm:spPr/>
      <dgm:t>
        <a:bodyPr/>
        <a:lstStyle/>
        <a:p>
          <a:endParaRPr lang="es-CR"/>
        </a:p>
      </dgm:t>
    </dgm:pt>
    <dgm:pt modelId="{F49709A3-959B-4F82-A1EC-82459AC3E79A}">
      <dgm:prSet/>
      <dgm:spPr/>
      <dgm:t>
        <a:bodyPr/>
        <a:lstStyle/>
        <a:p>
          <a:pPr algn="just" rtl="0"/>
          <a:r>
            <a:rPr lang="es-ES" dirty="0" smtClean="0"/>
            <a:t>Integrada</a:t>
          </a:r>
          <a:endParaRPr lang="es-CR" dirty="0"/>
        </a:p>
      </dgm:t>
    </dgm:pt>
    <dgm:pt modelId="{D720AC4A-6140-413F-8D96-47C56D88CFA1}" type="parTrans" cxnId="{D0749991-6B9C-4CA6-8E70-7FDD4FE92977}">
      <dgm:prSet/>
      <dgm:spPr/>
      <dgm:t>
        <a:bodyPr/>
        <a:lstStyle/>
        <a:p>
          <a:pPr algn="just"/>
          <a:endParaRPr lang="es-CR"/>
        </a:p>
      </dgm:t>
    </dgm:pt>
    <dgm:pt modelId="{7730C846-3790-4955-A6A4-B39C8696AD99}" type="sibTrans" cxnId="{D0749991-6B9C-4CA6-8E70-7FDD4FE92977}">
      <dgm:prSet/>
      <dgm:spPr/>
      <dgm:t>
        <a:bodyPr/>
        <a:lstStyle/>
        <a:p>
          <a:pPr algn="just"/>
          <a:endParaRPr lang="es-CR"/>
        </a:p>
      </dgm:t>
    </dgm:pt>
    <dgm:pt modelId="{185DE534-B9B5-4C1C-B761-F630DDB7F182}">
      <dgm:prSet/>
      <dgm:spPr/>
      <dgm:t>
        <a:bodyPr/>
        <a:lstStyle/>
        <a:p>
          <a:pPr algn="just" rtl="0"/>
          <a:r>
            <a:rPr lang="es-ES" dirty="0" smtClean="0"/>
            <a:t>Compartida</a:t>
          </a:r>
          <a:endParaRPr lang="es-CR" dirty="0"/>
        </a:p>
      </dgm:t>
    </dgm:pt>
    <dgm:pt modelId="{742790B1-E2F5-47D0-B443-2A34AB32460A}" type="parTrans" cxnId="{127F6EF9-C92E-4FDC-8B87-C9D2AB9DDF79}">
      <dgm:prSet/>
      <dgm:spPr/>
      <dgm:t>
        <a:bodyPr/>
        <a:lstStyle/>
        <a:p>
          <a:pPr algn="just"/>
          <a:endParaRPr lang="es-CR"/>
        </a:p>
      </dgm:t>
    </dgm:pt>
    <dgm:pt modelId="{6A0C92A9-89D7-4B20-9069-7ECCF0276BC0}" type="sibTrans" cxnId="{127F6EF9-C92E-4FDC-8B87-C9D2AB9DDF79}">
      <dgm:prSet/>
      <dgm:spPr/>
      <dgm:t>
        <a:bodyPr/>
        <a:lstStyle/>
        <a:p>
          <a:pPr algn="just"/>
          <a:endParaRPr lang="es-CR"/>
        </a:p>
      </dgm:t>
    </dgm:pt>
    <dgm:pt modelId="{728F5304-1434-4E65-9F96-DF82BED9423A}">
      <dgm:prSet/>
      <dgm:spPr/>
      <dgm:t>
        <a:bodyPr/>
        <a:lstStyle/>
        <a:p>
          <a:pPr algn="just" rtl="0"/>
          <a:r>
            <a:rPr lang="es-ES" dirty="0" smtClean="0"/>
            <a:t>Vistas</a:t>
          </a:r>
          <a:endParaRPr lang="es-CR" dirty="0"/>
        </a:p>
      </dgm:t>
    </dgm:pt>
    <dgm:pt modelId="{01982B8D-5171-4EBD-8802-F5F75FE3AFD5}" type="parTrans" cxnId="{BA8E3B72-13B9-421F-9E74-FC58CBBB7176}">
      <dgm:prSet/>
      <dgm:spPr/>
      <dgm:t>
        <a:bodyPr/>
        <a:lstStyle/>
        <a:p>
          <a:pPr algn="just"/>
          <a:endParaRPr lang="es-CR"/>
        </a:p>
      </dgm:t>
    </dgm:pt>
    <dgm:pt modelId="{DD75F2E3-99C7-4D30-BC4A-548FCA56E32E}" type="sibTrans" cxnId="{BA8E3B72-13B9-421F-9E74-FC58CBBB7176}">
      <dgm:prSet/>
      <dgm:spPr/>
      <dgm:t>
        <a:bodyPr/>
        <a:lstStyle/>
        <a:p>
          <a:pPr algn="just"/>
          <a:endParaRPr lang="es-CR"/>
        </a:p>
      </dgm:t>
    </dgm:pt>
    <dgm:pt modelId="{36D97FB7-1577-4C14-8EFE-972A208928B9}">
      <dgm:prSet/>
      <dgm:spPr/>
      <dgm:t>
        <a:bodyPr/>
        <a:lstStyle/>
        <a:p>
          <a:pPr algn="just" rtl="0"/>
          <a:r>
            <a:rPr lang="es-ES" dirty="0" smtClean="0"/>
            <a:t>Se entiende que una base de datos puede considerarse como una </a:t>
          </a:r>
          <a:r>
            <a:rPr lang="es-ES" dirty="0" err="1" smtClean="0"/>
            <a:t>uniﬁcación</a:t>
          </a:r>
          <a:r>
            <a:rPr lang="es-ES" dirty="0" smtClean="0"/>
            <a:t> de varios archivos de datos independientes</a:t>
          </a:r>
          <a:endParaRPr lang="es-CR" dirty="0"/>
        </a:p>
      </dgm:t>
    </dgm:pt>
    <dgm:pt modelId="{EF8D4DC9-6EB7-4F9F-9F2D-C2EAFF32F523}" type="parTrans" cxnId="{78CAF337-7520-4B39-8C2D-1F323BF44C2D}">
      <dgm:prSet/>
      <dgm:spPr/>
      <dgm:t>
        <a:bodyPr/>
        <a:lstStyle/>
        <a:p>
          <a:pPr algn="just"/>
          <a:endParaRPr lang="es-CR"/>
        </a:p>
      </dgm:t>
    </dgm:pt>
    <dgm:pt modelId="{7397EE3F-260A-4B80-BEF5-02446240D1BA}" type="sibTrans" cxnId="{78CAF337-7520-4B39-8C2D-1F323BF44C2D}">
      <dgm:prSet/>
      <dgm:spPr/>
      <dgm:t>
        <a:bodyPr/>
        <a:lstStyle/>
        <a:p>
          <a:pPr algn="just"/>
          <a:endParaRPr lang="es-CR"/>
        </a:p>
      </dgm:t>
    </dgm:pt>
    <dgm:pt modelId="{DA7FF224-379A-4DED-AB74-B76CD457E7B2}">
      <dgm:prSet/>
      <dgm:spPr/>
      <dgm:t>
        <a:bodyPr/>
        <a:lstStyle/>
        <a:p>
          <a:pPr algn="just" rtl="0"/>
          <a:r>
            <a:rPr lang="es-ES" dirty="0" smtClean="0"/>
            <a:t>Se entiende que partes individuales de la Base de Datos pueden compartirse entre varios usuarios distintos, en el sentido que cada uno de ellos puede tener acceso a la misma parte de la Base de Datos y utilizarla con propósitos diferentes</a:t>
          </a:r>
          <a:endParaRPr lang="es-CR" dirty="0"/>
        </a:p>
      </dgm:t>
    </dgm:pt>
    <dgm:pt modelId="{85DA091E-F17B-4C9F-9CF2-D0EF0D267513}" type="parTrans" cxnId="{91296EFB-EAB4-4753-8B5E-106452600AA1}">
      <dgm:prSet/>
      <dgm:spPr/>
      <dgm:t>
        <a:bodyPr/>
        <a:lstStyle/>
        <a:p>
          <a:pPr algn="just"/>
          <a:endParaRPr lang="es-CR"/>
        </a:p>
      </dgm:t>
    </dgm:pt>
    <dgm:pt modelId="{28FEB1C0-1571-4C07-9ACD-83BDA3C22A75}" type="sibTrans" cxnId="{91296EFB-EAB4-4753-8B5E-106452600AA1}">
      <dgm:prSet/>
      <dgm:spPr/>
      <dgm:t>
        <a:bodyPr/>
        <a:lstStyle/>
        <a:p>
          <a:pPr algn="just"/>
          <a:endParaRPr lang="es-CR"/>
        </a:p>
      </dgm:t>
    </dgm:pt>
    <dgm:pt modelId="{C15E2E7D-07B9-4D2D-8DBA-78026F4771AD}">
      <dgm:prSet/>
      <dgm:spPr/>
      <dgm:t>
        <a:bodyPr/>
        <a:lstStyle/>
        <a:p>
          <a:pPr algn="just" rtl="0"/>
          <a:r>
            <a:rPr lang="es-ES" dirty="0" smtClean="0"/>
            <a:t>Diferentes usuarios pueden tener una perspectiva o vista diferente de los datos. Una vista es un subconjunto de los datos o datos virtuales derivados de los almacenados en la base de datos</a:t>
          </a:r>
          <a:endParaRPr lang="es-CR" dirty="0"/>
        </a:p>
      </dgm:t>
    </dgm:pt>
    <dgm:pt modelId="{EF569E31-A7DC-4361-9C4F-BE143B6665B9}" type="parTrans" cxnId="{B18B96F2-6DF0-43BB-B692-66A2E81897BE}">
      <dgm:prSet/>
      <dgm:spPr/>
      <dgm:t>
        <a:bodyPr/>
        <a:lstStyle/>
        <a:p>
          <a:pPr algn="just"/>
          <a:endParaRPr lang="es-CR"/>
        </a:p>
      </dgm:t>
    </dgm:pt>
    <dgm:pt modelId="{6D50ACB6-C9AE-4E00-8BBF-EF10F1E67E4E}" type="sibTrans" cxnId="{B18B96F2-6DF0-43BB-B692-66A2E81897BE}">
      <dgm:prSet/>
      <dgm:spPr/>
      <dgm:t>
        <a:bodyPr/>
        <a:lstStyle/>
        <a:p>
          <a:pPr algn="just"/>
          <a:endParaRPr lang="es-CR"/>
        </a:p>
      </dgm:t>
    </dgm:pt>
    <dgm:pt modelId="{36FC22B8-8FEA-4F12-A9A7-01BF089E1DAD}" type="pres">
      <dgm:prSet presAssocID="{92345ACD-CED2-41B4-8400-74DE84B0016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C8FD9E5-2295-40A0-AF8F-7E248D5396D9}" type="pres">
      <dgm:prSet presAssocID="{F49709A3-959B-4F82-A1EC-82459AC3E79A}" presName="linNode" presStyleCnt="0"/>
      <dgm:spPr/>
    </dgm:pt>
    <dgm:pt modelId="{BAC3CDD7-EFA0-48D1-BCDE-F85BFE5756EF}" type="pres">
      <dgm:prSet presAssocID="{F49709A3-959B-4F82-A1EC-82459AC3E79A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8BFE4499-4CD6-40E7-A299-983C37E4155B}" type="pres">
      <dgm:prSet presAssocID="{F49709A3-959B-4F82-A1EC-82459AC3E79A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E15FBF-5073-4467-A79F-590486BE511F}" type="pres">
      <dgm:prSet presAssocID="{7730C846-3790-4955-A6A4-B39C8696AD99}" presName="sp" presStyleCnt="0"/>
      <dgm:spPr/>
    </dgm:pt>
    <dgm:pt modelId="{A874B865-3F24-4B49-BB7B-520CEC70FCAA}" type="pres">
      <dgm:prSet presAssocID="{185DE534-B9B5-4C1C-B761-F630DDB7F182}" presName="linNode" presStyleCnt="0"/>
      <dgm:spPr/>
    </dgm:pt>
    <dgm:pt modelId="{39FA9814-BBE6-47A0-83CC-4265066E90E1}" type="pres">
      <dgm:prSet presAssocID="{185DE534-B9B5-4C1C-B761-F630DDB7F182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EB7A4C-3E40-49FE-B853-C2E09C9F90A9}" type="pres">
      <dgm:prSet presAssocID="{185DE534-B9B5-4C1C-B761-F630DDB7F182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19EA52-FB8E-4DBE-A42E-D39165F7FCFB}" type="pres">
      <dgm:prSet presAssocID="{6A0C92A9-89D7-4B20-9069-7ECCF0276BC0}" presName="sp" presStyleCnt="0"/>
      <dgm:spPr/>
    </dgm:pt>
    <dgm:pt modelId="{E57A1713-CD15-4F5B-B44C-540DAE5DBAC1}" type="pres">
      <dgm:prSet presAssocID="{728F5304-1434-4E65-9F96-DF82BED9423A}" presName="linNode" presStyleCnt="0"/>
      <dgm:spPr/>
    </dgm:pt>
    <dgm:pt modelId="{8C6BF1BD-BFC2-4A55-A189-972E44CE9585}" type="pres">
      <dgm:prSet presAssocID="{728F5304-1434-4E65-9F96-DF82BED9423A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B5922C25-CD8E-4AC1-8AF5-6509CCD32005}" type="pres">
      <dgm:prSet presAssocID="{728F5304-1434-4E65-9F96-DF82BED9423A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0749991-6B9C-4CA6-8E70-7FDD4FE92977}" srcId="{92345ACD-CED2-41B4-8400-74DE84B00163}" destId="{F49709A3-959B-4F82-A1EC-82459AC3E79A}" srcOrd="0" destOrd="0" parTransId="{D720AC4A-6140-413F-8D96-47C56D88CFA1}" sibTransId="{7730C846-3790-4955-A6A4-B39C8696AD99}"/>
    <dgm:cxn modelId="{ACE88713-1F13-4F3C-B29A-290F2A214E65}" type="presOf" srcId="{36D97FB7-1577-4C14-8EFE-972A208928B9}" destId="{8BFE4499-4CD6-40E7-A299-983C37E4155B}" srcOrd="0" destOrd="0" presId="urn:microsoft.com/office/officeart/2005/8/layout/vList5"/>
    <dgm:cxn modelId="{91296EFB-EAB4-4753-8B5E-106452600AA1}" srcId="{185DE534-B9B5-4C1C-B761-F630DDB7F182}" destId="{DA7FF224-379A-4DED-AB74-B76CD457E7B2}" srcOrd="0" destOrd="0" parTransId="{85DA091E-F17B-4C9F-9CF2-D0EF0D267513}" sibTransId="{28FEB1C0-1571-4C07-9ACD-83BDA3C22A75}"/>
    <dgm:cxn modelId="{8739650E-8DEA-4DC6-9D54-7F992C503687}" type="presOf" srcId="{F49709A3-959B-4F82-A1EC-82459AC3E79A}" destId="{BAC3CDD7-EFA0-48D1-BCDE-F85BFE5756EF}" srcOrd="0" destOrd="0" presId="urn:microsoft.com/office/officeart/2005/8/layout/vList5"/>
    <dgm:cxn modelId="{F0C94E89-250D-4CFE-9954-FBCE34887987}" type="presOf" srcId="{728F5304-1434-4E65-9F96-DF82BED9423A}" destId="{8C6BF1BD-BFC2-4A55-A189-972E44CE9585}" srcOrd="0" destOrd="0" presId="urn:microsoft.com/office/officeart/2005/8/layout/vList5"/>
    <dgm:cxn modelId="{9ACA4E08-AC84-46BA-8166-A7B86EABE677}" type="presOf" srcId="{92345ACD-CED2-41B4-8400-74DE84B00163}" destId="{36FC22B8-8FEA-4F12-A9A7-01BF089E1DAD}" srcOrd="0" destOrd="0" presId="urn:microsoft.com/office/officeart/2005/8/layout/vList5"/>
    <dgm:cxn modelId="{127F6EF9-C92E-4FDC-8B87-C9D2AB9DDF79}" srcId="{92345ACD-CED2-41B4-8400-74DE84B00163}" destId="{185DE534-B9B5-4C1C-B761-F630DDB7F182}" srcOrd="1" destOrd="0" parTransId="{742790B1-E2F5-47D0-B443-2A34AB32460A}" sibTransId="{6A0C92A9-89D7-4B20-9069-7ECCF0276BC0}"/>
    <dgm:cxn modelId="{FC4DE749-1965-44CD-859D-A922CCB68569}" type="presOf" srcId="{DA7FF224-379A-4DED-AB74-B76CD457E7B2}" destId="{74EB7A4C-3E40-49FE-B853-C2E09C9F90A9}" srcOrd="0" destOrd="0" presId="urn:microsoft.com/office/officeart/2005/8/layout/vList5"/>
    <dgm:cxn modelId="{5E01EBD3-0DC5-47A0-89C5-2DAD0C3E0C85}" type="presOf" srcId="{185DE534-B9B5-4C1C-B761-F630DDB7F182}" destId="{39FA9814-BBE6-47A0-83CC-4265066E90E1}" srcOrd="0" destOrd="0" presId="urn:microsoft.com/office/officeart/2005/8/layout/vList5"/>
    <dgm:cxn modelId="{44E050E2-15B8-4C43-83B0-7DA13AD4CC90}" type="presOf" srcId="{C15E2E7D-07B9-4D2D-8DBA-78026F4771AD}" destId="{B5922C25-CD8E-4AC1-8AF5-6509CCD32005}" srcOrd="0" destOrd="0" presId="urn:microsoft.com/office/officeart/2005/8/layout/vList5"/>
    <dgm:cxn modelId="{BA8E3B72-13B9-421F-9E74-FC58CBBB7176}" srcId="{92345ACD-CED2-41B4-8400-74DE84B00163}" destId="{728F5304-1434-4E65-9F96-DF82BED9423A}" srcOrd="2" destOrd="0" parTransId="{01982B8D-5171-4EBD-8802-F5F75FE3AFD5}" sibTransId="{DD75F2E3-99C7-4D30-BC4A-548FCA56E32E}"/>
    <dgm:cxn modelId="{78CAF337-7520-4B39-8C2D-1F323BF44C2D}" srcId="{F49709A3-959B-4F82-A1EC-82459AC3E79A}" destId="{36D97FB7-1577-4C14-8EFE-972A208928B9}" srcOrd="0" destOrd="0" parTransId="{EF8D4DC9-6EB7-4F9F-9F2D-C2EAFF32F523}" sibTransId="{7397EE3F-260A-4B80-BEF5-02446240D1BA}"/>
    <dgm:cxn modelId="{B18B96F2-6DF0-43BB-B692-66A2E81897BE}" srcId="{728F5304-1434-4E65-9F96-DF82BED9423A}" destId="{C15E2E7D-07B9-4D2D-8DBA-78026F4771AD}" srcOrd="0" destOrd="0" parTransId="{EF569E31-A7DC-4361-9C4F-BE143B6665B9}" sibTransId="{6D50ACB6-C9AE-4E00-8BBF-EF10F1E67E4E}"/>
    <dgm:cxn modelId="{4BE2FB0F-8BB3-4BE2-9A3E-FB58D0FC0E26}" type="presParOf" srcId="{36FC22B8-8FEA-4F12-A9A7-01BF089E1DAD}" destId="{EC8FD9E5-2295-40A0-AF8F-7E248D5396D9}" srcOrd="0" destOrd="0" presId="urn:microsoft.com/office/officeart/2005/8/layout/vList5"/>
    <dgm:cxn modelId="{8E27A2A9-7CFF-4846-B99A-A275C287D802}" type="presParOf" srcId="{EC8FD9E5-2295-40A0-AF8F-7E248D5396D9}" destId="{BAC3CDD7-EFA0-48D1-BCDE-F85BFE5756EF}" srcOrd="0" destOrd="0" presId="urn:microsoft.com/office/officeart/2005/8/layout/vList5"/>
    <dgm:cxn modelId="{C64742A3-2723-4094-B503-357EF7A1A57D}" type="presParOf" srcId="{EC8FD9E5-2295-40A0-AF8F-7E248D5396D9}" destId="{8BFE4499-4CD6-40E7-A299-983C37E4155B}" srcOrd="1" destOrd="0" presId="urn:microsoft.com/office/officeart/2005/8/layout/vList5"/>
    <dgm:cxn modelId="{65019CD0-53FE-4118-AF93-950EBF5CE372}" type="presParOf" srcId="{36FC22B8-8FEA-4F12-A9A7-01BF089E1DAD}" destId="{B2E15FBF-5073-4467-A79F-590486BE511F}" srcOrd="1" destOrd="0" presId="urn:microsoft.com/office/officeart/2005/8/layout/vList5"/>
    <dgm:cxn modelId="{52988776-1440-40A0-8460-4E7E65DF8F4E}" type="presParOf" srcId="{36FC22B8-8FEA-4F12-A9A7-01BF089E1DAD}" destId="{A874B865-3F24-4B49-BB7B-520CEC70FCAA}" srcOrd="2" destOrd="0" presId="urn:microsoft.com/office/officeart/2005/8/layout/vList5"/>
    <dgm:cxn modelId="{22AC7306-D626-44FC-A4B0-DAA14E15C79C}" type="presParOf" srcId="{A874B865-3F24-4B49-BB7B-520CEC70FCAA}" destId="{39FA9814-BBE6-47A0-83CC-4265066E90E1}" srcOrd="0" destOrd="0" presId="urn:microsoft.com/office/officeart/2005/8/layout/vList5"/>
    <dgm:cxn modelId="{9DB34C6D-C8AB-4751-A220-E7B81E4F33B1}" type="presParOf" srcId="{A874B865-3F24-4B49-BB7B-520CEC70FCAA}" destId="{74EB7A4C-3E40-49FE-B853-C2E09C9F90A9}" srcOrd="1" destOrd="0" presId="urn:microsoft.com/office/officeart/2005/8/layout/vList5"/>
    <dgm:cxn modelId="{00F9014E-1AB4-4C5E-950A-55363C90C067}" type="presParOf" srcId="{36FC22B8-8FEA-4F12-A9A7-01BF089E1DAD}" destId="{5119EA52-FB8E-4DBE-A42E-D39165F7FCFB}" srcOrd="3" destOrd="0" presId="urn:microsoft.com/office/officeart/2005/8/layout/vList5"/>
    <dgm:cxn modelId="{D5F32E9B-4E49-4AB9-A57C-58520B16E0DC}" type="presParOf" srcId="{36FC22B8-8FEA-4F12-A9A7-01BF089E1DAD}" destId="{E57A1713-CD15-4F5B-B44C-540DAE5DBAC1}" srcOrd="4" destOrd="0" presId="urn:microsoft.com/office/officeart/2005/8/layout/vList5"/>
    <dgm:cxn modelId="{61C7BA90-9614-4D60-9D2A-5F33A5132C6D}" type="presParOf" srcId="{E57A1713-CD15-4F5B-B44C-540DAE5DBAC1}" destId="{8C6BF1BD-BFC2-4A55-A189-972E44CE9585}" srcOrd="0" destOrd="0" presId="urn:microsoft.com/office/officeart/2005/8/layout/vList5"/>
    <dgm:cxn modelId="{79572039-AE1A-422F-9B0C-980DD2C81F30}" type="presParOf" srcId="{E57A1713-CD15-4F5B-B44C-540DAE5DBAC1}" destId="{B5922C25-CD8E-4AC1-8AF5-6509CCD3200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2684ADE-EFB4-4BEA-B2BE-D1FD0F8EF63A}" type="doc">
      <dgm:prSet loTypeId="urn:microsoft.com/office/officeart/2005/8/layout/vList5" loCatId="list" qsTypeId="urn:microsoft.com/office/officeart/2005/8/quickstyle/3d3" qsCatId="3D" csTypeId="urn:microsoft.com/office/officeart/2005/8/colors/colorful5" csCatId="colorful" phldr="1"/>
      <dgm:spPr/>
      <dgm:t>
        <a:bodyPr/>
        <a:lstStyle/>
        <a:p>
          <a:endParaRPr lang="es-CR"/>
        </a:p>
      </dgm:t>
    </dgm:pt>
    <dgm:pt modelId="{4D9273DB-C1C8-445C-946A-25E3698B722E}">
      <dgm:prSet/>
      <dgm:spPr/>
      <dgm:t>
        <a:bodyPr/>
        <a:lstStyle/>
        <a:p>
          <a:pPr algn="just" rtl="0"/>
          <a:r>
            <a:rPr lang="es-ES" dirty="0" smtClean="0"/>
            <a:t>Redundancia controlada</a:t>
          </a:r>
          <a:endParaRPr lang="es-CR" dirty="0"/>
        </a:p>
      </dgm:t>
    </dgm:pt>
    <dgm:pt modelId="{6A5C7B0F-22F4-4386-A227-4766EBDE5FAC}" type="parTrans" cxnId="{B813526D-6606-41FB-9F1C-663E4415FEA5}">
      <dgm:prSet/>
      <dgm:spPr/>
      <dgm:t>
        <a:bodyPr/>
        <a:lstStyle/>
        <a:p>
          <a:pPr algn="just"/>
          <a:endParaRPr lang="es-CR"/>
        </a:p>
      </dgm:t>
    </dgm:pt>
    <dgm:pt modelId="{F2398853-0FEE-4AC0-9800-3BC57B226447}" type="sibTrans" cxnId="{B813526D-6606-41FB-9F1C-663E4415FEA5}">
      <dgm:prSet/>
      <dgm:spPr/>
      <dgm:t>
        <a:bodyPr/>
        <a:lstStyle/>
        <a:p>
          <a:pPr algn="just"/>
          <a:endParaRPr lang="es-CR"/>
        </a:p>
      </dgm:t>
    </dgm:pt>
    <dgm:pt modelId="{A93DA25A-C8D9-47EC-A77E-0CEF79E4B972}">
      <dgm:prSet/>
      <dgm:spPr/>
      <dgm:t>
        <a:bodyPr/>
        <a:lstStyle/>
        <a:p>
          <a:pPr algn="just" rtl="0"/>
          <a:r>
            <a:rPr lang="es-ES" dirty="0" err="1" smtClean="0"/>
            <a:t>Metadata</a:t>
          </a:r>
          <a:endParaRPr lang="es-CR" dirty="0"/>
        </a:p>
      </dgm:t>
    </dgm:pt>
    <dgm:pt modelId="{9368DCD1-8E28-419A-BB88-D3ABE076FDC9}" type="parTrans" cxnId="{CDAFE20A-AAA6-4B49-B055-E764F32C69FD}">
      <dgm:prSet/>
      <dgm:spPr/>
      <dgm:t>
        <a:bodyPr/>
        <a:lstStyle/>
        <a:p>
          <a:pPr algn="just"/>
          <a:endParaRPr lang="es-CR"/>
        </a:p>
      </dgm:t>
    </dgm:pt>
    <dgm:pt modelId="{A48AB20C-C684-49C3-BD2D-C2AA96604B01}" type="sibTrans" cxnId="{CDAFE20A-AAA6-4B49-B055-E764F32C69FD}">
      <dgm:prSet/>
      <dgm:spPr/>
      <dgm:t>
        <a:bodyPr/>
        <a:lstStyle/>
        <a:p>
          <a:pPr algn="just"/>
          <a:endParaRPr lang="es-CR"/>
        </a:p>
      </dgm:t>
    </dgm:pt>
    <dgm:pt modelId="{18CCE4D3-623C-41FD-870C-1B7922CDDF68}">
      <dgm:prSet/>
      <dgm:spPr/>
      <dgm:t>
        <a:bodyPr/>
        <a:lstStyle/>
        <a:p>
          <a:pPr algn="just" rtl="0"/>
          <a:r>
            <a:rPr lang="es-ES" dirty="0" smtClean="0"/>
            <a:t>Independencia</a:t>
          </a:r>
          <a:endParaRPr lang="es-CR" dirty="0"/>
        </a:p>
      </dgm:t>
    </dgm:pt>
    <dgm:pt modelId="{5E29B1A9-A0DB-4CF8-B56F-1B7883D46E11}" type="parTrans" cxnId="{7AAE7C21-1100-4C9C-AE43-239B363499FE}">
      <dgm:prSet/>
      <dgm:spPr/>
      <dgm:t>
        <a:bodyPr/>
        <a:lstStyle/>
        <a:p>
          <a:pPr algn="just"/>
          <a:endParaRPr lang="es-CR"/>
        </a:p>
      </dgm:t>
    </dgm:pt>
    <dgm:pt modelId="{77550DBC-F2AB-4519-9F86-7FC43CDA0848}" type="sibTrans" cxnId="{7AAE7C21-1100-4C9C-AE43-239B363499FE}">
      <dgm:prSet/>
      <dgm:spPr/>
      <dgm:t>
        <a:bodyPr/>
        <a:lstStyle/>
        <a:p>
          <a:pPr algn="just"/>
          <a:endParaRPr lang="es-CR"/>
        </a:p>
      </dgm:t>
    </dgm:pt>
    <dgm:pt modelId="{BD3291A8-75F9-4EC0-B801-2A475E95A0E4}">
      <dgm:prSet/>
      <dgm:spPr/>
      <dgm:t>
        <a:bodyPr/>
        <a:lstStyle/>
        <a:p>
          <a:pPr algn="just" rtl="0"/>
          <a:r>
            <a:rPr lang="es-ES" dirty="0" smtClean="0"/>
            <a:t>No existan duplicidades perjudiciales ni innecesarias. Las redundancias físicas, convenientes muchas veces a </a:t>
          </a:r>
          <a:r>
            <a:rPr lang="es-ES" dirty="0" err="1" smtClean="0"/>
            <a:t>ﬁn</a:t>
          </a:r>
          <a:r>
            <a:rPr lang="es-ES" dirty="0" smtClean="0"/>
            <a:t> de responder a objetivos de </a:t>
          </a:r>
          <a:r>
            <a:rPr lang="es-ES" dirty="0" err="1" smtClean="0"/>
            <a:t>eﬁciencia</a:t>
          </a:r>
          <a:r>
            <a:rPr lang="es-ES" dirty="0" smtClean="0"/>
            <a:t>, son tratadas por el mismo sistema, de modo que no puedan producirse incoherencias. Esto </a:t>
          </a:r>
          <a:r>
            <a:rPr lang="es-ES" dirty="0" err="1" smtClean="0"/>
            <a:t>signiﬁca</a:t>
          </a:r>
          <a:r>
            <a:rPr lang="es-ES" dirty="0" smtClean="0"/>
            <a:t> que en las bases de datos NO se espera tener redundancia lógica, pero si se admite cierta redundancia física por motivos de </a:t>
          </a:r>
          <a:r>
            <a:rPr lang="es-ES" dirty="0" err="1" smtClean="0"/>
            <a:t>eﬁciencia</a:t>
          </a:r>
          <a:endParaRPr lang="es-CR" dirty="0"/>
        </a:p>
      </dgm:t>
    </dgm:pt>
    <dgm:pt modelId="{46C87E37-DC12-449E-85E2-046B78039A1E}" type="parTrans" cxnId="{A2FCD4EA-C429-4C34-ADB8-55A061B2D09B}">
      <dgm:prSet/>
      <dgm:spPr/>
      <dgm:t>
        <a:bodyPr/>
        <a:lstStyle/>
        <a:p>
          <a:pPr algn="just"/>
          <a:endParaRPr lang="es-CR"/>
        </a:p>
      </dgm:t>
    </dgm:pt>
    <dgm:pt modelId="{8492E44B-4BB2-4584-91C9-797D2EE9700D}" type="sibTrans" cxnId="{A2FCD4EA-C429-4C34-ADB8-55A061B2D09B}">
      <dgm:prSet/>
      <dgm:spPr/>
      <dgm:t>
        <a:bodyPr/>
        <a:lstStyle/>
        <a:p>
          <a:pPr algn="just"/>
          <a:endParaRPr lang="es-CR"/>
        </a:p>
      </dgm:t>
    </dgm:pt>
    <dgm:pt modelId="{99F1EE5C-5FDC-47D1-8DB5-569509D94F00}">
      <dgm:prSet/>
      <dgm:spPr/>
      <dgm:t>
        <a:bodyPr/>
        <a:lstStyle/>
        <a:p>
          <a:pPr algn="just" rtl="0"/>
          <a:r>
            <a:rPr lang="es-ES" dirty="0" smtClean="0"/>
            <a:t>En las bases de datos, la descripción, y en algunos casos, también una </a:t>
          </a:r>
          <a:r>
            <a:rPr lang="es-ES" dirty="0" err="1" smtClean="0"/>
            <a:t>deﬁnición</a:t>
          </a:r>
          <a:r>
            <a:rPr lang="es-ES" dirty="0" smtClean="0"/>
            <a:t> y documentación completa sobre los datos, se almacenan junto con estos, de modo que estos están documentados, y cualquier cambio que se produzca debe quedar recogido en el sistema</a:t>
          </a:r>
          <a:endParaRPr lang="es-CR" dirty="0"/>
        </a:p>
      </dgm:t>
    </dgm:pt>
    <dgm:pt modelId="{67CE1502-CB32-4B98-A83F-8C7855F66F0A}" type="parTrans" cxnId="{64CC58E4-D854-4D91-96EA-8CDCAA122240}">
      <dgm:prSet/>
      <dgm:spPr/>
      <dgm:t>
        <a:bodyPr/>
        <a:lstStyle/>
        <a:p>
          <a:pPr algn="just"/>
          <a:endParaRPr lang="es-CR"/>
        </a:p>
      </dgm:t>
    </dgm:pt>
    <dgm:pt modelId="{E6587C2D-00EE-4DC8-A6C6-B6C1F3DA89AB}" type="sibTrans" cxnId="{64CC58E4-D854-4D91-96EA-8CDCAA122240}">
      <dgm:prSet/>
      <dgm:spPr/>
      <dgm:t>
        <a:bodyPr/>
        <a:lstStyle/>
        <a:p>
          <a:pPr algn="just"/>
          <a:endParaRPr lang="es-CR"/>
        </a:p>
      </dgm:t>
    </dgm:pt>
    <dgm:pt modelId="{9EE0E063-EA0E-4D0B-8AF2-9A205AD6D9FA}">
      <dgm:prSet/>
      <dgm:spPr/>
      <dgm:t>
        <a:bodyPr/>
        <a:lstStyle/>
        <a:p>
          <a:pPr algn="just" rtl="0"/>
          <a:r>
            <a:rPr lang="es-ES" dirty="0" smtClean="0"/>
            <a:t>Los mecanismos de abstracción permiten que exista una independencia entre los datos y los programas. Esta abstracción de los datos de una base de datos está asociada con el modelo de datos que permite </a:t>
          </a:r>
          <a:r>
            <a:rPr lang="es-ES" dirty="0" err="1" smtClean="0"/>
            <a:t>deﬁnir</a:t>
          </a:r>
          <a:r>
            <a:rPr lang="es-ES" dirty="0" smtClean="0"/>
            <a:t> un SGBD.</a:t>
          </a:r>
          <a:endParaRPr lang="es-CR" dirty="0"/>
        </a:p>
      </dgm:t>
    </dgm:pt>
    <dgm:pt modelId="{EE25A408-410B-40B2-B289-571C520655F5}" type="parTrans" cxnId="{D41FFD3E-0958-4733-9962-52CE215E5B4A}">
      <dgm:prSet/>
      <dgm:spPr/>
      <dgm:t>
        <a:bodyPr/>
        <a:lstStyle/>
        <a:p>
          <a:pPr algn="just"/>
          <a:endParaRPr lang="es-CR"/>
        </a:p>
      </dgm:t>
    </dgm:pt>
    <dgm:pt modelId="{B3CC779A-7C06-4ED8-ADF5-5F50E3F65885}" type="sibTrans" cxnId="{D41FFD3E-0958-4733-9962-52CE215E5B4A}">
      <dgm:prSet/>
      <dgm:spPr/>
      <dgm:t>
        <a:bodyPr/>
        <a:lstStyle/>
        <a:p>
          <a:pPr algn="just"/>
          <a:endParaRPr lang="es-CR"/>
        </a:p>
      </dgm:t>
    </dgm:pt>
    <dgm:pt modelId="{E9B6862D-9925-45FD-B9FB-3D24089B9F59}" type="pres">
      <dgm:prSet presAssocID="{32684ADE-EFB4-4BEA-B2BE-D1FD0F8EF63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64D4C7D-C3BE-47E8-AD8C-74614536E071}" type="pres">
      <dgm:prSet presAssocID="{4D9273DB-C1C8-445C-946A-25E3698B722E}" presName="linNode" presStyleCnt="0"/>
      <dgm:spPr/>
    </dgm:pt>
    <dgm:pt modelId="{D163E856-D1BB-4EA6-89D6-D197FD84AB8A}" type="pres">
      <dgm:prSet presAssocID="{4D9273DB-C1C8-445C-946A-25E3698B722E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8A0C0268-C1FE-4FA7-A459-1D44FF152EC9}" type="pres">
      <dgm:prSet presAssocID="{4D9273DB-C1C8-445C-946A-25E3698B722E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955FEC-DCFB-4409-8A75-F9F74B8C5EC3}" type="pres">
      <dgm:prSet presAssocID="{F2398853-0FEE-4AC0-9800-3BC57B226447}" presName="sp" presStyleCnt="0"/>
      <dgm:spPr/>
    </dgm:pt>
    <dgm:pt modelId="{85D28263-125D-4822-B092-33F4F633149E}" type="pres">
      <dgm:prSet presAssocID="{A93DA25A-C8D9-47EC-A77E-0CEF79E4B972}" presName="linNode" presStyleCnt="0"/>
      <dgm:spPr/>
    </dgm:pt>
    <dgm:pt modelId="{6A039F0A-7939-48F2-90E8-05EECD4F8A73}" type="pres">
      <dgm:prSet presAssocID="{A93DA25A-C8D9-47EC-A77E-0CEF79E4B972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089C6F-68BC-49ED-8A68-CECE60C8F3BC}" type="pres">
      <dgm:prSet presAssocID="{A93DA25A-C8D9-47EC-A77E-0CEF79E4B972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839986-9510-4B8F-9BF2-4625CF1DCEB6}" type="pres">
      <dgm:prSet presAssocID="{A48AB20C-C684-49C3-BD2D-C2AA96604B01}" presName="sp" presStyleCnt="0"/>
      <dgm:spPr/>
    </dgm:pt>
    <dgm:pt modelId="{304C409A-285E-40EB-9E27-6A39913956B3}" type="pres">
      <dgm:prSet presAssocID="{18CCE4D3-623C-41FD-870C-1B7922CDDF68}" presName="linNode" presStyleCnt="0"/>
      <dgm:spPr/>
    </dgm:pt>
    <dgm:pt modelId="{CB35952C-59FF-4E4F-B2E6-3A6F077A57E8}" type="pres">
      <dgm:prSet presAssocID="{18CCE4D3-623C-41FD-870C-1B7922CDDF68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7ADF1738-91B8-4162-AC46-4D550F3E8E50}" type="pres">
      <dgm:prSet presAssocID="{18CCE4D3-623C-41FD-870C-1B7922CDDF68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41FFD3E-0958-4733-9962-52CE215E5B4A}" srcId="{18CCE4D3-623C-41FD-870C-1B7922CDDF68}" destId="{9EE0E063-EA0E-4D0B-8AF2-9A205AD6D9FA}" srcOrd="0" destOrd="0" parTransId="{EE25A408-410B-40B2-B289-571C520655F5}" sibTransId="{B3CC779A-7C06-4ED8-ADF5-5F50E3F65885}"/>
    <dgm:cxn modelId="{D9285C2E-51B4-475E-8655-D0ABAD7A2A63}" type="presOf" srcId="{4D9273DB-C1C8-445C-946A-25E3698B722E}" destId="{D163E856-D1BB-4EA6-89D6-D197FD84AB8A}" srcOrd="0" destOrd="0" presId="urn:microsoft.com/office/officeart/2005/8/layout/vList5"/>
    <dgm:cxn modelId="{F629B168-E21E-48FD-9B7B-AA9A4C64D53C}" type="presOf" srcId="{A93DA25A-C8D9-47EC-A77E-0CEF79E4B972}" destId="{6A039F0A-7939-48F2-90E8-05EECD4F8A73}" srcOrd="0" destOrd="0" presId="urn:microsoft.com/office/officeart/2005/8/layout/vList5"/>
    <dgm:cxn modelId="{1847C001-689B-4E82-A4CB-2C6377A364C3}" type="presOf" srcId="{99F1EE5C-5FDC-47D1-8DB5-569509D94F00}" destId="{CF089C6F-68BC-49ED-8A68-CECE60C8F3BC}" srcOrd="0" destOrd="0" presId="urn:microsoft.com/office/officeart/2005/8/layout/vList5"/>
    <dgm:cxn modelId="{B813526D-6606-41FB-9F1C-663E4415FEA5}" srcId="{32684ADE-EFB4-4BEA-B2BE-D1FD0F8EF63A}" destId="{4D9273DB-C1C8-445C-946A-25E3698B722E}" srcOrd="0" destOrd="0" parTransId="{6A5C7B0F-22F4-4386-A227-4766EBDE5FAC}" sibTransId="{F2398853-0FEE-4AC0-9800-3BC57B226447}"/>
    <dgm:cxn modelId="{295627CF-1825-44A5-B8C7-751A458695DC}" type="presOf" srcId="{18CCE4D3-623C-41FD-870C-1B7922CDDF68}" destId="{CB35952C-59FF-4E4F-B2E6-3A6F077A57E8}" srcOrd="0" destOrd="0" presId="urn:microsoft.com/office/officeart/2005/8/layout/vList5"/>
    <dgm:cxn modelId="{7AAE7C21-1100-4C9C-AE43-239B363499FE}" srcId="{32684ADE-EFB4-4BEA-B2BE-D1FD0F8EF63A}" destId="{18CCE4D3-623C-41FD-870C-1B7922CDDF68}" srcOrd="2" destOrd="0" parTransId="{5E29B1A9-A0DB-4CF8-B56F-1B7883D46E11}" sibTransId="{77550DBC-F2AB-4519-9F86-7FC43CDA0848}"/>
    <dgm:cxn modelId="{554FF8C3-0C25-45A9-B7D6-391CC2A259F7}" type="presOf" srcId="{BD3291A8-75F9-4EC0-B801-2A475E95A0E4}" destId="{8A0C0268-C1FE-4FA7-A459-1D44FF152EC9}" srcOrd="0" destOrd="0" presId="urn:microsoft.com/office/officeart/2005/8/layout/vList5"/>
    <dgm:cxn modelId="{64CC58E4-D854-4D91-96EA-8CDCAA122240}" srcId="{A93DA25A-C8D9-47EC-A77E-0CEF79E4B972}" destId="{99F1EE5C-5FDC-47D1-8DB5-569509D94F00}" srcOrd="0" destOrd="0" parTransId="{67CE1502-CB32-4B98-A83F-8C7855F66F0A}" sibTransId="{E6587C2D-00EE-4DC8-A6C6-B6C1F3DA89AB}"/>
    <dgm:cxn modelId="{32577693-DBB1-427C-9CC5-FF4ECF4C3DF1}" type="presOf" srcId="{32684ADE-EFB4-4BEA-B2BE-D1FD0F8EF63A}" destId="{E9B6862D-9925-45FD-B9FB-3D24089B9F59}" srcOrd="0" destOrd="0" presId="urn:microsoft.com/office/officeart/2005/8/layout/vList5"/>
    <dgm:cxn modelId="{CDAFE20A-AAA6-4B49-B055-E764F32C69FD}" srcId="{32684ADE-EFB4-4BEA-B2BE-D1FD0F8EF63A}" destId="{A93DA25A-C8D9-47EC-A77E-0CEF79E4B972}" srcOrd="1" destOrd="0" parTransId="{9368DCD1-8E28-419A-BB88-D3ABE076FDC9}" sibTransId="{A48AB20C-C684-49C3-BD2D-C2AA96604B01}"/>
    <dgm:cxn modelId="{A2FCD4EA-C429-4C34-ADB8-55A061B2D09B}" srcId="{4D9273DB-C1C8-445C-946A-25E3698B722E}" destId="{BD3291A8-75F9-4EC0-B801-2A475E95A0E4}" srcOrd="0" destOrd="0" parTransId="{46C87E37-DC12-449E-85E2-046B78039A1E}" sibTransId="{8492E44B-4BB2-4584-91C9-797D2EE9700D}"/>
    <dgm:cxn modelId="{989045AF-ED76-4296-A82C-DDA7517B07E8}" type="presOf" srcId="{9EE0E063-EA0E-4D0B-8AF2-9A205AD6D9FA}" destId="{7ADF1738-91B8-4162-AC46-4D550F3E8E50}" srcOrd="0" destOrd="0" presId="urn:microsoft.com/office/officeart/2005/8/layout/vList5"/>
    <dgm:cxn modelId="{C00253AE-CEE3-497E-97D5-DBC04B4CE84F}" type="presParOf" srcId="{E9B6862D-9925-45FD-B9FB-3D24089B9F59}" destId="{C64D4C7D-C3BE-47E8-AD8C-74614536E071}" srcOrd="0" destOrd="0" presId="urn:microsoft.com/office/officeart/2005/8/layout/vList5"/>
    <dgm:cxn modelId="{DFE02941-A188-4D64-94DE-A56F74DF98C8}" type="presParOf" srcId="{C64D4C7D-C3BE-47E8-AD8C-74614536E071}" destId="{D163E856-D1BB-4EA6-89D6-D197FD84AB8A}" srcOrd="0" destOrd="0" presId="urn:microsoft.com/office/officeart/2005/8/layout/vList5"/>
    <dgm:cxn modelId="{956B8850-5F88-44B1-82D1-D0814ABA81B4}" type="presParOf" srcId="{C64D4C7D-C3BE-47E8-AD8C-74614536E071}" destId="{8A0C0268-C1FE-4FA7-A459-1D44FF152EC9}" srcOrd="1" destOrd="0" presId="urn:microsoft.com/office/officeart/2005/8/layout/vList5"/>
    <dgm:cxn modelId="{2A8D985A-1991-48EF-B10C-06BC2470DA89}" type="presParOf" srcId="{E9B6862D-9925-45FD-B9FB-3D24089B9F59}" destId="{09955FEC-DCFB-4409-8A75-F9F74B8C5EC3}" srcOrd="1" destOrd="0" presId="urn:microsoft.com/office/officeart/2005/8/layout/vList5"/>
    <dgm:cxn modelId="{F3CE76DA-A951-434F-9122-A923AAFBAF87}" type="presParOf" srcId="{E9B6862D-9925-45FD-B9FB-3D24089B9F59}" destId="{85D28263-125D-4822-B092-33F4F633149E}" srcOrd="2" destOrd="0" presId="urn:microsoft.com/office/officeart/2005/8/layout/vList5"/>
    <dgm:cxn modelId="{9854F5F9-3879-4C72-A513-DCD6E64A58F0}" type="presParOf" srcId="{85D28263-125D-4822-B092-33F4F633149E}" destId="{6A039F0A-7939-48F2-90E8-05EECD4F8A73}" srcOrd="0" destOrd="0" presId="urn:microsoft.com/office/officeart/2005/8/layout/vList5"/>
    <dgm:cxn modelId="{ACE7A4CB-7BEC-4635-A3AD-6DEF4A54E26D}" type="presParOf" srcId="{85D28263-125D-4822-B092-33F4F633149E}" destId="{CF089C6F-68BC-49ED-8A68-CECE60C8F3BC}" srcOrd="1" destOrd="0" presId="urn:microsoft.com/office/officeart/2005/8/layout/vList5"/>
    <dgm:cxn modelId="{26B87EC3-C038-4D7D-8C61-1EFB61888F6F}" type="presParOf" srcId="{E9B6862D-9925-45FD-B9FB-3D24089B9F59}" destId="{E9839986-9510-4B8F-9BF2-4625CF1DCEB6}" srcOrd="3" destOrd="0" presId="urn:microsoft.com/office/officeart/2005/8/layout/vList5"/>
    <dgm:cxn modelId="{A7304409-829F-4689-AB69-A971F1A2FD37}" type="presParOf" srcId="{E9B6862D-9925-45FD-B9FB-3D24089B9F59}" destId="{304C409A-285E-40EB-9E27-6A39913956B3}" srcOrd="4" destOrd="0" presId="urn:microsoft.com/office/officeart/2005/8/layout/vList5"/>
    <dgm:cxn modelId="{CE16FC76-D3C1-4636-ACB5-47810A2CE694}" type="presParOf" srcId="{304C409A-285E-40EB-9E27-6A39913956B3}" destId="{CB35952C-59FF-4E4F-B2E6-3A6F077A57E8}" srcOrd="0" destOrd="0" presId="urn:microsoft.com/office/officeart/2005/8/layout/vList5"/>
    <dgm:cxn modelId="{9AFBC132-7711-4422-A155-65CC6BB39306}" type="presParOf" srcId="{304C409A-285E-40EB-9E27-6A39913956B3}" destId="{7ADF1738-91B8-4162-AC46-4D550F3E8E5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F4C41F1-D0B7-45D5-8C36-AC58070FDCAE}" type="doc">
      <dgm:prSet loTypeId="urn:microsoft.com/office/officeart/2009/3/layout/StepUpProcess" loCatId="process" qsTypeId="urn:microsoft.com/office/officeart/2005/8/quickstyle/3d3" qsCatId="3D" csTypeId="urn:microsoft.com/office/officeart/2005/8/colors/colorful5" csCatId="colorful"/>
      <dgm:spPr/>
      <dgm:t>
        <a:bodyPr/>
        <a:lstStyle/>
        <a:p>
          <a:endParaRPr lang="es-CR"/>
        </a:p>
      </dgm:t>
    </dgm:pt>
    <dgm:pt modelId="{5CD0AB6C-1CF2-477A-9E36-449199C17191}">
      <dgm:prSet/>
      <dgm:spPr/>
      <dgm:t>
        <a:bodyPr/>
        <a:lstStyle/>
        <a:p>
          <a:pPr rtl="0"/>
          <a:r>
            <a:rPr lang="es-CR" smtClean="0"/>
            <a:t>Integridad</a:t>
          </a:r>
          <a:endParaRPr lang="es-CR"/>
        </a:p>
      </dgm:t>
    </dgm:pt>
    <dgm:pt modelId="{1007ECB6-C8C2-46BF-A9D2-73D297C82D8F}" type="parTrans" cxnId="{F323608F-D9B0-460A-91EA-D44E7DA4A968}">
      <dgm:prSet/>
      <dgm:spPr/>
      <dgm:t>
        <a:bodyPr/>
        <a:lstStyle/>
        <a:p>
          <a:endParaRPr lang="es-CR"/>
        </a:p>
      </dgm:t>
    </dgm:pt>
    <dgm:pt modelId="{92F24C8D-3224-496F-B4F3-ADC560B6BD70}" type="sibTrans" cxnId="{F323608F-D9B0-460A-91EA-D44E7DA4A968}">
      <dgm:prSet/>
      <dgm:spPr/>
      <dgm:t>
        <a:bodyPr/>
        <a:lstStyle/>
        <a:p>
          <a:endParaRPr lang="es-CR"/>
        </a:p>
      </dgm:t>
    </dgm:pt>
    <dgm:pt modelId="{417992E2-186C-4BF3-88A7-B40B67E2A2E0}">
      <dgm:prSet/>
      <dgm:spPr/>
      <dgm:t>
        <a:bodyPr/>
        <a:lstStyle/>
        <a:p>
          <a:pPr rtl="0"/>
          <a:r>
            <a:rPr lang="es-CR" dirty="0" smtClean="0"/>
            <a:t>Seguridad</a:t>
          </a:r>
          <a:endParaRPr lang="es-CR" dirty="0"/>
        </a:p>
      </dgm:t>
    </dgm:pt>
    <dgm:pt modelId="{5D644BFD-854E-4EFB-BB23-FEDDBC78F7C3}" type="parTrans" cxnId="{8E98CB0D-F9D0-4B40-9C8D-590EED703020}">
      <dgm:prSet/>
      <dgm:spPr/>
      <dgm:t>
        <a:bodyPr/>
        <a:lstStyle/>
        <a:p>
          <a:endParaRPr lang="es-CR"/>
        </a:p>
      </dgm:t>
    </dgm:pt>
    <dgm:pt modelId="{F21142A6-7BDF-4F80-B4E3-767C52240523}" type="sibTrans" cxnId="{8E98CB0D-F9D0-4B40-9C8D-590EED703020}">
      <dgm:prSet/>
      <dgm:spPr/>
      <dgm:t>
        <a:bodyPr/>
        <a:lstStyle/>
        <a:p>
          <a:endParaRPr lang="es-CR"/>
        </a:p>
      </dgm:t>
    </dgm:pt>
    <dgm:pt modelId="{FEFF6583-EB81-4EFD-B612-DF54BB7E025C}">
      <dgm:prSet/>
      <dgm:spPr/>
      <dgm:t>
        <a:bodyPr/>
        <a:lstStyle/>
        <a:p>
          <a:pPr rtl="0"/>
          <a:r>
            <a:rPr lang="es-ES" dirty="0" smtClean="0"/>
            <a:t>Redundancia</a:t>
          </a:r>
          <a:endParaRPr lang="es-CR" dirty="0"/>
        </a:p>
      </dgm:t>
    </dgm:pt>
    <dgm:pt modelId="{049C2763-E842-4911-A15A-A06194D2D358}" type="parTrans" cxnId="{CC8CE30C-B372-4C01-8EE9-E33C44E23A80}">
      <dgm:prSet/>
      <dgm:spPr/>
      <dgm:t>
        <a:bodyPr/>
        <a:lstStyle/>
        <a:p>
          <a:endParaRPr lang="es-CR"/>
        </a:p>
      </dgm:t>
    </dgm:pt>
    <dgm:pt modelId="{A6EE8F51-B218-4811-B23B-1F87AF6FEEB3}" type="sibTrans" cxnId="{CC8CE30C-B372-4C01-8EE9-E33C44E23A80}">
      <dgm:prSet/>
      <dgm:spPr/>
      <dgm:t>
        <a:bodyPr/>
        <a:lstStyle/>
        <a:p>
          <a:endParaRPr lang="es-CR"/>
        </a:p>
      </dgm:t>
    </dgm:pt>
    <dgm:pt modelId="{A38EA58F-9107-4BB5-A92A-E493946C8218}" type="pres">
      <dgm:prSet presAssocID="{9F4C41F1-D0B7-45D5-8C36-AC58070FDCAE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AF962B4C-F667-42C5-BC5C-598E489416D3}" type="pres">
      <dgm:prSet presAssocID="{5CD0AB6C-1CF2-477A-9E36-449199C17191}" presName="composite" presStyleCnt="0"/>
      <dgm:spPr/>
    </dgm:pt>
    <dgm:pt modelId="{3E3E97B4-ADC4-498C-B479-9D8C253239AD}" type="pres">
      <dgm:prSet presAssocID="{5CD0AB6C-1CF2-477A-9E36-449199C17191}" presName="LShape" presStyleLbl="alignNode1" presStyleIdx="0" presStyleCnt="5"/>
      <dgm:spPr/>
    </dgm:pt>
    <dgm:pt modelId="{CAD69861-B0CD-4C52-B2D0-7C17D3F514AB}" type="pres">
      <dgm:prSet presAssocID="{5CD0AB6C-1CF2-477A-9E36-449199C17191}" presName="ParentText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ECD918-E87C-4C42-B44C-5E147464A2D1}" type="pres">
      <dgm:prSet presAssocID="{5CD0AB6C-1CF2-477A-9E36-449199C17191}" presName="Triangle" presStyleLbl="alignNode1" presStyleIdx="1" presStyleCnt="5"/>
      <dgm:spPr/>
    </dgm:pt>
    <dgm:pt modelId="{63428404-4C02-49B8-9654-14CAD45C688E}" type="pres">
      <dgm:prSet presAssocID="{92F24C8D-3224-496F-B4F3-ADC560B6BD70}" presName="sibTrans" presStyleCnt="0"/>
      <dgm:spPr/>
    </dgm:pt>
    <dgm:pt modelId="{BF9AE131-3E54-4555-85D0-0C3AA83D80CA}" type="pres">
      <dgm:prSet presAssocID="{92F24C8D-3224-496F-B4F3-ADC560B6BD70}" presName="space" presStyleCnt="0"/>
      <dgm:spPr/>
    </dgm:pt>
    <dgm:pt modelId="{B5CD6159-F665-45CB-8DE2-CA5ACF038EB9}" type="pres">
      <dgm:prSet presAssocID="{417992E2-186C-4BF3-88A7-B40B67E2A2E0}" presName="composite" presStyleCnt="0"/>
      <dgm:spPr/>
    </dgm:pt>
    <dgm:pt modelId="{91A2DC32-D956-44D0-ADD8-9A65BD3C42FE}" type="pres">
      <dgm:prSet presAssocID="{417992E2-186C-4BF3-88A7-B40B67E2A2E0}" presName="LShape" presStyleLbl="alignNode1" presStyleIdx="2" presStyleCnt="5"/>
      <dgm:spPr/>
    </dgm:pt>
    <dgm:pt modelId="{D59C01D1-7A2F-42E8-BE5D-F1133B956556}" type="pres">
      <dgm:prSet presAssocID="{417992E2-186C-4BF3-88A7-B40B67E2A2E0}" presName="ParentText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FF2827E6-3D00-429A-BD66-17E3D93F40E5}" type="pres">
      <dgm:prSet presAssocID="{417992E2-186C-4BF3-88A7-B40B67E2A2E0}" presName="Triangle" presStyleLbl="alignNode1" presStyleIdx="3" presStyleCnt="5"/>
      <dgm:spPr/>
    </dgm:pt>
    <dgm:pt modelId="{F1D330A3-41AA-49B2-B0E1-9FF0E9E96FFB}" type="pres">
      <dgm:prSet presAssocID="{F21142A6-7BDF-4F80-B4E3-767C52240523}" presName="sibTrans" presStyleCnt="0"/>
      <dgm:spPr/>
    </dgm:pt>
    <dgm:pt modelId="{8AC2C69F-4316-4A1F-813A-17DA6F5830D1}" type="pres">
      <dgm:prSet presAssocID="{F21142A6-7BDF-4F80-B4E3-767C52240523}" presName="space" presStyleCnt="0"/>
      <dgm:spPr/>
    </dgm:pt>
    <dgm:pt modelId="{0CF1940B-9C0A-47B0-AA1B-FEE5AABA06A3}" type="pres">
      <dgm:prSet presAssocID="{FEFF6583-EB81-4EFD-B612-DF54BB7E025C}" presName="composite" presStyleCnt="0"/>
      <dgm:spPr/>
    </dgm:pt>
    <dgm:pt modelId="{8D64AB27-41DB-4D35-8E19-2CCC0E5098ED}" type="pres">
      <dgm:prSet presAssocID="{FEFF6583-EB81-4EFD-B612-DF54BB7E025C}" presName="LShape" presStyleLbl="alignNode1" presStyleIdx="4" presStyleCnt="5"/>
      <dgm:spPr/>
    </dgm:pt>
    <dgm:pt modelId="{D5FDA0A1-4B33-4006-AFAD-00D997AA5F32}" type="pres">
      <dgm:prSet presAssocID="{FEFF6583-EB81-4EFD-B612-DF54BB7E025C}" presName="ParentText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F69F7B8-0B58-4773-963A-C22C8D2D0629}" type="presOf" srcId="{9F4C41F1-D0B7-45D5-8C36-AC58070FDCAE}" destId="{A38EA58F-9107-4BB5-A92A-E493946C8218}" srcOrd="0" destOrd="0" presId="urn:microsoft.com/office/officeart/2009/3/layout/StepUpProcess"/>
    <dgm:cxn modelId="{C7A73D3E-8047-41E0-AF25-FC84D9103B6E}" type="presOf" srcId="{5CD0AB6C-1CF2-477A-9E36-449199C17191}" destId="{CAD69861-B0CD-4C52-B2D0-7C17D3F514AB}" srcOrd="0" destOrd="0" presId="urn:microsoft.com/office/officeart/2009/3/layout/StepUpProcess"/>
    <dgm:cxn modelId="{8E98CB0D-F9D0-4B40-9C8D-590EED703020}" srcId="{9F4C41F1-D0B7-45D5-8C36-AC58070FDCAE}" destId="{417992E2-186C-4BF3-88A7-B40B67E2A2E0}" srcOrd="1" destOrd="0" parTransId="{5D644BFD-854E-4EFB-BB23-FEDDBC78F7C3}" sibTransId="{F21142A6-7BDF-4F80-B4E3-767C52240523}"/>
    <dgm:cxn modelId="{CC8CE30C-B372-4C01-8EE9-E33C44E23A80}" srcId="{9F4C41F1-D0B7-45D5-8C36-AC58070FDCAE}" destId="{FEFF6583-EB81-4EFD-B612-DF54BB7E025C}" srcOrd="2" destOrd="0" parTransId="{049C2763-E842-4911-A15A-A06194D2D358}" sibTransId="{A6EE8F51-B218-4811-B23B-1F87AF6FEEB3}"/>
    <dgm:cxn modelId="{F323608F-D9B0-460A-91EA-D44E7DA4A968}" srcId="{9F4C41F1-D0B7-45D5-8C36-AC58070FDCAE}" destId="{5CD0AB6C-1CF2-477A-9E36-449199C17191}" srcOrd="0" destOrd="0" parTransId="{1007ECB6-C8C2-46BF-A9D2-73D297C82D8F}" sibTransId="{92F24C8D-3224-496F-B4F3-ADC560B6BD70}"/>
    <dgm:cxn modelId="{1D4E3B4D-6D53-4101-886B-A3C97B37416C}" type="presOf" srcId="{417992E2-186C-4BF3-88A7-B40B67E2A2E0}" destId="{D59C01D1-7A2F-42E8-BE5D-F1133B956556}" srcOrd="0" destOrd="0" presId="urn:microsoft.com/office/officeart/2009/3/layout/StepUpProcess"/>
    <dgm:cxn modelId="{CE3D238B-D60B-4A81-845E-871DEEAE161B}" type="presOf" srcId="{FEFF6583-EB81-4EFD-B612-DF54BB7E025C}" destId="{D5FDA0A1-4B33-4006-AFAD-00D997AA5F32}" srcOrd="0" destOrd="0" presId="urn:microsoft.com/office/officeart/2009/3/layout/StepUpProcess"/>
    <dgm:cxn modelId="{FC757935-2000-46BD-99DA-8D26A4539380}" type="presParOf" srcId="{A38EA58F-9107-4BB5-A92A-E493946C8218}" destId="{AF962B4C-F667-42C5-BC5C-598E489416D3}" srcOrd="0" destOrd="0" presId="urn:microsoft.com/office/officeart/2009/3/layout/StepUpProcess"/>
    <dgm:cxn modelId="{513CBE2A-4A48-4364-91B5-59F1CF771529}" type="presParOf" srcId="{AF962B4C-F667-42C5-BC5C-598E489416D3}" destId="{3E3E97B4-ADC4-498C-B479-9D8C253239AD}" srcOrd="0" destOrd="0" presId="urn:microsoft.com/office/officeart/2009/3/layout/StepUpProcess"/>
    <dgm:cxn modelId="{BA45CEAE-1D1D-46F7-8FA8-F4D4DE76437C}" type="presParOf" srcId="{AF962B4C-F667-42C5-BC5C-598E489416D3}" destId="{CAD69861-B0CD-4C52-B2D0-7C17D3F514AB}" srcOrd="1" destOrd="0" presId="urn:microsoft.com/office/officeart/2009/3/layout/StepUpProcess"/>
    <dgm:cxn modelId="{E88D4683-F499-4C91-89DE-2C24E124E70B}" type="presParOf" srcId="{AF962B4C-F667-42C5-BC5C-598E489416D3}" destId="{D5ECD918-E87C-4C42-B44C-5E147464A2D1}" srcOrd="2" destOrd="0" presId="urn:microsoft.com/office/officeart/2009/3/layout/StepUpProcess"/>
    <dgm:cxn modelId="{4A45887B-1840-4B35-933D-8FA2B645EDE8}" type="presParOf" srcId="{A38EA58F-9107-4BB5-A92A-E493946C8218}" destId="{63428404-4C02-49B8-9654-14CAD45C688E}" srcOrd="1" destOrd="0" presId="urn:microsoft.com/office/officeart/2009/3/layout/StepUpProcess"/>
    <dgm:cxn modelId="{40679F10-5EB9-42EE-8F38-C90CA7A2C75F}" type="presParOf" srcId="{63428404-4C02-49B8-9654-14CAD45C688E}" destId="{BF9AE131-3E54-4555-85D0-0C3AA83D80CA}" srcOrd="0" destOrd="0" presId="urn:microsoft.com/office/officeart/2009/3/layout/StepUpProcess"/>
    <dgm:cxn modelId="{14B8BCDC-530D-47BF-B80E-2B6B121D6E81}" type="presParOf" srcId="{A38EA58F-9107-4BB5-A92A-E493946C8218}" destId="{B5CD6159-F665-45CB-8DE2-CA5ACF038EB9}" srcOrd="2" destOrd="0" presId="urn:microsoft.com/office/officeart/2009/3/layout/StepUpProcess"/>
    <dgm:cxn modelId="{C4B9C0FF-A207-4D25-A94C-1039317FA98B}" type="presParOf" srcId="{B5CD6159-F665-45CB-8DE2-CA5ACF038EB9}" destId="{91A2DC32-D956-44D0-ADD8-9A65BD3C42FE}" srcOrd="0" destOrd="0" presId="urn:microsoft.com/office/officeart/2009/3/layout/StepUpProcess"/>
    <dgm:cxn modelId="{E989E751-5AE5-45FC-A5DB-E9FB3F21F922}" type="presParOf" srcId="{B5CD6159-F665-45CB-8DE2-CA5ACF038EB9}" destId="{D59C01D1-7A2F-42E8-BE5D-F1133B956556}" srcOrd="1" destOrd="0" presId="urn:microsoft.com/office/officeart/2009/3/layout/StepUpProcess"/>
    <dgm:cxn modelId="{6FC63A6F-5EEE-49A7-8FF9-EA83AE438508}" type="presParOf" srcId="{B5CD6159-F665-45CB-8DE2-CA5ACF038EB9}" destId="{FF2827E6-3D00-429A-BD66-17E3D93F40E5}" srcOrd="2" destOrd="0" presId="urn:microsoft.com/office/officeart/2009/3/layout/StepUpProcess"/>
    <dgm:cxn modelId="{9D8188FD-A91E-43CD-9100-E5FAEBE99241}" type="presParOf" srcId="{A38EA58F-9107-4BB5-A92A-E493946C8218}" destId="{F1D330A3-41AA-49B2-B0E1-9FF0E9E96FFB}" srcOrd="3" destOrd="0" presId="urn:microsoft.com/office/officeart/2009/3/layout/StepUpProcess"/>
    <dgm:cxn modelId="{2E0146BB-E465-4350-8E00-BE37B57ED762}" type="presParOf" srcId="{F1D330A3-41AA-49B2-B0E1-9FF0E9E96FFB}" destId="{8AC2C69F-4316-4A1F-813A-17DA6F5830D1}" srcOrd="0" destOrd="0" presId="urn:microsoft.com/office/officeart/2009/3/layout/StepUpProcess"/>
    <dgm:cxn modelId="{9D87F867-2EF1-44B7-A088-1ED8C3F57BA7}" type="presParOf" srcId="{A38EA58F-9107-4BB5-A92A-E493946C8218}" destId="{0CF1940B-9C0A-47B0-AA1B-FEE5AABA06A3}" srcOrd="4" destOrd="0" presId="urn:microsoft.com/office/officeart/2009/3/layout/StepUpProcess"/>
    <dgm:cxn modelId="{A4DB53C3-B109-4137-9E3C-09E7B5C0368C}" type="presParOf" srcId="{0CF1940B-9C0A-47B0-AA1B-FEE5AABA06A3}" destId="{8D64AB27-41DB-4D35-8E19-2CCC0E5098ED}" srcOrd="0" destOrd="0" presId="urn:microsoft.com/office/officeart/2009/3/layout/StepUpProcess"/>
    <dgm:cxn modelId="{A6C74E46-F076-4987-8F51-FD024D0AAF2F}" type="presParOf" srcId="{0CF1940B-9C0A-47B0-AA1B-FEE5AABA06A3}" destId="{D5FDA0A1-4B33-4006-AFAD-00D997AA5F32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F4C41F1-D0B7-45D5-8C36-AC58070FDCAE}" type="doc">
      <dgm:prSet loTypeId="urn:microsoft.com/office/officeart/2009/3/layout/StepUpProcess" loCatId="process" qsTypeId="urn:microsoft.com/office/officeart/2005/8/quickstyle/3d3" qsCatId="3D" csTypeId="urn:microsoft.com/office/officeart/2005/8/colors/colorful5" csCatId="colorful"/>
      <dgm:spPr/>
      <dgm:t>
        <a:bodyPr/>
        <a:lstStyle/>
        <a:p>
          <a:endParaRPr lang="es-CR"/>
        </a:p>
      </dgm:t>
    </dgm:pt>
    <dgm:pt modelId="{5CD0AB6C-1CF2-477A-9E36-449199C17191}">
      <dgm:prSet/>
      <dgm:spPr/>
      <dgm:t>
        <a:bodyPr/>
        <a:lstStyle/>
        <a:p>
          <a:pPr rtl="0"/>
          <a:r>
            <a:rPr lang="es-CR" smtClean="0"/>
            <a:t>Integridad</a:t>
          </a:r>
          <a:endParaRPr lang="es-CR"/>
        </a:p>
      </dgm:t>
    </dgm:pt>
    <dgm:pt modelId="{1007ECB6-C8C2-46BF-A9D2-73D297C82D8F}" type="parTrans" cxnId="{F323608F-D9B0-460A-91EA-D44E7DA4A968}">
      <dgm:prSet/>
      <dgm:spPr/>
      <dgm:t>
        <a:bodyPr/>
        <a:lstStyle/>
        <a:p>
          <a:endParaRPr lang="es-CR"/>
        </a:p>
      </dgm:t>
    </dgm:pt>
    <dgm:pt modelId="{92F24C8D-3224-496F-B4F3-ADC560B6BD70}" type="sibTrans" cxnId="{F323608F-D9B0-460A-91EA-D44E7DA4A968}">
      <dgm:prSet/>
      <dgm:spPr/>
      <dgm:t>
        <a:bodyPr/>
        <a:lstStyle/>
        <a:p>
          <a:endParaRPr lang="es-CR"/>
        </a:p>
      </dgm:t>
    </dgm:pt>
    <dgm:pt modelId="{417992E2-186C-4BF3-88A7-B40B67E2A2E0}">
      <dgm:prSet/>
      <dgm:spPr/>
      <dgm:t>
        <a:bodyPr/>
        <a:lstStyle/>
        <a:p>
          <a:pPr rtl="0"/>
          <a:r>
            <a:rPr lang="es-CR" dirty="0" smtClean="0"/>
            <a:t>Seguridad</a:t>
          </a:r>
          <a:endParaRPr lang="es-CR" dirty="0"/>
        </a:p>
      </dgm:t>
    </dgm:pt>
    <dgm:pt modelId="{5D644BFD-854E-4EFB-BB23-FEDDBC78F7C3}" type="parTrans" cxnId="{8E98CB0D-F9D0-4B40-9C8D-590EED703020}">
      <dgm:prSet/>
      <dgm:spPr/>
      <dgm:t>
        <a:bodyPr/>
        <a:lstStyle/>
        <a:p>
          <a:endParaRPr lang="es-CR"/>
        </a:p>
      </dgm:t>
    </dgm:pt>
    <dgm:pt modelId="{F21142A6-7BDF-4F80-B4E3-767C52240523}" type="sibTrans" cxnId="{8E98CB0D-F9D0-4B40-9C8D-590EED703020}">
      <dgm:prSet/>
      <dgm:spPr/>
      <dgm:t>
        <a:bodyPr/>
        <a:lstStyle/>
        <a:p>
          <a:endParaRPr lang="es-CR"/>
        </a:p>
      </dgm:t>
    </dgm:pt>
    <dgm:pt modelId="{FEFF6583-EB81-4EFD-B612-DF54BB7E025C}">
      <dgm:prSet/>
      <dgm:spPr/>
      <dgm:t>
        <a:bodyPr/>
        <a:lstStyle/>
        <a:p>
          <a:pPr rtl="0"/>
          <a:r>
            <a:rPr lang="es-ES" dirty="0" smtClean="0"/>
            <a:t>Redundancia</a:t>
          </a:r>
          <a:endParaRPr lang="es-CR" dirty="0"/>
        </a:p>
      </dgm:t>
    </dgm:pt>
    <dgm:pt modelId="{049C2763-E842-4911-A15A-A06194D2D358}" type="parTrans" cxnId="{CC8CE30C-B372-4C01-8EE9-E33C44E23A80}">
      <dgm:prSet/>
      <dgm:spPr/>
      <dgm:t>
        <a:bodyPr/>
        <a:lstStyle/>
        <a:p>
          <a:endParaRPr lang="es-CR"/>
        </a:p>
      </dgm:t>
    </dgm:pt>
    <dgm:pt modelId="{A6EE8F51-B218-4811-B23B-1F87AF6FEEB3}" type="sibTrans" cxnId="{CC8CE30C-B372-4C01-8EE9-E33C44E23A80}">
      <dgm:prSet/>
      <dgm:spPr/>
      <dgm:t>
        <a:bodyPr/>
        <a:lstStyle/>
        <a:p>
          <a:endParaRPr lang="es-CR"/>
        </a:p>
      </dgm:t>
    </dgm:pt>
    <dgm:pt modelId="{A38EA58F-9107-4BB5-A92A-E493946C8218}" type="pres">
      <dgm:prSet presAssocID="{9F4C41F1-D0B7-45D5-8C36-AC58070FDCAE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AF962B4C-F667-42C5-BC5C-598E489416D3}" type="pres">
      <dgm:prSet presAssocID="{5CD0AB6C-1CF2-477A-9E36-449199C17191}" presName="composite" presStyleCnt="0"/>
      <dgm:spPr/>
    </dgm:pt>
    <dgm:pt modelId="{3E3E97B4-ADC4-498C-B479-9D8C253239AD}" type="pres">
      <dgm:prSet presAssocID="{5CD0AB6C-1CF2-477A-9E36-449199C17191}" presName="LShape" presStyleLbl="alignNode1" presStyleIdx="0" presStyleCnt="5"/>
      <dgm:spPr>
        <a:solidFill>
          <a:srgbClr val="C00000"/>
        </a:solidFill>
      </dgm:spPr>
    </dgm:pt>
    <dgm:pt modelId="{CAD69861-B0CD-4C52-B2D0-7C17D3F514AB}" type="pres">
      <dgm:prSet presAssocID="{5CD0AB6C-1CF2-477A-9E36-449199C17191}" presName="ParentText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ECD918-E87C-4C42-B44C-5E147464A2D1}" type="pres">
      <dgm:prSet presAssocID="{5CD0AB6C-1CF2-477A-9E36-449199C17191}" presName="Triangle" presStyleLbl="alignNode1" presStyleIdx="1" presStyleCnt="5"/>
      <dgm:spPr/>
    </dgm:pt>
    <dgm:pt modelId="{63428404-4C02-49B8-9654-14CAD45C688E}" type="pres">
      <dgm:prSet presAssocID="{92F24C8D-3224-496F-B4F3-ADC560B6BD70}" presName="sibTrans" presStyleCnt="0"/>
      <dgm:spPr/>
    </dgm:pt>
    <dgm:pt modelId="{BF9AE131-3E54-4555-85D0-0C3AA83D80CA}" type="pres">
      <dgm:prSet presAssocID="{92F24C8D-3224-496F-B4F3-ADC560B6BD70}" presName="space" presStyleCnt="0"/>
      <dgm:spPr/>
    </dgm:pt>
    <dgm:pt modelId="{B5CD6159-F665-45CB-8DE2-CA5ACF038EB9}" type="pres">
      <dgm:prSet presAssocID="{417992E2-186C-4BF3-88A7-B40B67E2A2E0}" presName="composite" presStyleCnt="0"/>
      <dgm:spPr/>
    </dgm:pt>
    <dgm:pt modelId="{91A2DC32-D956-44D0-ADD8-9A65BD3C42FE}" type="pres">
      <dgm:prSet presAssocID="{417992E2-186C-4BF3-88A7-B40B67E2A2E0}" presName="LShape" presStyleLbl="alignNode1" presStyleIdx="2" presStyleCnt="5"/>
      <dgm:spPr/>
    </dgm:pt>
    <dgm:pt modelId="{D59C01D1-7A2F-42E8-BE5D-F1133B956556}" type="pres">
      <dgm:prSet presAssocID="{417992E2-186C-4BF3-88A7-B40B67E2A2E0}" presName="ParentText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FF2827E6-3D00-429A-BD66-17E3D93F40E5}" type="pres">
      <dgm:prSet presAssocID="{417992E2-186C-4BF3-88A7-B40B67E2A2E0}" presName="Triangle" presStyleLbl="alignNode1" presStyleIdx="3" presStyleCnt="5"/>
      <dgm:spPr/>
    </dgm:pt>
    <dgm:pt modelId="{F1D330A3-41AA-49B2-B0E1-9FF0E9E96FFB}" type="pres">
      <dgm:prSet presAssocID="{F21142A6-7BDF-4F80-B4E3-767C52240523}" presName="sibTrans" presStyleCnt="0"/>
      <dgm:spPr/>
    </dgm:pt>
    <dgm:pt modelId="{8AC2C69F-4316-4A1F-813A-17DA6F5830D1}" type="pres">
      <dgm:prSet presAssocID="{F21142A6-7BDF-4F80-B4E3-767C52240523}" presName="space" presStyleCnt="0"/>
      <dgm:spPr/>
    </dgm:pt>
    <dgm:pt modelId="{0CF1940B-9C0A-47B0-AA1B-FEE5AABA06A3}" type="pres">
      <dgm:prSet presAssocID="{FEFF6583-EB81-4EFD-B612-DF54BB7E025C}" presName="composite" presStyleCnt="0"/>
      <dgm:spPr/>
    </dgm:pt>
    <dgm:pt modelId="{8D64AB27-41DB-4D35-8E19-2CCC0E5098ED}" type="pres">
      <dgm:prSet presAssocID="{FEFF6583-EB81-4EFD-B612-DF54BB7E025C}" presName="LShape" presStyleLbl="alignNode1" presStyleIdx="4" presStyleCnt="5"/>
      <dgm:spPr/>
    </dgm:pt>
    <dgm:pt modelId="{D5FDA0A1-4B33-4006-AFAD-00D997AA5F32}" type="pres">
      <dgm:prSet presAssocID="{FEFF6583-EB81-4EFD-B612-DF54BB7E025C}" presName="ParentText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9C60C85-3C4D-4E8B-815C-D72CE6ED2881}" type="presOf" srcId="{5CD0AB6C-1CF2-477A-9E36-449199C17191}" destId="{CAD69861-B0CD-4C52-B2D0-7C17D3F514AB}" srcOrd="0" destOrd="0" presId="urn:microsoft.com/office/officeart/2009/3/layout/StepUpProcess"/>
    <dgm:cxn modelId="{8E98CB0D-F9D0-4B40-9C8D-590EED703020}" srcId="{9F4C41F1-D0B7-45D5-8C36-AC58070FDCAE}" destId="{417992E2-186C-4BF3-88A7-B40B67E2A2E0}" srcOrd="1" destOrd="0" parTransId="{5D644BFD-854E-4EFB-BB23-FEDDBC78F7C3}" sibTransId="{F21142A6-7BDF-4F80-B4E3-767C52240523}"/>
    <dgm:cxn modelId="{CC8CE30C-B372-4C01-8EE9-E33C44E23A80}" srcId="{9F4C41F1-D0B7-45D5-8C36-AC58070FDCAE}" destId="{FEFF6583-EB81-4EFD-B612-DF54BB7E025C}" srcOrd="2" destOrd="0" parTransId="{049C2763-E842-4911-A15A-A06194D2D358}" sibTransId="{A6EE8F51-B218-4811-B23B-1F87AF6FEEB3}"/>
    <dgm:cxn modelId="{98EB6429-FFB0-4BC0-8F73-1E2157EE0014}" type="presOf" srcId="{9F4C41F1-D0B7-45D5-8C36-AC58070FDCAE}" destId="{A38EA58F-9107-4BB5-A92A-E493946C8218}" srcOrd="0" destOrd="0" presId="urn:microsoft.com/office/officeart/2009/3/layout/StepUpProcess"/>
    <dgm:cxn modelId="{F0BAAE39-E327-4E07-8EF8-5C51C22EF9AE}" type="presOf" srcId="{FEFF6583-EB81-4EFD-B612-DF54BB7E025C}" destId="{D5FDA0A1-4B33-4006-AFAD-00D997AA5F32}" srcOrd="0" destOrd="0" presId="urn:microsoft.com/office/officeart/2009/3/layout/StepUpProcess"/>
    <dgm:cxn modelId="{F323608F-D9B0-460A-91EA-D44E7DA4A968}" srcId="{9F4C41F1-D0B7-45D5-8C36-AC58070FDCAE}" destId="{5CD0AB6C-1CF2-477A-9E36-449199C17191}" srcOrd="0" destOrd="0" parTransId="{1007ECB6-C8C2-46BF-A9D2-73D297C82D8F}" sibTransId="{92F24C8D-3224-496F-B4F3-ADC560B6BD70}"/>
    <dgm:cxn modelId="{02D6E227-C439-4958-8106-5A4104ABDCDF}" type="presOf" srcId="{417992E2-186C-4BF3-88A7-B40B67E2A2E0}" destId="{D59C01D1-7A2F-42E8-BE5D-F1133B956556}" srcOrd="0" destOrd="0" presId="urn:microsoft.com/office/officeart/2009/3/layout/StepUpProcess"/>
    <dgm:cxn modelId="{82C6BE07-594D-4E13-88F2-E58D6EE51816}" type="presParOf" srcId="{A38EA58F-9107-4BB5-A92A-E493946C8218}" destId="{AF962B4C-F667-42C5-BC5C-598E489416D3}" srcOrd="0" destOrd="0" presId="urn:microsoft.com/office/officeart/2009/3/layout/StepUpProcess"/>
    <dgm:cxn modelId="{5D053500-CBF2-470B-ADB7-406790EC133A}" type="presParOf" srcId="{AF962B4C-F667-42C5-BC5C-598E489416D3}" destId="{3E3E97B4-ADC4-498C-B479-9D8C253239AD}" srcOrd="0" destOrd="0" presId="urn:microsoft.com/office/officeart/2009/3/layout/StepUpProcess"/>
    <dgm:cxn modelId="{CEECE48B-B411-4DDA-99AD-149B110A270A}" type="presParOf" srcId="{AF962B4C-F667-42C5-BC5C-598E489416D3}" destId="{CAD69861-B0CD-4C52-B2D0-7C17D3F514AB}" srcOrd="1" destOrd="0" presId="urn:microsoft.com/office/officeart/2009/3/layout/StepUpProcess"/>
    <dgm:cxn modelId="{815C006A-26A6-4949-93BF-C04E7F367F3B}" type="presParOf" srcId="{AF962B4C-F667-42C5-BC5C-598E489416D3}" destId="{D5ECD918-E87C-4C42-B44C-5E147464A2D1}" srcOrd="2" destOrd="0" presId="urn:microsoft.com/office/officeart/2009/3/layout/StepUpProcess"/>
    <dgm:cxn modelId="{85BAAD3F-3789-4A3F-A004-13A6ADB39118}" type="presParOf" srcId="{A38EA58F-9107-4BB5-A92A-E493946C8218}" destId="{63428404-4C02-49B8-9654-14CAD45C688E}" srcOrd="1" destOrd="0" presId="urn:microsoft.com/office/officeart/2009/3/layout/StepUpProcess"/>
    <dgm:cxn modelId="{0A6B5A6E-2F0E-4C25-8B50-99672EFE16FB}" type="presParOf" srcId="{63428404-4C02-49B8-9654-14CAD45C688E}" destId="{BF9AE131-3E54-4555-85D0-0C3AA83D80CA}" srcOrd="0" destOrd="0" presId="urn:microsoft.com/office/officeart/2009/3/layout/StepUpProcess"/>
    <dgm:cxn modelId="{8D405A52-134B-4519-BCFA-DB7397D44CEB}" type="presParOf" srcId="{A38EA58F-9107-4BB5-A92A-E493946C8218}" destId="{B5CD6159-F665-45CB-8DE2-CA5ACF038EB9}" srcOrd="2" destOrd="0" presId="urn:microsoft.com/office/officeart/2009/3/layout/StepUpProcess"/>
    <dgm:cxn modelId="{B429135C-D1AC-440E-BA52-D7F141E16C3C}" type="presParOf" srcId="{B5CD6159-F665-45CB-8DE2-CA5ACF038EB9}" destId="{91A2DC32-D956-44D0-ADD8-9A65BD3C42FE}" srcOrd="0" destOrd="0" presId="urn:microsoft.com/office/officeart/2009/3/layout/StepUpProcess"/>
    <dgm:cxn modelId="{505AF9F5-92E7-411C-B07C-703C2C67B5BB}" type="presParOf" srcId="{B5CD6159-F665-45CB-8DE2-CA5ACF038EB9}" destId="{D59C01D1-7A2F-42E8-BE5D-F1133B956556}" srcOrd="1" destOrd="0" presId="urn:microsoft.com/office/officeart/2009/3/layout/StepUpProcess"/>
    <dgm:cxn modelId="{85265DD2-D190-4053-90C2-2CAB673BCA30}" type="presParOf" srcId="{B5CD6159-F665-45CB-8DE2-CA5ACF038EB9}" destId="{FF2827E6-3D00-429A-BD66-17E3D93F40E5}" srcOrd="2" destOrd="0" presId="urn:microsoft.com/office/officeart/2009/3/layout/StepUpProcess"/>
    <dgm:cxn modelId="{3DEFE3C4-AB40-41A5-998C-708086F116D1}" type="presParOf" srcId="{A38EA58F-9107-4BB5-A92A-E493946C8218}" destId="{F1D330A3-41AA-49B2-B0E1-9FF0E9E96FFB}" srcOrd="3" destOrd="0" presId="urn:microsoft.com/office/officeart/2009/3/layout/StepUpProcess"/>
    <dgm:cxn modelId="{87477F7E-9364-444E-86ED-6D46DF9224D4}" type="presParOf" srcId="{F1D330A3-41AA-49B2-B0E1-9FF0E9E96FFB}" destId="{8AC2C69F-4316-4A1F-813A-17DA6F5830D1}" srcOrd="0" destOrd="0" presId="urn:microsoft.com/office/officeart/2009/3/layout/StepUpProcess"/>
    <dgm:cxn modelId="{9B370534-CC69-4667-8D53-941D1BF7D7E0}" type="presParOf" srcId="{A38EA58F-9107-4BB5-A92A-E493946C8218}" destId="{0CF1940B-9C0A-47B0-AA1B-FEE5AABA06A3}" srcOrd="4" destOrd="0" presId="urn:microsoft.com/office/officeart/2009/3/layout/StepUpProcess"/>
    <dgm:cxn modelId="{FCF05F44-B2EE-4C1E-BDBC-80305E777CA1}" type="presParOf" srcId="{0CF1940B-9C0A-47B0-AA1B-FEE5AABA06A3}" destId="{8D64AB27-41DB-4D35-8E19-2CCC0E5098ED}" srcOrd="0" destOrd="0" presId="urn:microsoft.com/office/officeart/2009/3/layout/StepUpProcess"/>
    <dgm:cxn modelId="{2B70736B-BB94-4948-9C94-90D7792788AD}" type="presParOf" srcId="{0CF1940B-9C0A-47B0-AA1B-FEE5AABA06A3}" destId="{D5FDA0A1-4B33-4006-AFAD-00D997AA5F32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F4C41F1-D0B7-45D5-8C36-AC58070FDCAE}" type="doc">
      <dgm:prSet loTypeId="urn:microsoft.com/office/officeart/2009/3/layout/StepUpProcess" loCatId="process" qsTypeId="urn:microsoft.com/office/officeart/2005/8/quickstyle/3d3" qsCatId="3D" csTypeId="urn:microsoft.com/office/officeart/2005/8/colors/colorful5" csCatId="colorful"/>
      <dgm:spPr/>
      <dgm:t>
        <a:bodyPr/>
        <a:lstStyle/>
        <a:p>
          <a:endParaRPr lang="es-CR"/>
        </a:p>
      </dgm:t>
    </dgm:pt>
    <dgm:pt modelId="{5CD0AB6C-1CF2-477A-9E36-449199C17191}">
      <dgm:prSet/>
      <dgm:spPr/>
      <dgm:t>
        <a:bodyPr/>
        <a:lstStyle/>
        <a:p>
          <a:pPr rtl="0"/>
          <a:r>
            <a:rPr lang="es-CR" smtClean="0"/>
            <a:t>Integridad</a:t>
          </a:r>
          <a:endParaRPr lang="es-CR"/>
        </a:p>
      </dgm:t>
    </dgm:pt>
    <dgm:pt modelId="{1007ECB6-C8C2-46BF-A9D2-73D297C82D8F}" type="parTrans" cxnId="{F323608F-D9B0-460A-91EA-D44E7DA4A968}">
      <dgm:prSet/>
      <dgm:spPr/>
      <dgm:t>
        <a:bodyPr/>
        <a:lstStyle/>
        <a:p>
          <a:endParaRPr lang="es-CR"/>
        </a:p>
      </dgm:t>
    </dgm:pt>
    <dgm:pt modelId="{92F24C8D-3224-496F-B4F3-ADC560B6BD70}" type="sibTrans" cxnId="{F323608F-D9B0-460A-91EA-D44E7DA4A968}">
      <dgm:prSet/>
      <dgm:spPr/>
      <dgm:t>
        <a:bodyPr/>
        <a:lstStyle/>
        <a:p>
          <a:endParaRPr lang="es-CR"/>
        </a:p>
      </dgm:t>
    </dgm:pt>
    <dgm:pt modelId="{417992E2-186C-4BF3-88A7-B40B67E2A2E0}">
      <dgm:prSet/>
      <dgm:spPr/>
      <dgm:t>
        <a:bodyPr/>
        <a:lstStyle/>
        <a:p>
          <a:pPr rtl="0"/>
          <a:r>
            <a:rPr lang="es-CR" dirty="0" smtClean="0"/>
            <a:t>Seguridad</a:t>
          </a:r>
          <a:endParaRPr lang="es-CR" dirty="0"/>
        </a:p>
      </dgm:t>
    </dgm:pt>
    <dgm:pt modelId="{5D644BFD-854E-4EFB-BB23-FEDDBC78F7C3}" type="parTrans" cxnId="{8E98CB0D-F9D0-4B40-9C8D-590EED703020}">
      <dgm:prSet/>
      <dgm:spPr/>
      <dgm:t>
        <a:bodyPr/>
        <a:lstStyle/>
        <a:p>
          <a:endParaRPr lang="es-CR"/>
        </a:p>
      </dgm:t>
    </dgm:pt>
    <dgm:pt modelId="{F21142A6-7BDF-4F80-B4E3-767C52240523}" type="sibTrans" cxnId="{8E98CB0D-F9D0-4B40-9C8D-590EED703020}">
      <dgm:prSet/>
      <dgm:spPr/>
      <dgm:t>
        <a:bodyPr/>
        <a:lstStyle/>
        <a:p>
          <a:endParaRPr lang="es-CR"/>
        </a:p>
      </dgm:t>
    </dgm:pt>
    <dgm:pt modelId="{FEFF6583-EB81-4EFD-B612-DF54BB7E025C}">
      <dgm:prSet/>
      <dgm:spPr/>
      <dgm:t>
        <a:bodyPr/>
        <a:lstStyle/>
        <a:p>
          <a:pPr rtl="0"/>
          <a:r>
            <a:rPr lang="es-ES" dirty="0" smtClean="0"/>
            <a:t>Redundancia</a:t>
          </a:r>
          <a:endParaRPr lang="es-CR" dirty="0"/>
        </a:p>
      </dgm:t>
    </dgm:pt>
    <dgm:pt modelId="{049C2763-E842-4911-A15A-A06194D2D358}" type="parTrans" cxnId="{CC8CE30C-B372-4C01-8EE9-E33C44E23A80}">
      <dgm:prSet/>
      <dgm:spPr/>
      <dgm:t>
        <a:bodyPr/>
        <a:lstStyle/>
        <a:p>
          <a:endParaRPr lang="es-CR"/>
        </a:p>
      </dgm:t>
    </dgm:pt>
    <dgm:pt modelId="{A6EE8F51-B218-4811-B23B-1F87AF6FEEB3}" type="sibTrans" cxnId="{CC8CE30C-B372-4C01-8EE9-E33C44E23A80}">
      <dgm:prSet/>
      <dgm:spPr/>
      <dgm:t>
        <a:bodyPr/>
        <a:lstStyle/>
        <a:p>
          <a:endParaRPr lang="es-CR"/>
        </a:p>
      </dgm:t>
    </dgm:pt>
    <dgm:pt modelId="{A38EA58F-9107-4BB5-A92A-E493946C8218}" type="pres">
      <dgm:prSet presAssocID="{9F4C41F1-D0B7-45D5-8C36-AC58070FDCAE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AF962B4C-F667-42C5-BC5C-598E489416D3}" type="pres">
      <dgm:prSet presAssocID="{5CD0AB6C-1CF2-477A-9E36-449199C17191}" presName="composite" presStyleCnt="0"/>
      <dgm:spPr/>
    </dgm:pt>
    <dgm:pt modelId="{3E3E97B4-ADC4-498C-B479-9D8C253239AD}" type="pres">
      <dgm:prSet presAssocID="{5CD0AB6C-1CF2-477A-9E36-449199C17191}" presName="LShape" presStyleLbl="alignNode1" presStyleIdx="0" presStyleCnt="5"/>
      <dgm:spPr/>
    </dgm:pt>
    <dgm:pt modelId="{CAD69861-B0CD-4C52-B2D0-7C17D3F514AB}" type="pres">
      <dgm:prSet presAssocID="{5CD0AB6C-1CF2-477A-9E36-449199C17191}" presName="ParentText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ECD918-E87C-4C42-B44C-5E147464A2D1}" type="pres">
      <dgm:prSet presAssocID="{5CD0AB6C-1CF2-477A-9E36-449199C17191}" presName="Triangle" presStyleLbl="alignNode1" presStyleIdx="1" presStyleCnt="5"/>
      <dgm:spPr/>
    </dgm:pt>
    <dgm:pt modelId="{63428404-4C02-49B8-9654-14CAD45C688E}" type="pres">
      <dgm:prSet presAssocID="{92F24C8D-3224-496F-B4F3-ADC560B6BD70}" presName="sibTrans" presStyleCnt="0"/>
      <dgm:spPr/>
    </dgm:pt>
    <dgm:pt modelId="{BF9AE131-3E54-4555-85D0-0C3AA83D80CA}" type="pres">
      <dgm:prSet presAssocID="{92F24C8D-3224-496F-B4F3-ADC560B6BD70}" presName="space" presStyleCnt="0"/>
      <dgm:spPr/>
    </dgm:pt>
    <dgm:pt modelId="{B5CD6159-F665-45CB-8DE2-CA5ACF038EB9}" type="pres">
      <dgm:prSet presAssocID="{417992E2-186C-4BF3-88A7-B40B67E2A2E0}" presName="composite" presStyleCnt="0"/>
      <dgm:spPr/>
    </dgm:pt>
    <dgm:pt modelId="{91A2DC32-D956-44D0-ADD8-9A65BD3C42FE}" type="pres">
      <dgm:prSet presAssocID="{417992E2-186C-4BF3-88A7-B40B67E2A2E0}" presName="LShape" presStyleLbl="alignNode1" presStyleIdx="2" presStyleCnt="5"/>
      <dgm:spPr>
        <a:solidFill>
          <a:srgbClr val="C00000"/>
        </a:solidFill>
      </dgm:spPr>
    </dgm:pt>
    <dgm:pt modelId="{D59C01D1-7A2F-42E8-BE5D-F1133B956556}" type="pres">
      <dgm:prSet presAssocID="{417992E2-186C-4BF3-88A7-B40B67E2A2E0}" presName="ParentText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FF2827E6-3D00-429A-BD66-17E3D93F40E5}" type="pres">
      <dgm:prSet presAssocID="{417992E2-186C-4BF3-88A7-B40B67E2A2E0}" presName="Triangle" presStyleLbl="alignNode1" presStyleIdx="3" presStyleCnt="5"/>
      <dgm:spPr/>
    </dgm:pt>
    <dgm:pt modelId="{F1D330A3-41AA-49B2-B0E1-9FF0E9E96FFB}" type="pres">
      <dgm:prSet presAssocID="{F21142A6-7BDF-4F80-B4E3-767C52240523}" presName="sibTrans" presStyleCnt="0"/>
      <dgm:spPr/>
    </dgm:pt>
    <dgm:pt modelId="{8AC2C69F-4316-4A1F-813A-17DA6F5830D1}" type="pres">
      <dgm:prSet presAssocID="{F21142A6-7BDF-4F80-B4E3-767C52240523}" presName="space" presStyleCnt="0"/>
      <dgm:spPr/>
    </dgm:pt>
    <dgm:pt modelId="{0CF1940B-9C0A-47B0-AA1B-FEE5AABA06A3}" type="pres">
      <dgm:prSet presAssocID="{FEFF6583-EB81-4EFD-B612-DF54BB7E025C}" presName="composite" presStyleCnt="0"/>
      <dgm:spPr/>
    </dgm:pt>
    <dgm:pt modelId="{8D64AB27-41DB-4D35-8E19-2CCC0E5098ED}" type="pres">
      <dgm:prSet presAssocID="{FEFF6583-EB81-4EFD-B612-DF54BB7E025C}" presName="LShape" presStyleLbl="alignNode1" presStyleIdx="4" presStyleCnt="5"/>
      <dgm:spPr/>
    </dgm:pt>
    <dgm:pt modelId="{D5FDA0A1-4B33-4006-AFAD-00D997AA5F32}" type="pres">
      <dgm:prSet presAssocID="{FEFF6583-EB81-4EFD-B612-DF54BB7E025C}" presName="ParentText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0BFEBE1-5A84-4408-A778-F10F113BF3AE}" type="presOf" srcId="{5CD0AB6C-1CF2-477A-9E36-449199C17191}" destId="{CAD69861-B0CD-4C52-B2D0-7C17D3F514AB}" srcOrd="0" destOrd="0" presId="urn:microsoft.com/office/officeart/2009/3/layout/StepUpProcess"/>
    <dgm:cxn modelId="{DECCD4CB-D047-462E-912E-1894C131B5C6}" type="presOf" srcId="{9F4C41F1-D0B7-45D5-8C36-AC58070FDCAE}" destId="{A38EA58F-9107-4BB5-A92A-E493946C8218}" srcOrd="0" destOrd="0" presId="urn:microsoft.com/office/officeart/2009/3/layout/StepUpProcess"/>
    <dgm:cxn modelId="{C54477DD-D740-470D-AD60-D34373E44938}" type="presOf" srcId="{417992E2-186C-4BF3-88A7-B40B67E2A2E0}" destId="{D59C01D1-7A2F-42E8-BE5D-F1133B956556}" srcOrd="0" destOrd="0" presId="urn:microsoft.com/office/officeart/2009/3/layout/StepUpProcess"/>
    <dgm:cxn modelId="{7414821A-F965-4A1A-AF8F-2FC207D63EF3}" type="presOf" srcId="{FEFF6583-EB81-4EFD-B612-DF54BB7E025C}" destId="{D5FDA0A1-4B33-4006-AFAD-00D997AA5F32}" srcOrd="0" destOrd="0" presId="urn:microsoft.com/office/officeart/2009/3/layout/StepUpProcess"/>
    <dgm:cxn modelId="{F323608F-D9B0-460A-91EA-D44E7DA4A968}" srcId="{9F4C41F1-D0B7-45D5-8C36-AC58070FDCAE}" destId="{5CD0AB6C-1CF2-477A-9E36-449199C17191}" srcOrd="0" destOrd="0" parTransId="{1007ECB6-C8C2-46BF-A9D2-73D297C82D8F}" sibTransId="{92F24C8D-3224-496F-B4F3-ADC560B6BD70}"/>
    <dgm:cxn modelId="{CC8CE30C-B372-4C01-8EE9-E33C44E23A80}" srcId="{9F4C41F1-D0B7-45D5-8C36-AC58070FDCAE}" destId="{FEFF6583-EB81-4EFD-B612-DF54BB7E025C}" srcOrd="2" destOrd="0" parTransId="{049C2763-E842-4911-A15A-A06194D2D358}" sibTransId="{A6EE8F51-B218-4811-B23B-1F87AF6FEEB3}"/>
    <dgm:cxn modelId="{8E98CB0D-F9D0-4B40-9C8D-590EED703020}" srcId="{9F4C41F1-D0B7-45D5-8C36-AC58070FDCAE}" destId="{417992E2-186C-4BF3-88A7-B40B67E2A2E0}" srcOrd="1" destOrd="0" parTransId="{5D644BFD-854E-4EFB-BB23-FEDDBC78F7C3}" sibTransId="{F21142A6-7BDF-4F80-B4E3-767C52240523}"/>
    <dgm:cxn modelId="{9942A308-FF55-4599-A1F0-5EAA51000B4F}" type="presParOf" srcId="{A38EA58F-9107-4BB5-A92A-E493946C8218}" destId="{AF962B4C-F667-42C5-BC5C-598E489416D3}" srcOrd="0" destOrd="0" presId="urn:microsoft.com/office/officeart/2009/3/layout/StepUpProcess"/>
    <dgm:cxn modelId="{B449CFBC-394B-4AAC-880A-6EC6277ABE4D}" type="presParOf" srcId="{AF962B4C-F667-42C5-BC5C-598E489416D3}" destId="{3E3E97B4-ADC4-498C-B479-9D8C253239AD}" srcOrd="0" destOrd="0" presId="urn:microsoft.com/office/officeart/2009/3/layout/StepUpProcess"/>
    <dgm:cxn modelId="{699FEC21-832C-4805-9614-D823D78347A4}" type="presParOf" srcId="{AF962B4C-F667-42C5-BC5C-598E489416D3}" destId="{CAD69861-B0CD-4C52-B2D0-7C17D3F514AB}" srcOrd="1" destOrd="0" presId="urn:microsoft.com/office/officeart/2009/3/layout/StepUpProcess"/>
    <dgm:cxn modelId="{0E219B3C-74B7-40F4-B38D-BF672EEC972A}" type="presParOf" srcId="{AF962B4C-F667-42C5-BC5C-598E489416D3}" destId="{D5ECD918-E87C-4C42-B44C-5E147464A2D1}" srcOrd="2" destOrd="0" presId="urn:microsoft.com/office/officeart/2009/3/layout/StepUpProcess"/>
    <dgm:cxn modelId="{58CEC1A6-1DAC-4B0C-9197-9F9C7CA45B1E}" type="presParOf" srcId="{A38EA58F-9107-4BB5-A92A-E493946C8218}" destId="{63428404-4C02-49B8-9654-14CAD45C688E}" srcOrd="1" destOrd="0" presId="urn:microsoft.com/office/officeart/2009/3/layout/StepUpProcess"/>
    <dgm:cxn modelId="{E9CE2C5C-DF24-4EFC-BF23-8EA97BBFDF60}" type="presParOf" srcId="{63428404-4C02-49B8-9654-14CAD45C688E}" destId="{BF9AE131-3E54-4555-85D0-0C3AA83D80CA}" srcOrd="0" destOrd="0" presId="urn:microsoft.com/office/officeart/2009/3/layout/StepUpProcess"/>
    <dgm:cxn modelId="{05CADEF2-95E0-42E4-A56D-9C13F89153AB}" type="presParOf" srcId="{A38EA58F-9107-4BB5-A92A-E493946C8218}" destId="{B5CD6159-F665-45CB-8DE2-CA5ACF038EB9}" srcOrd="2" destOrd="0" presId="urn:microsoft.com/office/officeart/2009/3/layout/StepUpProcess"/>
    <dgm:cxn modelId="{DE4DAC50-5F11-47EE-AB10-EED540B7B6F0}" type="presParOf" srcId="{B5CD6159-F665-45CB-8DE2-CA5ACF038EB9}" destId="{91A2DC32-D956-44D0-ADD8-9A65BD3C42FE}" srcOrd="0" destOrd="0" presId="urn:microsoft.com/office/officeart/2009/3/layout/StepUpProcess"/>
    <dgm:cxn modelId="{C0F35DD3-F060-4366-95CD-EC6671F84D00}" type="presParOf" srcId="{B5CD6159-F665-45CB-8DE2-CA5ACF038EB9}" destId="{D59C01D1-7A2F-42E8-BE5D-F1133B956556}" srcOrd="1" destOrd="0" presId="urn:microsoft.com/office/officeart/2009/3/layout/StepUpProcess"/>
    <dgm:cxn modelId="{7D79E12C-803E-465D-9498-6EE0E83598C4}" type="presParOf" srcId="{B5CD6159-F665-45CB-8DE2-CA5ACF038EB9}" destId="{FF2827E6-3D00-429A-BD66-17E3D93F40E5}" srcOrd="2" destOrd="0" presId="urn:microsoft.com/office/officeart/2009/3/layout/StepUpProcess"/>
    <dgm:cxn modelId="{1A942075-654A-4918-8F07-61BBB1346287}" type="presParOf" srcId="{A38EA58F-9107-4BB5-A92A-E493946C8218}" destId="{F1D330A3-41AA-49B2-B0E1-9FF0E9E96FFB}" srcOrd="3" destOrd="0" presId="urn:microsoft.com/office/officeart/2009/3/layout/StepUpProcess"/>
    <dgm:cxn modelId="{2CC8F001-CBEB-49B1-A3EF-7AC71FCA6BF2}" type="presParOf" srcId="{F1D330A3-41AA-49B2-B0E1-9FF0E9E96FFB}" destId="{8AC2C69F-4316-4A1F-813A-17DA6F5830D1}" srcOrd="0" destOrd="0" presId="urn:microsoft.com/office/officeart/2009/3/layout/StepUpProcess"/>
    <dgm:cxn modelId="{1260E911-9C2C-44DE-88C1-43C101583030}" type="presParOf" srcId="{A38EA58F-9107-4BB5-A92A-E493946C8218}" destId="{0CF1940B-9C0A-47B0-AA1B-FEE5AABA06A3}" srcOrd="4" destOrd="0" presId="urn:microsoft.com/office/officeart/2009/3/layout/StepUpProcess"/>
    <dgm:cxn modelId="{B819B28D-1BF8-40F8-B29E-EB87ABB7E8AA}" type="presParOf" srcId="{0CF1940B-9C0A-47B0-AA1B-FEE5AABA06A3}" destId="{8D64AB27-41DB-4D35-8E19-2CCC0E5098ED}" srcOrd="0" destOrd="0" presId="urn:microsoft.com/office/officeart/2009/3/layout/StepUpProcess"/>
    <dgm:cxn modelId="{DA4DAD8A-651E-4B8F-BCA2-FEC343AB3FBE}" type="presParOf" srcId="{0CF1940B-9C0A-47B0-AA1B-FEE5AABA06A3}" destId="{D5FDA0A1-4B33-4006-AFAD-00D997AA5F32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1A12F8-2290-48DD-90EF-C762818E52B8}">
      <dsp:nvSpPr>
        <dsp:cNvPr id="0" name=""/>
        <dsp:cNvSpPr/>
      </dsp:nvSpPr>
      <dsp:spPr>
        <a:xfrm>
          <a:off x="642671" y="0"/>
          <a:ext cx="7283609" cy="4912320"/>
        </a:xfrm>
        <a:prstGeom prst="right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17BAE9-5261-4DDD-BCF6-75ED369A4B18}">
      <dsp:nvSpPr>
        <dsp:cNvPr id="0" name=""/>
        <dsp:cNvSpPr/>
      </dsp:nvSpPr>
      <dsp:spPr>
        <a:xfrm>
          <a:off x="0" y="1368149"/>
          <a:ext cx="2570685" cy="21760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1600" kern="1200" dirty="0" smtClean="0"/>
            <a:t>Es la mínima unidad semántica, y se corresponden con elementos primarios de información que por sí solos son irrelevantes como apoyo</a:t>
          </a:r>
          <a:endParaRPr lang="es-CR" sz="1600" kern="1200" dirty="0"/>
        </a:p>
      </dsp:txBody>
      <dsp:txXfrm>
        <a:off x="106225" y="1474374"/>
        <a:ext cx="2358235" cy="1963570"/>
      </dsp:txXfrm>
    </dsp:sp>
    <dsp:sp modelId="{6DE7E223-7BDF-45BD-A3BE-380E303A47DC}">
      <dsp:nvSpPr>
        <dsp:cNvPr id="0" name=""/>
        <dsp:cNvSpPr/>
      </dsp:nvSpPr>
      <dsp:spPr>
        <a:xfrm>
          <a:off x="2999133" y="1368149"/>
          <a:ext cx="2570685" cy="2176020"/>
        </a:xfrm>
        <a:prstGeom prst="roundRect">
          <a:avLst/>
        </a:prstGeom>
        <a:solidFill>
          <a:schemeClr val="accent5">
            <a:hueOff val="-6198687"/>
            <a:satOff val="9275"/>
            <a:lumOff val="-10392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1600" kern="1200" dirty="0" smtClean="0"/>
            <a:t>Es un conjunto discreto  de factores objetivos sobre un hecho real.</a:t>
          </a:r>
          <a:endParaRPr lang="es-CR" sz="1600" kern="1200" dirty="0"/>
        </a:p>
      </dsp:txBody>
      <dsp:txXfrm>
        <a:off x="3105358" y="1474374"/>
        <a:ext cx="2358235" cy="1963570"/>
      </dsp:txXfrm>
    </dsp:sp>
    <dsp:sp modelId="{67600A39-1248-4EEE-854F-A91978AEE25A}">
      <dsp:nvSpPr>
        <dsp:cNvPr id="0" name=""/>
        <dsp:cNvSpPr/>
      </dsp:nvSpPr>
      <dsp:spPr>
        <a:xfrm>
          <a:off x="5998266" y="1368149"/>
          <a:ext cx="2570685" cy="2176020"/>
        </a:xfrm>
        <a:prstGeom prst="roundRect">
          <a:avLst/>
        </a:prstGeom>
        <a:solidFill>
          <a:schemeClr val="accent5">
            <a:hueOff val="-12397374"/>
            <a:satOff val="18550"/>
            <a:lumOff val="-20783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1600" kern="1200" dirty="0" smtClean="0"/>
            <a:t>Dentro de un contexto empresarial, el concepto de dato es definido como un registro de transacciones.</a:t>
          </a:r>
          <a:endParaRPr lang="es-CR" sz="1600" kern="1200" dirty="0"/>
        </a:p>
      </dsp:txBody>
      <dsp:txXfrm>
        <a:off x="6104491" y="1474374"/>
        <a:ext cx="2358235" cy="196357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3E97B4-ADC4-498C-B479-9D8C253239AD}">
      <dsp:nvSpPr>
        <dsp:cNvPr id="0" name=""/>
        <dsp:cNvSpPr/>
      </dsp:nvSpPr>
      <dsp:spPr>
        <a:xfrm rot="5400000">
          <a:off x="545586" y="1432384"/>
          <a:ext cx="1628093" cy="2709110"/>
        </a:xfrm>
        <a:prstGeom prst="corner">
          <a:avLst>
            <a:gd name="adj1" fmla="val 16120"/>
            <a:gd name="adj2" fmla="val 1611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AD69861-B0CD-4C52-B2D0-7C17D3F514AB}">
      <dsp:nvSpPr>
        <dsp:cNvPr id="0" name=""/>
        <dsp:cNvSpPr/>
      </dsp:nvSpPr>
      <dsp:spPr>
        <a:xfrm>
          <a:off x="273816" y="2241824"/>
          <a:ext cx="2445799" cy="2143887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2900" kern="1200" smtClean="0"/>
            <a:t>Integridad</a:t>
          </a:r>
          <a:endParaRPr lang="es-CR" sz="2900" kern="1200"/>
        </a:p>
      </dsp:txBody>
      <dsp:txXfrm>
        <a:off x="273816" y="2241824"/>
        <a:ext cx="2445799" cy="2143887"/>
      </dsp:txXfrm>
    </dsp:sp>
    <dsp:sp modelId="{D5ECD918-E87C-4C42-B44C-5E147464A2D1}">
      <dsp:nvSpPr>
        <dsp:cNvPr id="0" name=""/>
        <dsp:cNvSpPr/>
      </dsp:nvSpPr>
      <dsp:spPr>
        <a:xfrm>
          <a:off x="2258145" y="1232936"/>
          <a:ext cx="461471" cy="461471"/>
        </a:xfrm>
        <a:prstGeom prst="triangle">
          <a:avLst>
            <a:gd name="adj" fmla="val 100000"/>
          </a:avLst>
        </a:prstGeom>
        <a:solidFill>
          <a:schemeClr val="accent5">
            <a:hueOff val="-3099343"/>
            <a:satOff val="4637"/>
            <a:lumOff val="-5196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1A2DC32-D956-44D0-ADD8-9A65BD3C42FE}">
      <dsp:nvSpPr>
        <dsp:cNvPr id="0" name=""/>
        <dsp:cNvSpPr/>
      </dsp:nvSpPr>
      <dsp:spPr>
        <a:xfrm rot="5400000">
          <a:off x="3539722" y="691482"/>
          <a:ext cx="1628093" cy="2709110"/>
        </a:xfrm>
        <a:prstGeom prst="corner">
          <a:avLst>
            <a:gd name="adj1" fmla="val 16120"/>
            <a:gd name="adj2" fmla="val 16110"/>
          </a:avLst>
        </a:prstGeom>
        <a:solidFill>
          <a:schemeClr val="accent5">
            <a:hueOff val="-6198687"/>
            <a:satOff val="9275"/>
            <a:lumOff val="-10392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59C01D1-7A2F-42E8-BE5D-F1133B956556}">
      <dsp:nvSpPr>
        <dsp:cNvPr id="0" name=""/>
        <dsp:cNvSpPr/>
      </dsp:nvSpPr>
      <dsp:spPr>
        <a:xfrm>
          <a:off x="3267953" y="1500922"/>
          <a:ext cx="2445799" cy="2143887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2900" kern="1200" dirty="0" smtClean="0"/>
            <a:t>Seguridad</a:t>
          </a:r>
          <a:endParaRPr lang="es-CR" sz="2900" kern="1200" dirty="0"/>
        </a:p>
      </dsp:txBody>
      <dsp:txXfrm>
        <a:off x="3267953" y="1500922"/>
        <a:ext cx="2445799" cy="2143887"/>
      </dsp:txXfrm>
    </dsp:sp>
    <dsp:sp modelId="{FF2827E6-3D00-429A-BD66-17E3D93F40E5}">
      <dsp:nvSpPr>
        <dsp:cNvPr id="0" name=""/>
        <dsp:cNvSpPr/>
      </dsp:nvSpPr>
      <dsp:spPr>
        <a:xfrm>
          <a:off x="5252281" y="492034"/>
          <a:ext cx="461471" cy="461471"/>
        </a:xfrm>
        <a:prstGeom prst="triangle">
          <a:avLst>
            <a:gd name="adj" fmla="val 100000"/>
          </a:avLst>
        </a:prstGeom>
        <a:solidFill>
          <a:schemeClr val="accent5">
            <a:hueOff val="-9298030"/>
            <a:satOff val="13912"/>
            <a:lumOff val="-15587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D64AB27-41DB-4D35-8E19-2CCC0E5098ED}">
      <dsp:nvSpPr>
        <dsp:cNvPr id="0" name=""/>
        <dsp:cNvSpPr/>
      </dsp:nvSpPr>
      <dsp:spPr>
        <a:xfrm rot="5400000">
          <a:off x="6533859" y="-49420"/>
          <a:ext cx="1628093" cy="2709110"/>
        </a:xfrm>
        <a:prstGeom prst="corner">
          <a:avLst>
            <a:gd name="adj1" fmla="val 16120"/>
            <a:gd name="adj2" fmla="val 16110"/>
          </a:avLst>
        </a:prstGeom>
        <a:solidFill>
          <a:srgbClr val="C00000"/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5FDA0A1-4B33-4006-AFAD-00D997AA5F32}">
      <dsp:nvSpPr>
        <dsp:cNvPr id="0" name=""/>
        <dsp:cNvSpPr/>
      </dsp:nvSpPr>
      <dsp:spPr>
        <a:xfrm>
          <a:off x="6262090" y="760020"/>
          <a:ext cx="2445799" cy="2143887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900" kern="1200" dirty="0" smtClean="0"/>
            <a:t>Redundancia</a:t>
          </a:r>
          <a:endParaRPr lang="es-CR" sz="2900" kern="1200" dirty="0"/>
        </a:p>
      </dsp:txBody>
      <dsp:txXfrm>
        <a:off x="6262090" y="760020"/>
        <a:ext cx="2445799" cy="2143887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8159C7-2391-4135-B0D7-AB5B96D315C0}">
      <dsp:nvSpPr>
        <dsp:cNvPr id="0" name=""/>
        <dsp:cNvSpPr/>
      </dsp:nvSpPr>
      <dsp:spPr>
        <a:xfrm>
          <a:off x="0" y="45764"/>
          <a:ext cx="8640960" cy="4446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900" kern="1200" dirty="0" smtClean="0"/>
            <a:t>Creación y definición de la BD</a:t>
          </a:r>
          <a:endParaRPr lang="es-CR" sz="1900" kern="1200" dirty="0"/>
        </a:p>
      </dsp:txBody>
      <dsp:txXfrm>
        <a:off x="21704" y="67468"/>
        <a:ext cx="8597552" cy="401192"/>
      </dsp:txXfrm>
    </dsp:sp>
    <dsp:sp modelId="{EC49C0E7-B6FA-4670-B1BA-9F0F696A5D49}">
      <dsp:nvSpPr>
        <dsp:cNvPr id="0" name=""/>
        <dsp:cNvSpPr/>
      </dsp:nvSpPr>
      <dsp:spPr>
        <a:xfrm>
          <a:off x="0" y="490364"/>
          <a:ext cx="8640960" cy="648944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4350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sz="1500" kern="1200" smtClean="0"/>
            <a:t>Especificación de la estructura, el tipo de los datos, las restricciones y relaciones entre ellos mediante lenguajes de definición de datos. Toda esta información se almacena en el diccionario de datos, el SGBD proporcionará mecanismos para la gestión del diccionario de datos.</a:t>
          </a:r>
          <a:endParaRPr lang="es-ES" sz="1500" kern="1200" dirty="0"/>
        </a:p>
      </dsp:txBody>
      <dsp:txXfrm>
        <a:off x="0" y="490364"/>
        <a:ext cx="8640960" cy="648944"/>
      </dsp:txXfrm>
    </dsp:sp>
    <dsp:sp modelId="{582D7190-B680-4BA5-A90A-D1F60F06C36D}">
      <dsp:nvSpPr>
        <dsp:cNvPr id="0" name=""/>
        <dsp:cNvSpPr/>
      </dsp:nvSpPr>
      <dsp:spPr>
        <a:xfrm>
          <a:off x="0" y="1139309"/>
          <a:ext cx="8640960" cy="444600"/>
        </a:xfrm>
        <a:prstGeom prst="roundRect">
          <a:avLst/>
        </a:prstGeom>
        <a:solidFill>
          <a:schemeClr val="accent5">
            <a:hueOff val="-2479475"/>
            <a:satOff val="3710"/>
            <a:lumOff val="-4157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900" kern="1200" smtClean="0"/>
            <a:t>Manipulación de los datos </a:t>
          </a:r>
          <a:endParaRPr lang="es-ES" sz="1900" kern="1200" dirty="0" smtClean="0"/>
        </a:p>
      </dsp:txBody>
      <dsp:txXfrm>
        <a:off x="21704" y="1161013"/>
        <a:ext cx="8597552" cy="401192"/>
      </dsp:txXfrm>
    </dsp:sp>
    <dsp:sp modelId="{44F21CF2-1AAC-4C73-8D7F-C801B45A8405}">
      <dsp:nvSpPr>
        <dsp:cNvPr id="0" name=""/>
        <dsp:cNvSpPr/>
      </dsp:nvSpPr>
      <dsp:spPr>
        <a:xfrm>
          <a:off x="0" y="1583909"/>
          <a:ext cx="8640960" cy="452295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4350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sz="1500" kern="1200" smtClean="0"/>
            <a:t>Realizando consultas, inserciones y actualizaciones de los mismos utilizando lenguajes de manipulación de datos.</a:t>
          </a:r>
          <a:endParaRPr lang="es-ES" sz="1500" kern="1200" dirty="0"/>
        </a:p>
      </dsp:txBody>
      <dsp:txXfrm>
        <a:off x="0" y="1583909"/>
        <a:ext cx="8640960" cy="452295"/>
      </dsp:txXfrm>
    </dsp:sp>
    <dsp:sp modelId="{4981427B-D154-485D-B18A-30F54DC8EFED}">
      <dsp:nvSpPr>
        <dsp:cNvPr id="0" name=""/>
        <dsp:cNvSpPr/>
      </dsp:nvSpPr>
      <dsp:spPr>
        <a:xfrm>
          <a:off x="0" y="2036204"/>
          <a:ext cx="8640960" cy="444600"/>
        </a:xfrm>
        <a:prstGeom prst="roundRect">
          <a:avLst/>
        </a:prstGeom>
        <a:solidFill>
          <a:schemeClr val="accent5">
            <a:hueOff val="-4958950"/>
            <a:satOff val="7420"/>
            <a:lumOff val="-8313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900" kern="1200" smtClean="0"/>
            <a:t>Acceso controlado a los datos de la BD</a:t>
          </a:r>
          <a:endParaRPr lang="es-ES" sz="1900" kern="1200" dirty="0" smtClean="0"/>
        </a:p>
      </dsp:txBody>
      <dsp:txXfrm>
        <a:off x="21704" y="2057908"/>
        <a:ext cx="8597552" cy="401192"/>
      </dsp:txXfrm>
    </dsp:sp>
    <dsp:sp modelId="{B6AAC042-71AE-4573-9E02-276ED12AF15A}">
      <dsp:nvSpPr>
        <dsp:cNvPr id="0" name=""/>
        <dsp:cNvSpPr/>
      </dsp:nvSpPr>
      <dsp:spPr>
        <a:xfrm>
          <a:off x="0" y="2480804"/>
          <a:ext cx="8640960" cy="31464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4350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sz="1500" kern="1200" smtClean="0"/>
            <a:t>Mediante mecanismos de seguridad de acceso a los usuarios.</a:t>
          </a:r>
          <a:endParaRPr lang="es-ES" sz="1500" kern="1200" dirty="0" smtClean="0"/>
        </a:p>
      </dsp:txBody>
      <dsp:txXfrm>
        <a:off x="0" y="2480804"/>
        <a:ext cx="8640960" cy="314640"/>
      </dsp:txXfrm>
    </dsp:sp>
    <dsp:sp modelId="{CCC75A83-E035-4EEE-9309-E6758E8F037A}">
      <dsp:nvSpPr>
        <dsp:cNvPr id="0" name=""/>
        <dsp:cNvSpPr/>
      </dsp:nvSpPr>
      <dsp:spPr>
        <a:xfrm>
          <a:off x="0" y="2795444"/>
          <a:ext cx="8640960" cy="444600"/>
        </a:xfrm>
        <a:prstGeom prst="roundRect">
          <a:avLst/>
        </a:prstGeom>
        <a:solidFill>
          <a:schemeClr val="accent5">
            <a:hueOff val="-7438424"/>
            <a:satOff val="11130"/>
            <a:lumOff val="-1247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900" kern="1200" smtClean="0"/>
            <a:t>Mantener la integridad y consistencia de los datos </a:t>
          </a:r>
          <a:endParaRPr lang="es-ES" sz="1900" kern="1200" dirty="0" smtClean="0"/>
        </a:p>
      </dsp:txBody>
      <dsp:txXfrm>
        <a:off x="21704" y="2817148"/>
        <a:ext cx="8597552" cy="401192"/>
      </dsp:txXfrm>
    </dsp:sp>
    <dsp:sp modelId="{1F3DB06A-D9BD-4123-93F9-BA1ADE05A411}">
      <dsp:nvSpPr>
        <dsp:cNvPr id="0" name=""/>
        <dsp:cNvSpPr/>
      </dsp:nvSpPr>
      <dsp:spPr>
        <a:xfrm>
          <a:off x="0" y="3240044"/>
          <a:ext cx="8640960" cy="452295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4350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sz="1500" kern="1200" smtClean="0"/>
            <a:t>Utilizando mecanismos para evitar que los datos sean perjudicados por cambios no autorizados.</a:t>
          </a:r>
          <a:endParaRPr lang="es-ES" sz="1500" kern="1200" dirty="0"/>
        </a:p>
      </dsp:txBody>
      <dsp:txXfrm>
        <a:off x="0" y="3240044"/>
        <a:ext cx="8640960" cy="452295"/>
      </dsp:txXfrm>
    </dsp:sp>
    <dsp:sp modelId="{135D2B3A-282C-48AA-B500-3FBD51151C9C}">
      <dsp:nvSpPr>
        <dsp:cNvPr id="0" name=""/>
        <dsp:cNvSpPr/>
      </dsp:nvSpPr>
      <dsp:spPr>
        <a:xfrm>
          <a:off x="0" y="3692339"/>
          <a:ext cx="8640960" cy="444600"/>
        </a:xfrm>
        <a:prstGeom prst="roundRect">
          <a:avLst/>
        </a:prstGeom>
        <a:solidFill>
          <a:schemeClr val="accent5">
            <a:hueOff val="-9917899"/>
            <a:satOff val="14840"/>
            <a:lumOff val="-16626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900" kern="1200" smtClean="0"/>
            <a:t>Acceso compartido a la BD</a:t>
          </a:r>
          <a:endParaRPr lang="es-ES" sz="1900" kern="1200" dirty="0" smtClean="0"/>
        </a:p>
      </dsp:txBody>
      <dsp:txXfrm>
        <a:off x="21704" y="3714043"/>
        <a:ext cx="8597552" cy="401192"/>
      </dsp:txXfrm>
    </dsp:sp>
    <dsp:sp modelId="{BD314969-ADF5-40E7-9A4F-BEAD8A24927B}">
      <dsp:nvSpPr>
        <dsp:cNvPr id="0" name=""/>
        <dsp:cNvSpPr/>
      </dsp:nvSpPr>
      <dsp:spPr>
        <a:xfrm>
          <a:off x="0" y="4136939"/>
          <a:ext cx="8640960" cy="31464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4350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sz="1500" kern="1200" smtClean="0"/>
            <a:t>Controlando la interacción entre usuarios concurrentes.</a:t>
          </a:r>
          <a:endParaRPr lang="es-ES" sz="1500" kern="1200" dirty="0"/>
        </a:p>
      </dsp:txBody>
      <dsp:txXfrm>
        <a:off x="0" y="4136939"/>
        <a:ext cx="8640960" cy="314640"/>
      </dsp:txXfrm>
    </dsp:sp>
    <dsp:sp modelId="{0105AF6A-726F-40B3-841F-3B3D994104EE}">
      <dsp:nvSpPr>
        <dsp:cNvPr id="0" name=""/>
        <dsp:cNvSpPr/>
      </dsp:nvSpPr>
      <dsp:spPr>
        <a:xfrm>
          <a:off x="0" y="4451579"/>
          <a:ext cx="8640960" cy="444600"/>
        </a:xfrm>
        <a:prstGeom prst="roundRect">
          <a:avLst/>
        </a:prstGeom>
        <a:solidFill>
          <a:schemeClr val="accent5">
            <a:hueOff val="-12397374"/>
            <a:satOff val="18550"/>
            <a:lumOff val="-20783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900" kern="1200" smtClean="0"/>
            <a:t>Mecanismos de respaldo y recuperación</a:t>
          </a:r>
          <a:endParaRPr lang="es-ES" sz="1900" kern="1200" dirty="0" smtClean="0"/>
        </a:p>
      </dsp:txBody>
      <dsp:txXfrm>
        <a:off x="21704" y="4473283"/>
        <a:ext cx="8597552" cy="401192"/>
      </dsp:txXfrm>
    </dsp:sp>
    <dsp:sp modelId="{B9D9829B-C7EC-4451-86F9-3D6538D1ACE3}">
      <dsp:nvSpPr>
        <dsp:cNvPr id="0" name=""/>
        <dsp:cNvSpPr/>
      </dsp:nvSpPr>
      <dsp:spPr>
        <a:xfrm>
          <a:off x="0" y="4896179"/>
          <a:ext cx="8640960" cy="31464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4350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sz="1500" kern="1200" smtClean="0"/>
            <a:t>Para restablecer la información en caso de fallos en el sistema.</a:t>
          </a:r>
          <a:endParaRPr lang="es-CR" sz="1500" kern="1200" dirty="0"/>
        </a:p>
      </dsp:txBody>
      <dsp:txXfrm>
        <a:off x="0" y="4896179"/>
        <a:ext cx="8640960" cy="31464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86F2DF-EDAB-4A56-A49C-3255961B5324}">
      <dsp:nvSpPr>
        <dsp:cNvPr id="0" name=""/>
        <dsp:cNvSpPr/>
      </dsp:nvSpPr>
      <dsp:spPr>
        <a:xfrm>
          <a:off x="0" y="393599"/>
          <a:ext cx="8229600" cy="9360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4000" kern="1200" dirty="0" smtClean="0"/>
            <a:t>Administrador de la base de datos</a:t>
          </a:r>
          <a:endParaRPr lang="es-CR" sz="4000" kern="1200" dirty="0"/>
        </a:p>
      </dsp:txBody>
      <dsp:txXfrm>
        <a:off x="45692" y="439291"/>
        <a:ext cx="8138216" cy="844616"/>
      </dsp:txXfrm>
    </dsp:sp>
    <dsp:sp modelId="{28F68074-6503-4095-B8C9-AC1AF6D31B73}">
      <dsp:nvSpPr>
        <dsp:cNvPr id="0" name=""/>
        <dsp:cNvSpPr/>
      </dsp:nvSpPr>
      <dsp:spPr>
        <a:xfrm>
          <a:off x="0" y="1444800"/>
          <a:ext cx="8229600" cy="936000"/>
        </a:xfrm>
        <a:prstGeom prst="roundRect">
          <a:avLst/>
        </a:prstGeom>
        <a:solidFill>
          <a:schemeClr val="accent5">
            <a:hueOff val="-4132458"/>
            <a:satOff val="6183"/>
            <a:lumOff val="-6928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4000" kern="1200" dirty="0" smtClean="0"/>
            <a:t>Diseñador de la base de datos</a:t>
          </a:r>
          <a:endParaRPr lang="es-CR" sz="4000" kern="1200" dirty="0"/>
        </a:p>
      </dsp:txBody>
      <dsp:txXfrm>
        <a:off x="45692" y="1490492"/>
        <a:ext cx="8138216" cy="844616"/>
      </dsp:txXfrm>
    </dsp:sp>
    <dsp:sp modelId="{3C5A519E-F3A1-4E43-9F8E-D772D4AA674D}">
      <dsp:nvSpPr>
        <dsp:cNvPr id="0" name=""/>
        <dsp:cNvSpPr/>
      </dsp:nvSpPr>
      <dsp:spPr>
        <a:xfrm>
          <a:off x="0" y="2496000"/>
          <a:ext cx="8229600" cy="936000"/>
        </a:xfrm>
        <a:prstGeom prst="roundRect">
          <a:avLst/>
        </a:prstGeom>
        <a:solidFill>
          <a:schemeClr val="accent5">
            <a:hueOff val="-8264916"/>
            <a:satOff val="12367"/>
            <a:lumOff val="-13855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4000" kern="1200" dirty="0" smtClean="0"/>
            <a:t>Usuarios finales</a:t>
          </a:r>
          <a:endParaRPr lang="es-CR" sz="4000" kern="1200" dirty="0"/>
        </a:p>
      </dsp:txBody>
      <dsp:txXfrm>
        <a:off x="45692" y="2541692"/>
        <a:ext cx="8138216" cy="844616"/>
      </dsp:txXfrm>
    </dsp:sp>
    <dsp:sp modelId="{5B9CB6D6-E860-4CED-906E-6F980C10A1F2}">
      <dsp:nvSpPr>
        <dsp:cNvPr id="0" name=""/>
        <dsp:cNvSpPr/>
      </dsp:nvSpPr>
      <dsp:spPr>
        <a:xfrm>
          <a:off x="0" y="3547200"/>
          <a:ext cx="8229600" cy="936000"/>
        </a:xfrm>
        <a:prstGeom prst="roundRect">
          <a:avLst/>
        </a:prstGeom>
        <a:solidFill>
          <a:schemeClr val="accent5">
            <a:hueOff val="-12397374"/>
            <a:satOff val="18550"/>
            <a:lumOff val="-20783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4000" kern="1200" dirty="0" smtClean="0"/>
            <a:t>Desarrolladores de herramientas</a:t>
          </a:r>
          <a:endParaRPr lang="es-CR" sz="4000" kern="1200" dirty="0"/>
        </a:p>
      </dsp:txBody>
      <dsp:txXfrm>
        <a:off x="45692" y="3592892"/>
        <a:ext cx="8138216" cy="844616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86F2DF-EDAB-4A56-A49C-3255961B5324}">
      <dsp:nvSpPr>
        <dsp:cNvPr id="0" name=""/>
        <dsp:cNvSpPr/>
      </dsp:nvSpPr>
      <dsp:spPr>
        <a:xfrm>
          <a:off x="0" y="393599"/>
          <a:ext cx="8229600" cy="936000"/>
        </a:xfrm>
        <a:prstGeom prst="roundRect">
          <a:avLst/>
        </a:prstGeom>
        <a:solidFill>
          <a:srgbClr val="C00000"/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4000" kern="1200" dirty="0" smtClean="0"/>
            <a:t>Administrador de la base de datos</a:t>
          </a:r>
          <a:endParaRPr lang="es-CR" sz="4000" kern="1200" dirty="0"/>
        </a:p>
      </dsp:txBody>
      <dsp:txXfrm>
        <a:off x="45692" y="439291"/>
        <a:ext cx="8138216" cy="844616"/>
      </dsp:txXfrm>
    </dsp:sp>
    <dsp:sp modelId="{28F68074-6503-4095-B8C9-AC1AF6D31B73}">
      <dsp:nvSpPr>
        <dsp:cNvPr id="0" name=""/>
        <dsp:cNvSpPr/>
      </dsp:nvSpPr>
      <dsp:spPr>
        <a:xfrm>
          <a:off x="0" y="1444800"/>
          <a:ext cx="8229600" cy="936000"/>
        </a:xfrm>
        <a:prstGeom prst="roundRect">
          <a:avLst/>
        </a:prstGeom>
        <a:solidFill>
          <a:schemeClr val="accent5">
            <a:hueOff val="-4132458"/>
            <a:satOff val="6183"/>
            <a:lumOff val="-6928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4000" kern="1200" dirty="0" smtClean="0"/>
            <a:t>Diseñador de la base de datos</a:t>
          </a:r>
          <a:endParaRPr lang="es-CR" sz="4000" kern="1200" dirty="0"/>
        </a:p>
      </dsp:txBody>
      <dsp:txXfrm>
        <a:off x="45692" y="1490492"/>
        <a:ext cx="8138216" cy="844616"/>
      </dsp:txXfrm>
    </dsp:sp>
    <dsp:sp modelId="{3C5A519E-F3A1-4E43-9F8E-D772D4AA674D}">
      <dsp:nvSpPr>
        <dsp:cNvPr id="0" name=""/>
        <dsp:cNvSpPr/>
      </dsp:nvSpPr>
      <dsp:spPr>
        <a:xfrm>
          <a:off x="0" y="2496000"/>
          <a:ext cx="8229600" cy="936000"/>
        </a:xfrm>
        <a:prstGeom prst="roundRect">
          <a:avLst/>
        </a:prstGeom>
        <a:solidFill>
          <a:schemeClr val="accent5">
            <a:hueOff val="-8264916"/>
            <a:satOff val="12367"/>
            <a:lumOff val="-13855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4000" kern="1200" dirty="0" smtClean="0"/>
            <a:t>Usuarios finales</a:t>
          </a:r>
          <a:endParaRPr lang="es-CR" sz="4000" kern="1200" dirty="0"/>
        </a:p>
      </dsp:txBody>
      <dsp:txXfrm>
        <a:off x="45692" y="2541692"/>
        <a:ext cx="8138216" cy="844616"/>
      </dsp:txXfrm>
    </dsp:sp>
    <dsp:sp modelId="{5B9CB6D6-E860-4CED-906E-6F980C10A1F2}">
      <dsp:nvSpPr>
        <dsp:cNvPr id="0" name=""/>
        <dsp:cNvSpPr/>
      </dsp:nvSpPr>
      <dsp:spPr>
        <a:xfrm>
          <a:off x="0" y="3547200"/>
          <a:ext cx="8229600" cy="936000"/>
        </a:xfrm>
        <a:prstGeom prst="roundRect">
          <a:avLst/>
        </a:prstGeom>
        <a:solidFill>
          <a:schemeClr val="accent5">
            <a:hueOff val="-12397374"/>
            <a:satOff val="18550"/>
            <a:lumOff val="-20783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4000" kern="1200" dirty="0" smtClean="0"/>
            <a:t>Desarrolladores de herramientas</a:t>
          </a:r>
          <a:endParaRPr lang="es-CR" sz="4000" kern="1200" dirty="0"/>
        </a:p>
      </dsp:txBody>
      <dsp:txXfrm>
        <a:off x="45692" y="3592892"/>
        <a:ext cx="8138216" cy="844616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86F2DF-EDAB-4A56-A49C-3255961B5324}">
      <dsp:nvSpPr>
        <dsp:cNvPr id="0" name=""/>
        <dsp:cNvSpPr/>
      </dsp:nvSpPr>
      <dsp:spPr>
        <a:xfrm>
          <a:off x="0" y="393599"/>
          <a:ext cx="8229600" cy="9360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4000" kern="1200" dirty="0" smtClean="0"/>
            <a:t>Administrador de la base de datos</a:t>
          </a:r>
          <a:endParaRPr lang="es-CR" sz="4000" kern="1200" dirty="0"/>
        </a:p>
      </dsp:txBody>
      <dsp:txXfrm>
        <a:off x="45692" y="439291"/>
        <a:ext cx="8138216" cy="844616"/>
      </dsp:txXfrm>
    </dsp:sp>
    <dsp:sp modelId="{28F68074-6503-4095-B8C9-AC1AF6D31B73}">
      <dsp:nvSpPr>
        <dsp:cNvPr id="0" name=""/>
        <dsp:cNvSpPr/>
      </dsp:nvSpPr>
      <dsp:spPr>
        <a:xfrm>
          <a:off x="0" y="1444800"/>
          <a:ext cx="8229600" cy="936000"/>
        </a:xfrm>
        <a:prstGeom prst="roundRect">
          <a:avLst/>
        </a:prstGeom>
        <a:solidFill>
          <a:srgbClr val="C00000"/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4000" kern="1200" dirty="0" smtClean="0"/>
            <a:t>Diseñador de la base de datos</a:t>
          </a:r>
          <a:endParaRPr lang="es-CR" sz="4000" kern="1200" dirty="0"/>
        </a:p>
      </dsp:txBody>
      <dsp:txXfrm>
        <a:off x="45692" y="1490492"/>
        <a:ext cx="8138216" cy="844616"/>
      </dsp:txXfrm>
    </dsp:sp>
    <dsp:sp modelId="{3C5A519E-F3A1-4E43-9F8E-D772D4AA674D}">
      <dsp:nvSpPr>
        <dsp:cNvPr id="0" name=""/>
        <dsp:cNvSpPr/>
      </dsp:nvSpPr>
      <dsp:spPr>
        <a:xfrm>
          <a:off x="0" y="2496000"/>
          <a:ext cx="8229600" cy="936000"/>
        </a:xfrm>
        <a:prstGeom prst="roundRect">
          <a:avLst/>
        </a:prstGeom>
        <a:solidFill>
          <a:schemeClr val="accent5">
            <a:hueOff val="-8264916"/>
            <a:satOff val="12367"/>
            <a:lumOff val="-13855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4000" kern="1200" dirty="0" smtClean="0"/>
            <a:t>Usuarios finales</a:t>
          </a:r>
          <a:endParaRPr lang="es-CR" sz="4000" kern="1200" dirty="0"/>
        </a:p>
      </dsp:txBody>
      <dsp:txXfrm>
        <a:off x="45692" y="2541692"/>
        <a:ext cx="8138216" cy="844616"/>
      </dsp:txXfrm>
    </dsp:sp>
    <dsp:sp modelId="{5B9CB6D6-E860-4CED-906E-6F980C10A1F2}">
      <dsp:nvSpPr>
        <dsp:cNvPr id="0" name=""/>
        <dsp:cNvSpPr/>
      </dsp:nvSpPr>
      <dsp:spPr>
        <a:xfrm>
          <a:off x="0" y="3547200"/>
          <a:ext cx="8229600" cy="936000"/>
        </a:xfrm>
        <a:prstGeom prst="roundRect">
          <a:avLst/>
        </a:prstGeom>
        <a:solidFill>
          <a:schemeClr val="accent5">
            <a:hueOff val="-12397374"/>
            <a:satOff val="18550"/>
            <a:lumOff val="-20783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4000" kern="1200" dirty="0" smtClean="0"/>
            <a:t>Desarrolladores de herramientas</a:t>
          </a:r>
          <a:endParaRPr lang="es-CR" sz="4000" kern="1200" dirty="0"/>
        </a:p>
      </dsp:txBody>
      <dsp:txXfrm>
        <a:off x="45692" y="3592892"/>
        <a:ext cx="8138216" cy="844616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86F2DF-EDAB-4A56-A49C-3255961B5324}">
      <dsp:nvSpPr>
        <dsp:cNvPr id="0" name=""/>
        <dsp:cNvSpPr/>
      </dsp:nvSpPr>
      <dsp:spPr>
        <a:xfrm>
          <a:off x="0" y="393599"/>
          <a:ext cx="8229600" cy="9360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4000" kern="1200" dirty="0" smtClean="0"/>
            <a:t>Administrador de la base de datos</a:t>
          </a:r>
          <a:endParaRPr lang="es-CR" sz="4000" kern="1200" dirty="0"/>
        </a:p>
      </dsp:txBody>
      <dsp:txXfrm>
        <a:off x="45692" y="439291"/>
        <a:ext cx="8138216" cy="844616"/>
      </dsp:txXfrm>
    </dsp:sp>
    <dsp:sp modelId="{28F68074-6503-4095-B8C9-AC1AF6D31B73}">
      <dsp:nvSpPr>
        <dsp:cNvPr id="0" name=""/>
        <dsp:cNvSpPr/>
      </dsp:nvSpPr>
      <dsp:spPr>
        <a:xfrm>
          <a:off x="0" y="1444800"/>
          <a:ext cx="8229600" cy="936000"/>
        </a:xfrm>
        <a:prstGeom prst="roundRect">
          <a:avLst/>
        </a:prstGeom>
        <a:solidFill>
          <a:schemeClr val="accent5">
            <a:hueOff val="-4132458"/>
            <a:satOff val="6183"/>
            <a:lumOff val="-6928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4000" kern="1200" dirty="0" smtClean="0"/>
            <a:t>Diseñador de la base de datos</a:t>
          </a:r>
          <a:endParaRPr lang="es-CR" sz="4000" kern="1200" dirty="0"/>
        </a:p>
      </dsp:txBody>
      <dsp:txXfrm>
        <a:off x="45692" y="1490492"/>
        <a:ext cx="8138216" cy="844616"/>
      </dsp:txXfrm>
    </dsp:sp>
    <dsp:sp modelId="{3C5A519E-F3A1-4E43-9F8E-D772D4AA674D}">
      <dsp:nvSpPr>
        <dsp:cNvPr id="0" name=""/>
        <dsp:cNvSpPr/>
      </dsp:nvSpPr>
      <dsp:spPr>
        <a:xfrm>
          <a:off x="0" y="2496000"/>
          <a:ext cx="8229600" cy="936000"/>
        </a:xfrm>
        <a:prstGeom prst="roundRect">
          <a:avLst/>
        </a:prstGeom>
        <a:solidFill>
          <a:srgbClr val="C00000"/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4000" kern="1200" dirty="0" smtClean="0"/>
            <a:t>Usuarios finales</a:t>
          </a:r>
          <a:endParaRPr lang="es-CR" sz="4000" kern="1200" dirty="0"/>
        </a:p>
      </dsp:txBody>
      <dsp:txXfrm>
        <a:off x="45692" y="2541692"/>
        <a:ext cx="8138216" cy="844616"/>
      </dsp:txXfrm>
    </dsp:sp>
    <dsp:sp modelId="{5B9CB6D6-E860-4CED-906E-6F980C10A1F2}">
      <dsp:nvSpPr>
        <dsp:cNvPr id="0" name=""/>
        <dsp:cNvSpPr/>
      </dsp:nvSpPr>
      <dsp:spPr>
        <a:xfrm>
          <a:off x="0" y="3547200"/>
          <a:ext cx="8229600" cy="936000"/>
        </a:xfrm>
        <a:prstGeom prst="roundRect">
          <a:avLst/>
        </a:prstGeom>
        <a:solidFill>
          <a:schemeClr val="accent5">
            <a:hueOff val="-12397374"/>
            <a:satOff val="18550"/>
            <a:lumOff val="-20783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4000" kern="1200" dirty="0" smtClean="0"/>
            <a:t>Desarrolladores de herramientas</a:t>
          </a:r>
          <a:endParaRPr lang="es-CR" sz="4000" kern="1200" dirty="0"/>
        </a:p>
      </dsp:txBody>
      <dsp:txXfrm>
        <a:off x="45692" y="3592892"/>
        <a:ext cx="8138216" cy="844616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86F2DF-EDAB-4A56-A49C-3255961B5324}">
      <dsp:nvSpPr>
        <dsp:cNvPr id="0" name=""/>
        <dsp:cNvSpPr/>
      </dsp:nvSpPr>
      <dsp:spPr>
        <a:xfrm>
          <a:off x="0" y="393599"/>
          <a:ext cx="8229600" cy="9360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4000" kern="1200" dirty="0" smtClean="0"/>
            <a:t>Administrador de la base de datos</a:t>
          </a:r>
          <a:endParaRPr lang="es-CR" sz="4000" kern="1200" dirty="0"/>
        </a:p>
      </dsp:txBody>
      <dsp:txXfrm>
        <a:off x="45692" y="439291"/>
        <a:ext cx="8138216" cy="844616"/>
      </dsp:txXfrm>
    </dsp:sp>
    <dsp:sp modelId="{28F68074-6503-4095-B8C9-AC1AF6D31B73}">
      <dsp:nvSpPr>
        <dsp:cNvPr id="0" name=""/>
        <dsp:cNvSpPr/>
      </dsp:nvSpPr>
      <dsp:spPr>
        <a:xfrm>
          <a:off x="0" y="1444800"/>
          <a:ext cx="8229600" cy="936000"/>
        </a:xfrm>
        <a:prstGeom prst="roundRect">
          <a:avLst/>
        </a:prstGeom>
        <a:solidFill>
          <a:schemeClr val="accent5">
            <a:hueOff val="-4132458"/>
            <a:satOff val="6183"/>
            <a:lumOff val="-6928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4000" kern="1200" dirty="0" smtClean="0"/>
            <a:t>Diseñador de la base de datos</a:t>
          </a:r>
          <a:endParaRPr lang="es-CR" sz="4000" kern="1200" dirty="0"/>
        </a:p>
      </dsp:txBody>
      <dsp:txXfrm>
        <a:off x="45692" y="1490492"/>
        <a:ext cx="8138216" cy="844616"/>
      </dsp:txXfrm>
    </dsp:sp>
    <dsp:sp modelId="{3C5A519E-F3A1-4E43-9F8E-D772D4AA674D}">
      <dsp:nvSpPr>
        <dsp:cNvPr id="0" name=""/>
        <dsp:cNvSpPr/>
      </dsp:nvSpPr>
      <dsp:spPr>
        <a:xfrm>
          <a:off x="0" y="2496000"/>
          <a:ext cx="8229600" cy="936000"/>
        </a:xfrm>
        <a:prstGeom prst="roundRect">
          <a:avLst/>
        </a:prstGeom>
        <a:solidFill>
          <a:schemeClr val="accent5">
            <a:hueOff val="-8264916"/>
            <a:satOff val="12367"/>
            <a:lumOff val="-13855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4000" kern="1200" dirty="0" smtClean="0"/>
            <a:t>Usuarios finales</a:t>
          </a:r>
          <a:endParaRPr lang="es-CR" sz="4000" kern="1200" dirty="0"/>
        </a:p>
      </dsp:txBody>
      <dsp:txXfrm>
        <a:off x="45692" y="2541692"/>
        <a:ext cx="8138216" cy="844616"/>
      </dsp:txXfrm>
    </dsp:sp>
    <dsp:sp modelId="{5B9CB6D6-E860-4CED-906E-6F980C10A1F2}">
      <dsp:nvSpPr>
        <dsp:cNvPr id="0" name=""/>
        <dsp:cNvSpPr/>
      </dsp:nvSpPr>
      <dsp:spPr>
        <a:xfrm>
          <a:off x="0" y="3547200"/>
          <a:ext cx="8229600" cy="936000"/>
        </a:xfrm>
        <a:prstGeom prst="roundRect">
          <a:avLst/>
        </a:prstGeom>
        <a:solidFill>
          <a:srgbClr val="C00000"/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4000" kern="1200" dirty="0" smtClean="0"/>
            <a:t>Desarrolladores de herramientas</a:t>
          </a:r>
          <a:endParaRPr lang="es-CR" sz="4000" kern="1200" dirty="0"/>
        </a:p>
      </dsp:txBody>
      <dsp:txXfrm>
        <a:off x="45692" y="3592892"/>
        <a:ext cx="8138216" cy="844616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307284-564D-4916-AEAA-285DC32B239A}">
      <dsp:nvSpPr>
        <dsp:cNvPr id="0" name=""/>
        <dsp:cNvSpPr/>
      </dsp:nvSpPr>
      <dsp:spPr>
        <a:xfrm>
          <a:off x="-5813023" y="-889680"/>
          <a:ext cx="6920529" cy="6920529"/>
        </a:xfrm>
        <a:prstGeom prst="blockArc">
          <a:avLst>
            <a:gd name="adj1" fmla="val 18900000"/>
            <a:gd name="adj2" fmla="val 2700000"/>
            <a:gd name="adj3" fmla="val 312"/>
          </a:avLst>
        </a:prstGeom>
        <a:noFill/>
        <a:ln w="264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01360F-F134-40BE-B93F-183ACE4A5AB2}">
      <dsp:nvSpPr>
        <dsp:cNvPr id="0" name=""/>
        <dsp:cNvSpPr/>
      </dsp:nvSpPr>
      <dsp:spPr>
        <a:xfrm>
          <a:off x="579700" y="395252"/>
          <a:ext cx="8133075" cy="79091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27791" tIns="45720" rIns="45720" bIns="4572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/>
            <a:t>BANCA</a:t>
          </a:r>
          <a:endParaRPr lang="es-CR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smtClean="0"/>
            <a:t>Para </a:t>
          </a:r>
          <a:r>
            <a:rPr lang="es-ES" sz="1400" kern="1200" dirty="0" smtClean="0"/>
            <a:t>información de los clientes, cuentas y préstamos, y transacciones.</a:t>
          </a:r>
          <a:endParaRPr lang="es-CR" sz="1400" kern="1200" dirty="0"/>
        </a:p>
      </dsp:txBody>
      <dsp:txXfrm>
        <a:off x="579700" y="395252"/>
        <a:ext cx="8133075" cy="790917"/>
      </dsp:txXfrm>
    </dsp:sp>
    <dsp:sp modelId="{25B17F57-2DAE-4F23-BEED-591534F34B2D}">
      <dsp:nvSpPr>
        <dsp:cNvPr id="0" name=""/>
        <dsp:cNvSpPr/>
      </dsp:nvSpPr>
      <dsp:spPr>
        <a:xfrm>
          <a:off x="85377" y="296388"/>
          <a:ext cx="988646" cy="988646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02A0A-A167-4A60-914A-DA0C6D6D469F}">
      <dsp:nvSpPr>
        <dsp:cNvPr id="0" name=""/>
        <dsp:cNvSpPr/>
      </dsp:nvSpPr>
      <dsp:spPr>
        <a:xfrm>
          <a:off x="1033151" y="1581834"/>
          <a:ext cx="7679624" cy="790917"/>
        </a:xfrm>
        <a:prstGeom prst="rect">
          <a:avLst/>
        </a:prstGeom>
        <a:solidFill>
          <a:schemeClr val="accent5">
            <a:hueOff val="-4132458"/>
            <a:satOff val="6183"/>
            <a:lumOff val="-6928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27791" tIns="45720" rIns="45720" bIns="4572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/>
            <a:t>LÍNEAS AÉREAS</a:t>
          </a:r>
          <a:endParaRPr lang="es-CR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dirty="0" smtClean="0"/>
            <a:t>Para reservas e información de planificación.</a:t>
          </a:r>
          <a:endParaRPr lang="es-CR" sz="1400" kern="1200" dirty="0"/>
        </a:p>
      </dsp:txBody>
      <dsp:txXfrm>
        <a:off x="1033151" y="1581834"/>
        <a:ext cx="7679624" cy="790917"/>
      </dsp:txXfrm>
    </dsp:sp>
    <dsp:sp modelId="{2073139D-04A3-43EB-8571-46796096B2CF}">
      <dsp:nvSpPr>
        <dsp:cNvPr id="0" name=""/>
        <dsp:cNvSpPr/>
      </dsp:nvSpPr>
      <dsp:spPr>
        <a:xfrm>
          <a:off x="538828" y="1482969"/>
          <a:ext cx="988646" cy="988646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F4A143-AE33-47AA-8B55-232E566EE9A6}">
      <dsp:nvSpPr>
        <dsp:cNvPr id="0" name=""/>
        <dsp:cNvSpPr/>
      </dsp:nvSpPr>
      <dsp:spPr>
        <a:xfrm>
          <a:off x="1033151" y="2768416"/>
          <a:ext cx="7679624" cy="790917"/>
        </a:xfrm>
        <a:prstGeom prst="rect">
          <a:avLst/>
        </a:prstGeom>
        <a:solidFill>
          <a:schemeClr val="accent5">
            <a:hueOff val="-8264916"/>
            <a:satOff val="12367"/>
            <a:lumOff val="-13855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27791" tIns="45720" rIns="45720" bIns="4572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/>
            <a:t>UNIVERSIDADES</a:t>
          </a:r>
          <a:endParaRPr lang="es-CR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dirty="0" smtClean="0"/>
            <a:t>Para información de los estudiantes, matriculas de las asignaturas y cursos.</a:t>
          </a:r>
          <a:endParaRPr lang="es-CR" sz="1400" kern="1200" dirty="0"/>
        </a:p>
      </dsp:txBody>
      <dsp:txXfrm>
        <a:off x="1033151" y="2768416"/>
        <a:ext cx="7679624" cy="790917"/>
      </dsp:txXfrm>
    </dsp:sp>
    <dsp:sp modelId="{221009EE-13E6-428F-ACBB-F87F8B3449F9}">
      <dsp:nvSpPr>
        <dsp:cNvPr id="0" name=""/>
        <dsp:cNvSpPr/>
      </dsp:nvSpPr>
      <dsp:spPr>
        <a:xfrm>
          <a:off x="538828" y="2669551"/>
          <a:ext cx="988646" cy="988646"/>
        </a:xfrm>
        <a:prstGeom prst="ellipse">
          <a:avLst/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41B358-6EFA-4BCD-90A3-82902590E7DF}">
      <dsp:nvSpPr>
        <dsp:cNvPr id="0" name=""/>
        <dsp:cNvSpPr/>
      </dsp:nvSpPr>
      <dsp:spPr>
        <a:xfrm>
          <a:off x="579700" y="3954997"/>
          <a:ext cx="8133075" cy="790917"/>
        </a:xfrm>
        <a:prstGeom prst="rect">
          <a:avLst/>
        </a:prstGeom>
        <a:solidFill>
          <a:schemeClr val="accent5">
            <a:hueOff val="-12397374"/>
            <a:satOff val="18550"/>
            <a:lumOff val="-20783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27791" tIns="45720" rIns="45720" bIns="4572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/>
            <a:t>RECURSOS HUMANOS</a:t>
          </a:r>
          <a:endParaRPr lang="es-CR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dirty="0" smtClean="0"/>
            <a:t>Para información sobre los empleados, salarios, impuestos y beneficios, y para la generación de nominas.</a:t>
          </a:r>
          <a:endParaRPr lang="es-CR" sz="1400" kern="1200" dirty="0"/>
        </a:p>
      </dsp:txBody>
      <dsp:txXfrm>
        <a:off x="579700" y="3954997"/>
        <a:ext cx="8133075" cy="790917"/>
      </dsp:txXfrm>
    </dsp:sp>
    <dsp:sp modelId="{DD3208CE-D573-4615-BB35-356FC2729D48}">
      <dsp:nvSpPr>
        <dsp:cNvPr id="0" name=""/>
        <dsp:cNvSpPr/>
      </dsp:nvSpPr>
      <dsp:spPr>
        <a:xfrm>
          <a:off x="85377" y="3856133"/>
          <a:ext cx="988646" cy="988646"/>
        </a:xfrm>
        <a:prstGeom prst="ellipse">
          <a:avLst/>
        </a:prstGeom>
        <a:blipFill rotWithShape="0">
          <a:blip xmlns:r="http://schemas.openxmlformats.org/officeDocument/2006/relationships" r:embed="rId4"/>
          <a:stretch>
            <a:fillRect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307284-564D-4916-AEAA-285DC32B239A}">
      <dsp:nvSpPr>
        <dsp:cNvPr id="0" name=""/>
        <dsp:cNvSpPr/>
      </dsp:nvSpPr>
      <dsp:spPr>
        <a:xfrm>
          <a:off x="-5813023" y="-889680"/>
          <a:ext cx="6920529" cy="6920529"/>
        </a:xfrm>
        <a:prstGeom prst="blockArc">
          <a:avLst>
            <a:gd name="adj1" fmla="val 18900000"/>
            <a:gd name="adj2" fmla="val 2700000"/>
            <a:gd name="adj3" fmla="val 312"/>
          </a:avLst>
        </a:prstGeom>
        <a:noFill/>
        <a:ln w="264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161465-695C-4B70-B758-39996DCB14A0}">
      <dsp:nvSpPr>
        <dsp:cNvPr id="0" name=""/>
        <dsp:cNvSpPr/>
      </dsp:nvSpPr>
      <dsp:spPr>
        <a:xfrm>
          <a:off x="579700" y="395252"/>
          <a:ext cx="8133075" cy="79091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27791" tIns="40640" rIns="40640" bIns="4064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TELECOMUNICACIONES</a:t>
          </a:r>
          <a:endParaRPr lang="es-CR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200" kern="1200" dirty="0" smtClean="0"/>
            <a:t>Para guardar un registro de las llamadas realizadas, generación mensual de facturas, manteniendo el saldo de las tarjetas telefónicas prepago y para almacenar información sobre redes de comunicaciones.</a:t>
          </a:r>
          <a:endParaRPr lang="es-CR" sz="1200" kern="1200" dirty="0"/>
        </a:p>
      </dsp:txBody>
      <dsp:txXfrm>
        <a:off x="579700" y="395252"/>
        <a:ext cx="8133075" cy="790917"/>
      </dsp:txXfrm>
    </dsp:sp>
    <dsp:sp modelId="{926FBF46-979E-4861-86C3-C0B2ECE8A384}">
      <dsp:nvSpPr>
        <dsp:cNvPr id="0" name=""/>
        <dsp:cNvSpPr/>
      </dsp:nvSpPr>
      <dsp:spPr>
        <a:xfrm>
          <a:off x="85377" y="296388"/>
          <a:ext cx="988646" cy="988646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94B00D-6969-4EC5-A9F5-5012E49FD7EC}">
      <dsp:nvSpPr>
        <dsp:cNvPr id="0" name=""/>
        <dsp:cNvSpPr/>
      </dsp:nvSpPr>
      <dsp:spPr>
        <a:xfrm>
          <a:off x="1033151" y="1581834"/>
          <a:ext cx="7679624" cy="790917"/>
        </a:xfrm>
        <a:prstGeom prst="rect">
          <a:avLst/>
        </a:prstGeom>
        <a:solidFill>
          <a:schemeClr val="accent5">
            <a:hueOff val="-4132458"/>
            <a:satOff val="6183"/>
            <a:lumOff val="-6928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27791" tIns="40640" rIns="40640" bIns="4064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FINANZAS</a:t>
          </a:r>
          <a:endParaRPr lang="es-CR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200" kern="1200" dirty="0" smtClean="0"/>
            <a:t>Para almacenar información sobre grandes empresas, ventas y compras de documentos formales financieros, como bolsa y bonos.</a:t>
          </a:r>
          <a:endParaRPr lang="es-CR" sz="1200" kern="1200" dirty="0"/>
        </a:p>
      </dsp:txBody>
      <dsp:txXfrm>
        <a:off x="1033151" y="1581834"/>
        <a:ext cx="7679624" cy="790917"/>
      </dsp:txXfrm>
    </dsp:sp>
    <dsp:sp modelId="{0043EA9F-E325-4FB6-9A3E-A4C4A1C84A07}">
      <dsp:nvSpPr>
        <dsp:cNvPr id="0" name=""/>
        <dsp:cNvSpPr/>
      </dsp:nvSpPr>
      <dsp:spPr>
        <a:xfrm>
          <a:off x="538828" y="1482969"/>
          <a:ext cx="988646" cy="988646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8D68C3-BD05-41DB-BB5C-AA8CD30120A2}">
      <dsp:nvSpPr>
        <dsp:cNvPr id="0" name=""/>
        <dsp:cNvSpPr/>
      </dsp:nvSpPr>
      <dsp:spPr>
        <a:xfrm>
          <a:off x="1033151" y="2768416"/>
          <a:ext cx="7679624" cy="790917"/>
        </a:xfrm>
        <a:prstGeom prst="rect">
          <a:avLst/>
        </a:prstGeom>
        <a:solidFill>
          <a:schemeClr val="accent5">
            <a:hueOff val="-8264916"/>
            <a:satOff val="12367"/>
            <a:lumOff val="-13855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27791" tIns="40640" rIns="40640" bIns="4064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VENTAS</a:t>
          </a:r>
          <a:endParaRPr lang="es-CR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200" kern="1200" dirty="0" smtClean="0"/>
            <a:t>Para información de clientes productos y compras.</a:t>
          </a:r>
          <a:endParaRPr lang="es-CR" sz="1200" kern="1200" dirty="0"/>
        </a:p>
      </dsp:txBody>
      <dsp:txXfrm>
        <a:off x="1033151" y="2768416"/>
        <a:ext cx="7679624" cy="790917"/>
      </dsp:txXfrm>
    </dsp:sp>
    <dsp:sp modelId="{790743EB-2F8F-41F2-915E-A4D8D5DC7A99}">
      <dsp:nvSpPr>
        <dsp:cNvPr id="0" name=""/>
        <dsp:cNvSpPr/>
      </dsp:nvSpPr>
      <dsp:spPr>
        <a:xfrm>
          <a:off x="538828" y="2669551"/>
          <a:ext cx="988646" cy="988646"/>
        </a:xfrm>
        <a:prstGeom prst="ellipse">
          <a:avLst/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F5A15D-5BEC-4A18-BF6A-F51A63BDA5C0}">
      <dsp:nvSpPr>
        <dsp:cNvPr id="0" name=""/>
        <dsp:cNvSpPr/>
      </dsp:nvSpPr>
      <dsp:spPr>
        <a:xfrm>
          <a:off x="579700" y="3954997"/>
          <a:ext cx="8133075" cy="790917"/>
        </a:xfrm>
        <a:prstGeom prst="rect">
          <a:avLst/>
        </a:prstGeom>
        <a:solidFill>
          <a:schemeClr val="accent5">
            <a:hueOff val="-12397374"/>
            <a:satOff val="18550"/>
            <a:lumOff val="-20783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27791" tIns="40640" rIns="40640" bIns="4064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PRODUCCIÓN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200" kern="1200" smtClean="0"/>
            <a:t>Para </a:t>
          </a:r>
          <a:r>
            <a:rPr lang="es-ES" sz="1200" kern="1200" dirty="0" smtClean="0"/>
            <a:t>la gestión de la cadena de producción y para el seguimiento de la producción de elementos  en las factorías, inventarios de elementos en almacenes y pedidos de elementos.</a:t>
          </a:r>
        </a:p>
      </dsp:txBody>
      <dsp:txXfrm>
        <a:off x="579700" y="3954997"/>
        <a:ext cx="8133075" cy="790917"/>
      </dsp:txXfrm>
    </dsp:sp>
    <dsp:sp modelId="{1542448E-C668-4B6E-A6E2-03B682B5D331}">
      <dsp:nvSpPr>
        <dsp:cNvPr id="0" name=""/>
        <dsp:cNvSpPr/>
      </dsp:nvSpPr>
      <dsp:spPr>
        <a:xfrm>
          <a:off x="85377" y="3856133"/>
          <a:ext cx="988646" cy="988646"/>
        </a:xfrm>
        <a:prstGeom prst="ellipse">
          <a:avLst/>
        </a:prstGeom>
        <a:blipFill rotWithShape="0">
          <a:blip xmlns:r="http://schemas.openxmlformats.org/officeDocument/2006/relationships" r:embed="rId4"/>
          <a:stretch>
            <a:fillRect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0A06D8-9822-420E-AD05-50C2EADF2438}">
      <dsp:nvSpPr>
        <dsp:cNvPr id="0" name=""/>
        <dsp:cNvSpPr/>
      </dsp:nvSpPr>
      <dsp:spPr>
        <a:xfrm>
          <a:off x="0" y="4870022"/>
          <a:ext cx="4932039" cy="45662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smtClean="0"/>
            <a:t>Finalmente, el usuario ve los datos solicitados.</a:t>
          </a:r>
          <a:endParaRPr lang="es-CR" sz="1500" kern="1200" dirty="0"/>
        </a:p>
      </dsp:txBody>
      <dsp:txXfrm>
        <a:off x="0" y="4870022"/>
        <a:ext cx="4932039" cy="456624"/>
      </dsp:txXfrm>
    </dsp:sp>
    <dsp:sp modelId="{26E3011A-DE17-44A4-8C5C-14E69B20C259}">
      <dsp:nvSpPr>
        <dsp:cNvPr id="0" name=""/>
        <dsp:cNvSpPr/>
      </dsp:nvSpPr>
      <dsp:spPr>
        <a:xfrm rot="10800000">
          <a:off x="0" y="4174583"/>
          <a:ext cx="4932039" cy="702289"/>
        </a:xfrm>
        <a:prstGeom prst="upArrowCallout">
          <a:avLst/>
        </a:prstGeom>
        <a:solidFill>
          <a:schemeClr val="accent5">
            <a:hueOff val="-1771053"/>
            <a:satOff val="2650"/>
            <a:lumOff val="-2969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smtClean="0"/>
            <a:t>Transforma del esquema interno al conceptual, y del conceptual al externo.</a:t>
          </a:r>
          <a:endParaRPr lang="es-ES" sz="1500" kern="1200" dirty="0"/>
        </a:p>
      </dsp:txBody>
      <dsp:txXfrm rot="10800000">
        <a:off x="0" y="4174583"/>
        <a:ext cx="4932039" cy="456326"/>
      </dsp:txXfrm>
    </dsp:sp>
    <dsp:sp modelId="{D68D9461-A478-41BC-A04B-7F0EDB3AE2A2}">
      <dsp:nvSpPr>
        <dsp:cNvPr id="0" name=""/>
        <dsp:cNvSpPr/>
      </dsp:nvSpPr>
      <dsp:spPr>
        <a:xfrm rot="10800000">
          <a:off x="0" y="3479143"/>
          <a:ext cx="4932039" cy="702289"/>
        </a:xfrm>
        <a:prstGeom prst="upArrowCallout">
          <a:avLst/>
        </a:prstGeom>
        <a:solidFill>
          <a:schemeClr val="accent5">
            <a:hueOff val="-3542107"/>
            <a:satOff val="5300"/>
            <a:lumOff val="-5938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smtClean="0"/>
            <a:t>Selecciona la o las tablas implicadas en la consulta y ejecuta la consulta.</a:t>
          </a:r>
          <a:endParaRPr lang="es-ES" sz="1500" kern="1200" dirty="0"/>
        </a:p>
      </dsp:txBody>
      <dsp:txXfrm rot="10800000">
        <a:off x="0" y="3479143"/>
        <a:ext cx="4932039" cy="456326"/>
      </dsp:txXfrm>
    </dsp:sp>
    <dsp:sp modelId="{6A7992F3-B3C0-48C0-94EB-F7B04D0A4BA4}">
      <dsp:nvSpPr>
        <dsp:cNvPr id="0" name=""/>
        <dsp:cNvSpPr/>
      </dsp:nvSpPr>
      <dsp:spPr>
        <a:xfrm rot="10800000">
          <a:off x="0" y="2783703"/>
          <a:ext cx="4932039" cy="702289"/>
        </a:xfrm>
        <a:prstGeom prst="upArrowCallout">
          <a:avLst/>
        </a:prstGeom>
        <a:solidFill>
          <a:schemeClr val="accent5">
            <a:hueOff val="-5313160"/>
            <a:satOff val="7950"/>
            <a:lumOff val="-8907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smtClean="0"/>
            <a:t>Transforma la solicitud al esquema físico o interno.</a:t>
          </a:r>
          <a:endParaRPr lang="es-ES" sz="1500" kern="1200" dirty="0"/>
        </a:p>
      </dsp:txBody>
      <dsp:txXfrm rot="10800000">
        <a:off x="0" y="2783703"/>
        <a:ext cx="4932039" cy="456326"/>
      </dsp:txXfrm>
    </dsp:sp>
    <dsp:sp modelId="{295A1C03-A235-4DE0-A87A-B8654E2B1C10}">
      <dsp:nvSpPr>
        <dsp:cNvPr id="0" name=""/>
        <dsp:cNvSpPr/>
      </dsp:nvSpPr>
      <dsp:spPr>
        <a:xfrm rot="10800000">
          <a:off x="0" y="2088263"/>
          <a:ext cx="4932039" cy="702289"/>
        </a:xfrm>
        <a:prstGeom prst="upArrowCallout">
          <a:avLst/>
        </a:prstGeom>
        <a:solidFill>
          <a:schemeClr val="accent5">
            <a:hueOff val="-7084214"/>
            <a:satOff val="10600"/>
            <a:lumOff val="-11876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smtClean="0"/>
            <a:t>Verifica y acepta el esquema conceptual.</a:t>
          </a:r>
          <a:endParaRPr lang="es-ES" sz="1500" kern="1200" dirty="0"/>
        </a:p>
      </dsp:txBody>
      <dsp:txXfrm rot="10800000">
        <a:off x="0" y="2088263"/>
        <a:ext cx="4932039" cy="456326"/>
      </dsp:txXfrm>
    </dsp:sp>
    <dsp:sp modelId="{648E611D-8212-42F8-9414-9BF484BF74C5}">
      <dsp:nvSpPr>
        <dsp:cNvPr id="0" name=""/>
        <dsp:cNvSpPr/>
      </dsp:nvSpPr>
      <dsp:spPr>
        <a:xfrm rot="10800000">
          <a:off x="0" y="1392823"/>
          <a:ext cx="4932039" cy="702289"/>
        </a:xfrm>
        <a:prstGeom prst="upArrowCallout">
          <a:avLst/>
        </a:prstGeom>
        <a:solidFill>
          <a:schemeClr val="accent5">
            <a:hueOff val="-8855267"/>
            <a:satOff val="13250"/>
            <a:lumOff val="-14845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smtClean="0"/>
            <a:t>Transforma la solicitud al esquema conceptual.</a:t>
          </a:r>
          <a:endParaRPr lang="es-ES" sz="1500" kern="1200" dirty="0"/>
        </a:p>
      </dsp:txBody>
      <dsp:txXfrm rot="10800000">
        <a:off x="0" y="1392823"/>
        <a:ext cx="4932039" cy="456326"/>
      </dsp:txXfrm>
    </dsp:sp>
    <dsp:sp modelId="{3D058A65-2F03-4625-9C60-AEB825282538}">
      <dsp:nvSpPr>
        <dsp:cNvPr id="0" name=""/>
        <dsp:cNvSpPr/>
      </dsp:nvSpPr>
      <dsp:spPr>
        <a:xfrm rot="10800000">
          <a:off x="0" y="697384"/>
          <a:ext cx="4932039" cy="702289"/>
        </a:xfrm>
        <a:prstGeom prst="upArrowCallout">
          <a:avLst/>
        </a:prstGeom>
        <a:solidFill>
          <a:schemeClr val="accent5">
            <a:hueOff val="-10626321"/>
            <a:satOff val="15900"/>
            <a:lumOff val="-17814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smtClean="0"/>
            <a:t>El SGBD verifica y acepta el esquema externo para ese usuario.</a:t>
          </a:r>
          <a:endParaRPr lang="es-ES" sz="1500" kern="1200" dirty="0"/>
        </a:p>
      </dsp:txBody>
      <dsp:txXfrm rot="10800000">
        <a:off x="0" y="697384"/>
        <a:ext cx="4932039" cy="456326"/>
      </dsp:txXfrm>
    </dsp:sp>
    <dsp:sp modelId="{D130E7AC-4613-4694-92C6-2CA9A13EE245}">
      <dsp:nvSpPr>
        <dsp:cNvPr id="0" name=""/>
        <dsp:cNvSpPr/>
      </dsp:nvSpPr>
      <dsp:spPr>
        <a:xfrm rot="10800000">
          <a:off x="0" y="1944"/>
          <a:ext cx="4932039" cy="702289"/>
        </a:xfrm>
        <a:prstGeom prst="upArrowCallout">
          <a:avLst/>
        </a:prstGeom>
        <a:solidFill>
          <a:schemeClr val="accent5">
            <a:hueOff val="-12397374"/>
            <a:satOff val="18550"/>
            <a:lumOff val="-20783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 smtClean="0"/>
            <a:t>El usuario solicita unos datos y crea una consulta.</a:t>
          </a:r>
          <a:endParaRPr lang="es-CR" sz="1500" kern="1200" dirty="0"/>
        </a:p>
      </dsp:txBody>
      <dsp:txXfrm rot="10800000">
        <a:off x="0" y="1944"/>
        <a:ext cx="4932039" cy="4563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7127DB-DD0D-4CAD-9D47-1E5C2D5BB490}">
      <dsp:nvSpPr>
        <dsp:cNvPr id="0" name=""/>
        <dsp:cNvSpPr/>
      </dsp:nvSpPr>
      <dsp:spPr>
        <a:xfrm>
          <a:off x="0" y="555836"/>
          <a:ext cx="8640960" cy="3456384"/>
        </a:xfrm>
        <a:prstGeom prst="leftRightRibbon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1">
                <a:shade val="80000"/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1">
                <a:shade val="80000"/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C648AA6-E317-4078-88FA-E9694B2C2731}">
      <dsp:nvSpPr>
        <dsp:cNvPr id="0" name=""/>
        <dsp:cNvSpPr/>
      </dsp:nvSpPr>
      <dsp:spPr>
        <a:xfrm>
          <a:off x="1036915" y="1160703"/>
          <a:ext cx="2851516" cy="1693628"/>
        </a:xfrm>
        <a:prstGeom prst="rect">
          <a:avLst/>
        </a:prstGeom>
        <a:noFill/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64008" rIns="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1800" kern="1200" dirty="0" smtClean="0"/>
            <a:t>Es un conjunto de datos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1800" kern="1200" dirty="0" smtClean="0"/>
            <a:t>significativos y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1800" kern="1200" dirty="0" smtClean="0"/>
            <a:t>pertinentes que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1800" kern="1200" dirty="0" smtClean="0"/>
            <a:t>describan sucesos o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1800" kern="1200" dirty="0" smtClean="0"/>
            <a:t>entidades.</a:t>
          </a:r>
          <a:endParaRPr lang="es-CR" sz="1800" kern="1200" dirty="0"/>
        </a:p>
      </dsp:txBody>
      <dsp:txXfrm>
        <a:off x="1036915" y="1160703"/>
        <a:ext cx="2851516" cy="1693628"/>
      </dsp:txXfrm>
    </dsp:sp>
    <dsp:sp modelId="{73E3E3E8-FCB3-40D6-A02D-F700AE02A038}">
      <dsp:nvSpPr>
        <dsp:cNvPr id="0" name=""/>
        <dsp:cNvSpPr/>
      </dsp:nvSpPr>
      <dsp:spPr>
        <a:xfrm>
          <a:off x="4320480" y="1713724"/>
          <a:ext cx="3369974" cy="1693628"/>
        </a:xfrm>
        <a:prstGeom prst="rect">
          <a:avLst/>
        </a:prstGeom>
        <a:noFill/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64008" rIns="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1800" kern="1200" dirty="0" smtClean="0"/>
            <a:t>Conjunto de datos procesados y que tienen un significado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1800" kern="1200" dirty="0" smtClean="0"/>
            <a:t>(relevancia, propósito y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1800" kern="1200" dirty="0" smtClean="0"/>
            <a:t>contexto).</a:t>
          </a:r>
          <a:endParaRPr lang="es-CR" sz="1800" kern="1200" dirty="0"/>
        </a:p>
      </dsp:txBody>
      <dsp:txXfrm>
        <a:off x="4320480" y="1713724"/>
        <a:ext cx="3369974" cy="1693628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31071F-9DDA-45D9-81F6-43274B4BFB4E}">
      <dsp:nvSpPr>
        <dsp:cNvPr id="0" name=""/>
        <dsp:cNvSpPr/>
      </dsp:nvSpPr>
      <dsp:spPr>
        <a:xfrm>
          <a:off x="3361895" y="1774895"/>
          <a:ext cx="1505808" cy="144736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6040" tIns="66040" rIns="66040" bIns="6604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5200" kern="1200" dirty="0" smtClean="0"/>
            <a:t>BD</a:t>
          </a:r>
          <a:endParaRPr lang="es-CR" sz="5200" kern="1200" dirty="0"/>
        </a:p>
      </dsp:txBody>
      <dsp:txXfrm>
        <a:off x="3582415" y="1986856"/>
        <a:ext cx="1064768" cy="1023439"/>
      </dsp:txXfrm>
    </dsp:sp>
    <dsp:sp modelId="{719126A6-13CB-452F-A1B5-3592B17B4BEF}">
      <dsp:nvSpPr>
        <dsp:cNvPr id="0" name=""/>
        <dsp:cNvSpPr/>
      </dsp:nvSpPr>
      <dsp:spPr>
        <a:xfrm rot="16200000">
          <a:off x="4004180" y="1349061"/>
          <a:ext cx="221238" cy="4467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R" sz="2000" kern="1200"/>
        </a:p>
      </dsp:txBody>
      <dsp:txXfrm>
        <a:off x="4037366" y="1471599"/>
        <a:ext cx="154867" cy="268057"/>
      </dsp:txXfrm>
    </dsp:sp>
    <dsp:sp modelId="{B3867425-C3F4-4894-A256-4B2753B78F29}">
      <dsp:nvSpPr>
        <dsp:cNvPr id="0" name=""/>
        <dsp:cNvSpPr/>
      </dsp:nvSpPr>
      <dsp:spPr>
        <a:xfrm>
          <a:off x="3403641" y="-39294"/>
          <a:ext cx="1422316" cy="139675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1200" kern="1200" dirty="0" smtClean="0"/>
            <a:t>Lenguajes</a:t>
          </a:r>
          <a:endParaRPr lang="es-CR" sz="1200" kern="1200" dirty="0"/>
        </a:p>
      </dsp:txBody>
      <dsp:txXfrm>
        <a:off x="3611934" y="165257"/>
        <a:ext cx="1005730" cy="987657"/>
      </dsp:txXfrm>
    </dsp:sp>
    <dsp:sp modelId="{A39D5763-3577-46CD-87CB-17E0183895F4}">
      <dsp:nvSpPr>
        <dsp:cNvPr id="0" name=""/>
        <dsp:cNvSpPr/>
      </dsp:nvSpPr>
      <dsp:spPr>
        <a:xfrm>
          <a:off x="4971374" y="2275195"/>
          <a:ext cx="249751" cy="4467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72430"/>
            <a:satOff val="-690"/>
            <a:lumOff val="6928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R" sz="2000" kern="1200"/>
        </a:p>
      </dsp:txBody>
      <dsp:txXfrm>
        <a:off x="4971374" y="2364547"/>
        <a:ext cx="174826" cy="268057"/>
      </dsp:txXfrm>
    </dsp:sp>
    <dsp:sp modelId="{EE70BAE8-E1CD-43D1-A346-139666CFD76B}">
      <dsp:nvSpPr>
        <dsp:cNvPr id="0" name=""/>
        <dsp:cNvSpPr/>
      </dsp:nvSpPr>
      <dsp:spPr>
        <a:xfrm>
          <a:off x="5338933" y="1800196"/>
          <a:ext cx="1422316" cy="1396759"/>
        </a:xfrm>
        <a:prstGeom prst="ellipse">
          <a:avLst/>
        </a:prstGeom>
        <a:solidFill>
          <a:schemeClr val="accent4">
            <a:hueOff val="72430"/>
            <a:satOff val="-690"/>
            <a:lumOff val="6928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1200" kern="1200" dirty="0" smtClean="0"/>
            <a:t>Diccionario de datos</a:t>
          </a:r>
          <a:endParaRPr lang="es-CR" sz="1200" kern="1200" dirty="0"/>
        </a:p>
      </dsp:txBody>
      <dsp:txXfrm>
        <a:off x="5547226" y="2004747"/>
        <a:ext cx="1005730" cy="987657"/>
      </dsp:txXfrm>
    </dsp:sp>
    <dsp:sp modelId="{8F0070B4-C5B8-4BF4-B238-5234A28D1EF0}">
      <dsp:nvSpPr>
        <dsp:cNvPr id="0" name=""/>
        <dsp:cNvSpPr/>
      </dsp:nvSpPr>
      <dsp:spPr>
        <a:xfrm rot="5400000">
          <a:off x="4004180" y="3201329"/>
          <a:ext cx="221238" cy="4467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144860"/>
            <a:satOff val="-1380"/>
            <a:lumOff val="13856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R" sz="2000" kern="1200"/>
        </a:p>
      </dsp:txBody>
      <dsp:txXfrm>
        <a:off x="4037366" y="3257496"/>
        <a:ext cx="154867" cy="268057"/>
      </dsp:txXfrm>
    </dsp:sp>
    <dsp:sp modelId="{F34664CC-2F22-4E2C-87CC-57C5323B3B8D}">
      <dsp:nvSpPr>
        <dsp:cNvPr id="0" name=""/>
        <dsp:cNvSpPr/>
      </dsp:nvSpPr>
      <dsp:spPr>
        <a:xfrm>
          <a:off x="3403641" y="3639687"/>
          <a:ext cx="1422316" cy="1396759"/>
        </a:xfrm>
        <a:prstGeom prst="ellipse">
          <a:avLst/>
        </a:prstGeom>
        <a:solidFill>
          <a:schemeClr val="accent4">
            <a:hueOff val="144860"/>
            <a:satOff val="-1380"/>
            <a:lumOff val="13856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1200" kern="1200" dirty="0" smtClean="0"/>
            <a:t>Seguridad e integridad</a:t>
          </a:r>
          <a:endParaRPr lang="es-CR" sz="1200" kern="1200" dirty="0"/>
        </a:p>
      </dsp:txBody>
      <dsp:txXfrm>
        <a:off x="3611934" y="3844238"/>
        <a:ext cx="1005730" cy="987657"/>
      </dsp:txXfrm>
    </dsp:sp>
    <dsp:sp modelId="{6468184D-E047-4535-8377-B08CA577680F}">
      <dsp:nvSpPr>
        <dsp:cNvPr id="0" name=""/>
        <dsp:cNvSpPr/>
      </dsp:nvSpPr>
      <dsp:spPr>
        <a:xfrm rot="10800000">
          <a:off x="3008474" y="2275195"/>
          <a:ext cx="249751" cy="4467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217290"/>
            <a:satOff val="-2070"/>
            <a:lumOff val="20784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R" sz="2000" kern="1200"/>
        </a:p>
      </dsp:txBody>
      <dsp:txXfrm rot="10800000">
        <a:off x="3083399" y="2364547"/>
        <a:ext cx="174826" cy="268057"/>
      </dsp:txXfrm>
    </dsp:sp>
    <dsp:sp modelId="{2D48FA38-FCD2-40B9-A48B-106BE4A984B2}">
      <dsp:nvSpPr>
        <dsp:cNvPr id="0" name=""/>
        <dsp:cNvSpPr/>
      </dsp:nvSpPr>
      <dsp:spPr>
        <a:xfrm>
          <a:off x="1468350" y="1800196"/>
          <a:ext cx="1422316" cy="1396759"/>
        </a:xfrm>
        <a:prstGeom prst="ellipse">
          <a:avLst/>
        </a:prstGeom>
        <a:solidFill>
          <a:schemeClr val="accent4">
            <a:hueOff val="217290"/>
            <a:satOff val="-2070"/>
            <a:lumOff val="20784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1200" kern="1200" dirty="0" smtClean="0"/>
            <a:t>Administrador de la BD</a:t>
          </a:r>
          <a:endParaRPr lang="es-CR" sz="1200" kern="1200" dirty="0"/>
        </a:p>
      </dsp:txBody>
      <dsp:txXfrm>
        <a:off x="1676643" y="2004747"/>
        <a:ext cx="1005730" cy="987657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31071F-9DDA-45D9-81F6-43274B4BFB4E}">
      <dsp:nvSpPr>
        <dsp:cNvPr id="0" name=""/>
        <dsp:cNvSpPr/>
      </dsp:nvSpPr>
      <dsp:spPr>
        <a:xfrm>
          <a:off x="3361895" y="1774895"/>
          <a:ext cx="1505808" cy="144736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6040" tIns="66040" rIns="66040" bIns="6604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5200" kern="1200" dirty="0" smtClean="0"/>
            <a:t>BD</a:t>
          </a:r>
          <a:endParaRPr lang="es-CR" sz="5200" kern="1200" dirty="0"/>
        </a:p>
      </dsp:txBody>
      <dsp:txXfrm>
        <a:off x="3582415" y="1986856"/>
        <a:ext cx="1064768" cy="1023439"/>
      </dsp:txXfrm>
    </dsp:sp>
    <dsp:sp modelId="{719126A6-13CB-452F-A1B5-3592B17B4BEF}">
      <dsp:nvSpPr>
        <dsp:cNvPr id="0" name=""/>
        <dsp:cNvSpPr/>
      </dsp:nvSpPr>
      <dsp:spPr>
        <a:xfrm rot="16200000">
          <a:off x="4004180" y="1349061"/>
          <a:ext cx="221238" cy="4467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R" sz="2000" kern="1200"/>
        </a:p>
      </dsp:txBody>
      <dsp:txXfrm>
        <a:off x="4037366" y="1471599"/>
        <a:ext cx="154867" cy="268057"/>
      </dsp:txXfrm>
    </dsp:sp>
    <dsp:sp modelId="{B3867425-C3F4-4894-A256-4B2753B78F29}">
      <dsp:nvSpPr>
        <dsp:cNvPr id="0" name=""/>
        <dsp:cNvSpPr/>
      </dsp:nvSpPr>
      <dsp:spPr>
        <a:xfrm>
          <a:off x="3403641" y="-39294"/>
          <a:ext cx="1422316" cy="1396759"/>
        </a:xfrm>
        <a:prstGeom prst="ellipse">
          <a:avLst/>
        </a:prstGeom>
        <a:solidFill>
          <a:srgbClr val="C00000"/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1200" kern="1200" dirty="0" smtClean="0"/>
            <a:t>Lenguajes</a:t>
          </a:r>
          <a:endParaRPr lang="es-CR" sz="1200" kern="1200" dirty="0"/>
        </a:p>
      </dsp:txBody>
      <dsp:txXfrm>
        <a:off x="3611934" y="165257"/>
        <a:ext cx="1005730" cy="987657"/>
      </dsp:txXfrm>
    </dsp:sp>
    <dsp:sp modelId="{A39D5763-3577-46CD-87CB-17E0183895F4}">
      <dsp:nvSpPr>
        <dsp:cNvPr id="0" name=""/>
        <dsp:cNvSpPr/>
      </dsp:nvSpPr>
      <dsp:spPr>
        <a:xfrm>
          <a:off x="4971374" y="2275195"/>
          <a:ext cx="249751" cy="4467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72430"/>
            <a:satOff val="-690"/>
            <a:lumOff val="6928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R" sz="2000" kern="1200"/>
        </a:p>
      </dsp:txBody>
      <dsp:txXfrm>
        <a:off x="4971374" y="2364547"/>
        <a:ext cx="174826" cy="268057"/>
      </dsp:txXfrm>
    </dsp:sp>
    <dsp:sp modelId="{EE70BAE8-E1CD-43D1-A346-139666CFD76B}">
      <dsp:nvSpPr>
        <dsp:cNvPr id="0" name=""/>
        <dsp:cNvSpPr/>
      </dsp:nvSpPr>
      <dsp:spPr>
        <a:xfrm>
          <a:off x="5338933" y="1800196"/>
          <a:ext cx="1422316" cy="1396759"/>
        </a:xfrm>
        <a:prstGeom prst="ellipse">
          <a:avLst/>
        </a:prstGeom>
        <a:solidFill>
          <a:schemeClr val="accent4">
            <a:hueOff val="72430"/>
            <a:satOff val="-690"/>
            <a:lumOff val="6928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1200" kern="1200" dirty="0" smtClean="0"/>
            <a:t>Diccionario de datos</a:t>
          </a:r>
          <a:endParaRPr lang="es-CR" sz="1200" kern="1200" dirty="0"/>
        </a:p>
      </dsp:txBody>
      <dsp:txXfrm>
        <a:off x="5547226" y="2004747"/>
        <a:ext cx="1005730" cy="987657"/>
      </dsp:txXfrm>
    </dsp:sp>
    <dsp:sp modelId="{8F0070B4-C5B8-4BF4-B238-5234A28D1EF0}">
      <dsp:nvSpPr>
        <dsp:cNvPr id="0" name=""/>
        <dsp:cNvSpPr/>
      </dsp:nvSpPr>
      <dsp:spPr>
        <a:xfrm rot="5400000">
          <a:off x="4004180" y="3201329"/>
          <a:ext cx="221238" cy="4467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144860"/>
            <a:satOff val="-1380"/>
            <a:lumOff val="13856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R" sz="2000" kern="1200"/>
        </a:p>
      </dsp:txBody>
      <dsp:txXfrm>
        <a:off x="4037366" y="3257496"/>
        <a:ext cx="154867" cy="268057"/>
      </dsp:txXfrm>
    </dsp:sp>
    <dsp:sp modelId="{F34664CC-2F22-4E2C-87CC-57C5323B3B8D}">
      <dsp:nvSpPr>
        <dsp:cNvPr id="0" name=""/>
        <dsp:cNvSpPr/>
      </dsp:nvSpPr>
      <dsp:spPr>
        <a:xfrm>
          <a:off x="3403641" y="3639687"/>
          <a:ext cx="1422316" cy="1396759"/>
        </a:xfrm>
        <a:prstGeom prst="ellipse">
          <a:avLst/>
        </a:prstGeom>
        <a:solidFill>
          <a:schemeClr val="accent4">
            <a:hueOff val="144860"/>
            <a:satOff val="-1380"/>
            <a:lumOff val="13856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1200" kern="1200" dirty="0" smtClean="0"/>
            <a:t>Seguridad e integridad</a:t>
          </a:r>
          <a:endParaRPr lang="es-CR" sz="1200" kern="1200" dirty="0"/>
        </a:p>
      </dsp:txBody>
      <dsp:txXfrm>
        <a:off x="3611934" y="3844238"/>
        <a:ext cx="1005730" cy="987657"/>
      </dsp:txXfrm>
    </dsp:sp>
    <dsp:sp modelId="{6468184D-E047-4535-8377-B08CA577680F}">
      <dsp:nvSpPr>
        <dsp:cNvPr id="0" name=""/>
        <dsp:cNvSpPr/>
      </dsp:nvSpPr>
      <dsp:spPr>
        <a:xfrm rot="10800000">
          <a:off x="3008474" y="2275195"/>
          <a:ext cx="249751" cy="4467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217290"/>
            <a:satOff val="-2070"/>
            <a:lumOff val="20784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R" sz="2000" kern="1200"/>
        </a:p>
      </dsp:txBody>
      <dsp:txXfrm rot="10800000">
        <a:off x="3083399" y="2364547"/>
        <a:ext cx="174826" cy="268057"/>
      </dsp:txXfrm>
    </dsp:sp>
    <dsp:sp modelId="{2D48FA38-FCD2-40B9-A48B-106BE4A984B2}">
      <dsp:nvSpPr>
        <dsp:cNvPr id="0" name=""/>
        <dsp:cNvSpPr/>
      </dsp:nvSpPr>
      <dsp:spPr>
        <a:xfrm>
          <a:off x="1468350" y="1800196"/>
          <a:ext cx="1422316" cy="1396759"/>
        </a:xfrm>
        <a:prstGeom prst="ellipse">
          <a:avLst/>
        </a:prstGeom>
        <a:solidFill>
          <a:schemeClr val="accent4">
            <a:hueOff val="217290"/>
            <a:satOff val="-2070"/>
            <a:lumOff val="20784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1200" kern="1200" dirty="0" smtClean="0"/>
            <a:t>Administrador de la BD</a:t>
          </a:r>
          <a:endParaRPr lang="es-CR" sz="1200" kern="1200" dirty="0"/>
        </a:p>
      </dsp:txBody>
      <dsp:txXfrm>
        <a:off x="1676643" y="2004747"/>
        <a:ext cx="1005730" cy="987657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31071F-9DDA-45D9-81F6-43274B4BFB4E}">
      <dsp:nvSpPr>
        <dsp:cNvPr id="0" name=""/>
        <dsp:cNvSpPr/>
      </dsp:nvSpPr>
      <dsp:spPr>
        <a:xfrm>
          <a:off x="3361895" y="1774895"/>
          <a:ext cx="1505808" cy="144736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6040" tIns="66040" rIns="66040" bIns="6604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5200" kern="1200" dirty="0" smtClean="0"/>
            <a:t>BD</a:t>
          </a:r>
          <a:endParaRPr lang="es-CR" sz="5200" kern="1200" dirty="0"/>
        </a:p>
      </dsp:txBody>
      <dsp:txXfrm>
        <a:off x="3582415" y="1986856"/>
        <a:ext cx="1064768" cy="1023439"/>
      </dsp:txXfrm>
    </dsp:sp>
    <dsp:sp modelId="{719126A6-13CB-452F-A1B5-3592B17B4BEF}">
      <dsp:nvSpPr>
        <dsp:cNvPr id="0" name=""/>
        <dsp:cNvSpPr/>
      </dsp:nvSpPr>
      <dsp:spPr>
        <a:xfrm rot="16200000">
          <a:off x="4004180" y="1349061"/>
          <a:ext cx="221238" cy="4467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R" sz="2000" kern="1200"/>
        </a:p>
      </dsp:txBody>
      <dsp:txXfrm>
        <a:off x="4037366" y="1471599"/>
        <a:ext cx="154867" cy="268057"/>
      </dsp:txXfrm>
    </dsp:sp>
    <dsp:sp modelId="{B3867425-C3F4-4894-A256-4B2753B78F29}">
      <dsp:nvSpPr>
        <dsp:cNvPr id="0" name=""/>
        <dsp:cNvSpPr/>
      </dsp:nvSpPr>
      <dsp:spPr>
        <a:xfrm>
          <a:off x="3403641" y="-39294"/>
          <a:ext cx="1422316" cy="139675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1200" kern="1200" dirty="0" smtClean="0"/>
            <a:t>Lenguajes</a:t>
          </a:r>
          <a:endParaRPr lang="es-CR" sz="1200" kern="1200" dirty="0"/>
        </a:p>
      </dsp:txBody>
      <dsp:txXfrm>
        <a:off x="3611934" y="165257"/>
        <a:ext cx="1005730" cy="987657"/>
      </dsp:txXfrm>
    </dsp:sp>
    <dsp:sp modelId="{A39D5763-3577-46CD-87CB-17E0183895F4}">
      <dsp:nvSpPr>
        <dsp:cNvPr id="0" name=""/>
        <dsp:cNvSpPr/>
      </dsp:nvSpPr>
      <dsp:spPr>
        <a:xfrm>
          <a:off x="4971374" y="2275195"/>
          <a:ext cx="249751" cy="4467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72430"/>
            <a:satOff val="-690"/>
            <a:lumOff val="6928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R" sz="2000" kern="1200"/>
        </a:p>
      </dsp:txBody>
      <dsp:txXfrm>
        <a:off x="4971374" y="2364547"/>
        <a:ext cx="174826" cy="268057"/>
      </dsp:txXfrm>
    </dsp:sp>
    <dsp:sp modelId="{EE70BAE8-E1CD-43D1-A346-139666CFD76B}">
      <dsp:nvSpPr>
        <dsp:cNvPr id="0" name=""/>
        <dsp:cNvSpPr/>
      </dsp:nvSpPr>
      <dsp:spPr>
        <a:xfrm>
          <a:off x="5338933" y="1800196"/>
          <a:ext cx="1422316" cy="1396759"/>
        </a:xfrm>
        <a:prstGeom prst="ellipse">
          <a:avLst/>
        </a:prstGeom>
        <a:solidFill>
          <a:srgbClr val="C00000"/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1200" kern="1200" dirty="0" smtClean="0"/>
            <a:t>Diccionario de datos</a:t>
          </a:r>
          <a:endParaRPr lang="es-CR" sz="1200" kern="1200" dirty="0"/>
        </a:p>
      </dsp:txBody>
      <dsp:txXfrm>
        <a:off x="5547226" y="2004747"/>
        <a:ext cx="1005730" cy="987657"/>
      </dsp:txXfrm>
    </dsp:sp>
    <dsp:sp modelId="{8F0070B4-C5B8-4BF4-B238-5234A28D1EF0}">
      <dsp:nvSpPr>
        <dsp:cNvPr id="0" name=""/>
        <dsp:cNvSpPr/>
      </dsp:nvSpPr>
      <dsp:spPr>
        <a:xfrm rot="5400000">
          <a:off x="4004180" y="3201329"/>
          <a:ext cx="221238" cy="4467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144860"/>
            <a:satOff val="-1380"/>
            <a:lumOff val="13856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R" sz="2000" kern="1200"/>
        </a:p>
      </dsp:txBody>
      <dsp:txXfrm>
        <a:off x="4037366" y="3257496"/>
        <a:ext cx="154867" cy="268057"/>
      </dsp:txXfrm>
    </dsp:sp>
    <dsp:sp modelId="{F34664CC-2F22-4E2C-87CC-57C5323B3B8D}">
      <dsp:nvSpPr>
        <dsp:cNvPr id="0" name=""/>
        <dsp:cNvSpPr/>
      </dsp:nvSpPr>
      <dsp:spPr>
        <a:xfrm>
          <a:off x="3403641" y="3639687"/>
          <a:ext cx="1422316" cy="1396759"/>
        </a:xfrm>
        <a:prstGeom prst="ellipse">
          <a:avLst/>
        </a:prstGeom>
        <a:solidFill>
          <a:schemeClr val="accent4">
            <a:hueOff val="144860"/>
            <a:satOff val="-1380"/>
            <a:lumOff val="13856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1200" kern="1200" dirty="0" smtClean="0"/>
            <a:t>Seguridad e integridad</a:t>
          </a:r>
          <a:endParaRPr lang="es-CR" sz="1200" kern="1200" dirty="0"/>
        </a:p>
      </dsp:txBody>
      <dsp:txXfrm>
        <a:off x="3611934" y="3844238"/>
        <a:ext cx="1005730" cy="987657"/>
      </dsp:txXfrm>
    </dsp:sp>
    <dsp:sp modelId="{6468184D-E047-4535-8377-B08CA577680F}">
      <dsp:nvSpPr>
        <dsp:cNvPr id="0" name=""/>
        <dsp:cNvSpPr/>
      </dsp:nvSpPr>
      <dsp:spPr>
        <a:xfrm rot="10800000">
          <a:off x="3008474" y="2275195"/>
          <a:ext cx="249751" cy="4467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217290"/>
            <a:satOff val="-2070"/>
            <a:lumOff val="20784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R" sz="2000" kern="1200"/>
        </a:p>
      </dsp:txBody>
      <dsp:txXfrm rot="10800000">
        <a:off x="3083399" y="2364547"/>
        <a:ext cx="174826" cy="268057"/>
      </dsp:txXfrm>
    </dsp:sp>
    <dsp:sp modelId="{2D48FA38-FCD2-40B9-A48B-106BE4A984B2}">
      <dsp:nvSpPr>
        <dsp:cNvPr id="0" name=""/>
        <dsp:cNvSpPr/>
      </dsp:nvSpPr>
      <dsp:spPr>
        <a:xfrm>
          <a:off x="1468350" y="1800196"/>
          <a:ext cx="1422316" cy="1396759"/>
        </a:xfrm>
        <a:prstGeom prst="ellipse">
          <a:avLst/>
        </a:prstGeom>
        <a:solidFill>
          <a:schemeClr val="accent4">
            <a:hueOff val="217290"/>
            <a:satOff val="-2070"/>
            <a:lumOff val="20784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1200" kern="1200" dirty="0" smtClean="0"/>
            <a:t>Administrador de la BD</a:t>
          </a:r>
          <a:endParaRPr lang="es-CR" sz="1200" kern="1200" dirty="0"/>
        </a:p>
      </dsp:txBody>
      <dsp:txXfrm>
        <a:off x="1676643" y="2004747"/>
        <a:ext cx="1005730" cy="987657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8738E9-C284-40AF-8766-C3960B6225B5}">
      <dsp:nvSpPr>
        <dsp:cNvPr id="0" name=""/>
        <dsp:cNvSpPr/>
      </dsp:nvSpPr>
      <dsp:spPr>
        <a:xfrm>
          <a:off x="39463" y="3858"/>
          <a:ext cx="2378170" cy="7041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Un diccionario de datos debe cumplir las siguientes características:</a:t>
          </a:r>
          <a:endParaRPr lang="es-CR" sz="1400" kern="1200" dirty="0"/>
        </a:p>
      </dsp:txBody>
      <dsp:txXfrm>
        <a:off x="60086" y="24481"/>
        <a:ext cx="2336924" cy="662871"/>
      </dsp:txXfrm>
    </dsp:sp>
    <dsp:sp modelId="{EC1AB75C-922C-4411-863D-95C2EB4AE056}">
      <dsp:nvSpPr>
        <dsp:cNvPr id="0" name=""/>
        <dsp:cNvSpPr/>
      </dsp:nvSpPr>
      <dsp:spPr>
        <a:xfrm>
          <a:off x="277280" y="707975"/>
          <a:ext cx="237817" cy="5280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8087"/>
              </a:lnTo>
              <a:lnTo>
                <a:pt x="237817" y="528087"/>
              </a:lnTo>
            </a:path>
          </a:pathLst>
        </a:custGeom>
        <a:noFill/>
        <a:ln w="264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A1A001-7E5B-48CF-AB6D-33B1EC146A64}">
      <dsp:nvSpPr>
        <dsp:cNvPr id="0" name=""/>
        <dsp:cNvSpPr/>
      </dsp:nvSpPr>
      <dsp:spPr>
        <a:xfrm>
          <a:off x="515097" y="884004"/>
          <a:ext cx="3909935" cy="7041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Debe soportar las descripciones de los modelos conceptual, lógico, interno y externo </a:t>
          </a:r>
          <a:r>
            <a:rPr lang="es-CR" sz="1200" kern="1200" dirty="0" smtClean="0"/>
            <a:t>de la BD. </a:t>
          </a:r>
          <a:endParaRPr lang="es-CR" sz="1200" kern="1200" dirty="0"/>
        </a:p>
      </dsp:txBody>
      <dsp:txXfrm>
        <a:off x="535720" y="904627"/>
        <a:ext cx="3868689" cy="662871"/>
      </dsp:txXfrm>
    </dsp:sp>
    <dsp:sp modelId="{7E35B063-3828-484B-8069-82E34062B4EE}">
      <dsp:nvSpPr>
        <dsp:cNvPr id="0" name=""/>
        <dsp:cNvSpPr/>
      </dsp:nvSpPr>
      <dsp:spPr>
        <a:xfrm>
          <a:off x="277280" y="707975"/>
          <a:ext cx="237817" cy="14082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8234"/>
              </a:lnTo>
              <a:lnTo>
                <a:pt x="237817" y="1408234"/>
              </a:lnTo>
            </a:path>
          </a:pathLst>
        </a:custGeom>
        <a:noFill/>
        <a:ln w="264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42A585-E148-4E49-832C-99B425DB32F2}">
      <dsp:nvSpPr>
        <dsp:cNvPr id="0" name=""/>
        <dsp:cNvSpPr/>
      </dsp:nvSpPr>
      <dsp:spPr>
        <a:xfrm>
          <a:off x="515097" y="1764151"/>
          <a:ext cx="3909935" cy="7041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Debe estar integrado dentro del SGBD. </a:t>
          </a:r>
          <a:endParaRPr lang="es-CR" sz="1200" kern="1200" dirty="0"/>
        </a:p>
      </dsp:txBody>
      <dsp:txXfrm>
        <a:off x="535720" y="1784774"/>
        <a:ext cx="3868689" cy="662871"/>
      </dsp:txXfrm>
    </dsp:sp>
    <dsp:sp modelId="{F0B5475A-1EE4-4EA3-AE5D-A9A95DF0E8A1}">
      <dsp:nvSpPr>
        <dsp:cNvPr id="0" name=""/>
        <dsp:cNvSpPr/>
      </dsp:nvSpPr>
      <dsp:spPr>
        <a:xfrm>
          <a:off x="277280" y="707975"/>
          <a:ext cx="237817" cy="22883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88381"/>
              </a:lnTo>
              <a:lnTo>
                <a:pt x="237817" y="2288381"/>
              </a:lnTo>
            </a:path>
          </a:pathLst>
        </a:custGeom>
        <a:noFill/>
        <a:ln w="264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51005B-6665-42B2-BD65-F3AAEC77BF05}">
      <dsp:nvSpPr>
        <dsp:cNvPr id="0" name=""/>
        <dsp:cNvSpPr/>
      </dsp:nvSpPr>
      <dsp:spPr>
        <a:xfrm>
          <a:off x="515097" y="2644298"/>
          <a:ext cx="3909935" cy="7041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Debe apoyar la transferencia eficiente de información al SGDB. La conexión entre los modelos interno y externo debe ser realizada en tiempo de ejecución. </a:t>
          </a:r>
          <a:endParaRPr lang="es-CR" sz="1200" kern="1200" dirty="0"/>
        </a:p>
      </dsp:txBody>
      <dsp:txXfrm>
        <a:off x="535720" y="2664921"/>
        <a:ext cx="3868689" cy="662871"/>
      </dsp:txXfrm>
    </dsp:sp>
    <dsp:sp modelId="{98D7D6DC-E511-4BA4-9023-B17FAFBF0D9B}">
      <dsp:nvSpPr>
        <dsp:cNvPr id="0" name=""/>
        <dsp:cNvSpPr/>
      </dsp:nvSpPr>
      <dsp:spPr>
        <a:xfrm>
          <a:off x="277280" y="707975"/>
          <a:ext cx="237817" cy="31685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68527"/>
              </a:lnTo>
              <a:lnTo>
                <a:pt x="237817" y="3168527"/>
              </a:lnTo>
            </a:path>
          </a:pathLst>
        </a:custGeom>
        <a:noFill/>
        <a:ln w="264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6475A2-9403-4801-BA1C-08824EC831BF}">
      <dsp:nvSpPr>
        <dsp:cNvPr id="0" name=""/>
        <dsp:cNvSpPr/>
      </dsp:nvSpPr>
      <dsp:spPr>
        <a:xfrm>
          <a:off x="515097" y="3524444"/>
          <a:ext cx="3909935" cy="7041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Debe comenzar con la reorganización de versiones de producción de la BD. Además debe reflejar los cambios en la descripción de la BD. </a:t>
          </a:r>
          <a:endParaRPr lang="es-CR" sz="1200" kern="1200" dirty="0"/>
        </a:p>
      </dsp:txBody>
      <dsp:txXfrm>
        <a:off x="535720" y="3545067"/>
        <a:ext cx="3868689" cy="662871"/>
      </dsp:txXfrm>
    </dsp:sp>
    <dsp:sp modelId="{83E13D8F-8133-4724-8F52-2420A5489523}">
      <dsp:nvSpPr>
        <dsp:cNvPr id="0" name=""/>
        <dsp:cNvSpPr/>
      </dsp:nvSpPr>
      <dsp:spPr>
        <a:xfrm>
          <a:off x="277280" y="707975"/>
          <a:ext cx="237817" cy="40486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48674"/>
              </a:lnTo>
              <a:lnTo>
                <a:pt x="237817" y="4048674"/>
              </a:lnTo>
            </a:path>
          </a:pathLst>
        </a:custGeom>
        <a:noFill/>
        <a:ln w="264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2E8673-2D6E-46BD-AA53-A7D8FA734BC9}">
      <dsp:nvSpPr>
        <dsp:cNvPr id="0" name=""/>
        <dsp:cNvSpPr/>
      </dsp:nvSpPr>
      <dsp:spPr>
        <a:xfrm>
          <a:off x="515097" y="4404591"/>
          <a:ext cx="3909935" cy="7041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Debe estar almacenado en un medio de almacenamiento con acceso directo para la </a:t>
          </a:r>
          <a:r>
            <a:rPr lang="es-CR" sz="1200" kern="1200" dirty="0" smtClean="0"/>
            <a:t>fácil recuperación de información.</a:t>
          </a:r>
          <a:endParaRPr lang="es-CR" sz="1200" kern="1200" dirty="0"/>
        </a:p>
      </dsp:txBody>
      <dsp:txXfrm>
        <a:off x="535720" y="4425214"/>
        <a:ext cx="3868689" cy="662871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31071F-9DDA-45D9-81F6-43274B4BFB4E}">
      <dsp:nvSpPr>
        <dsp:cNvPr id="0" name=""/>
        <dsp:cNvSpPr/>
      </dsp:nvSpPr>
      <dsp:spPr>
        <a:xfrm>
          <a:off x="3361895" y="1774895"/>
          <a:ext cx="1505808" cy="144736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6040" tIns="66040" rIns="66040" bIns="6604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5200" kern="1200" dirty="0" smtClean="0"/>
            <a:t>BD</a:t>
          </a:r>
          <a:endParaRPr lang="es-CR" sz="5200" kern="1200" dirty="0"/>
        </a:p>
      </dsp:txBody>
      <dsp:txXfrm>
        <a:off x="3582415" y="1986856"/>
        <a:ext cx="1064768" cy="1023439"/>
      </dsp:txXfrm>
    </dsp:sp>
    <dsp:sp modelId="{719126A6-13CB-452F-A1B5-3592B17B4BEF}">
      <dsp:nvSpPr>
        <dsp:cNvPr id="0" name=""/>
        <dsp:cNvSpPr/>
      </dsp:nvSpPr>
      <dsp:spPr>
        <a:xfrm rot="16200000">
          <a:off x="4004180" y="1349061"/>
          <a:ext cx="221238" cy="4467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R" sz="2000" kern="1200"/>
        </a:p>
      </dsp:txBody>
      <dsp:txXfrm>
        <a:off x="4037366" y="1471599"/>
        <a:ext cx="154867" cy="268057"/>
      </dsp:txXfrm>
    </dsp:sp>
    <dsp:sp modelId="{B3867425-C3F4-4894-A256-4B2753B78F29}">
      <dsp:nvSpPr>
        <dsp:cNvPr id="0" name=""/>
        <dsp:cNvSpPr/>
      </dsp:nvSpPr>
      <dsp:spPr>
        <a:xfrm>
          <a:off x="3403641" y="-39294"/>
          <a:ext cx="1422316" cy="139675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1200" kern="1200" dirty="0" smtClean="0"/>
            <a:t>Lenguajes</a:t>
          </a:r>
          <a:endParaRPr lang="es-CR" sz="1200" kern="1200" dirty="0"/>
        </a:p>
      </dsp:txBody>
      <dsp:txXfrm>
        <a:off x="3611934" y="165257"/>
        <a:ext cx="1005730" cy="987657"/>
      </dsp:txXfrm>
    </dsp:sp>
    <dsp:sp modelId="{A39D5763-3577-46CD-87CB-17E0183895F4}">
      <dsp:nvSpPr>
        <dsp:cNvPr id="0" name=""/>
        <dsp:cNvSpPr/>
      </dsp:nvSpPr>
      <dsp:spPr>
        <a:xfrm>
          <a:off x="4971374" y="2275195"/>
          <a:ext cx="249751" cy="4467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72430"/>
            <a:satOff val="-690"/>
            <a:lumOff val="6928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R" sz="2000" kern="1200"/>
        </a:p>
      </dsp:txBody>
      <dsp:txXfrm>
        <a:off x="4971374" y="2364547"/>
        <a:ext cx="174826" cy="268057"/>
      </dsp:txXfrm>
    </dsp:sp>
    <dsp:sp modelId="{EE70BAE8-E1CD-43D1-A346-139666CFD76B}">
      <dsp:nvSpPr>
        <dsp:cNvPr id="0" name=""/>
        <dsp:cNvSpPr/>
      </dsp:nvSpPr>
      <dsp:spPr>
        <a:xfrm>
          <a:off x="5338933" y="1800196"/>
          <a:ext cx="1422316" cy="1396759"/>
        </a:xfrm>
        <a:prstGeom prst="ellipse">
          <a:avLst/>
        </a:prstGeom>
        <a:solidFill>
          <a:schemeClr val="accent4">
            <a:hueOff val="72430"/>
            <a:satOff val="-690"/>
            <a:lumOff val="6928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1200" kern="1200" dirty="0" smtClean="0"/>
            <a:t>Diccionario de datos</a:t>
          </a:r>
          <a:endParaRPr lang="es-CR" sz="1200" kern="1200" dirty="0"/>
        </a:p>
      </dsp:txBody>
      <dsp:txXfrm>
        <a:off x="5547226" y="2004747"/>
        <a:ext cx="1005730" cy="987657"/>
      </dsp:txXfrm>
    </dsp:sp>
    <dsp:sp modelId="{8F0070B4-C5B8-4BF4-B238-5234A28D1EF0}">
      <dsp:nvSpPr>
        <dsp:cNvPr id="0" name=""/>
        <dsp:cNvSpPr/>
      </dsp:nvSpPr>
      <dsp:spPr>
        <a:xfrm rot="5400000">
          <a:off x="4004180" y="3201329"/>
          <a:ext cx="221238" cy="4467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144860"/>
            <a:satOff val="-1380"/>
            <a:lumOff val="13856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R" sz="2000" kern="1200"/>
        </a:p>
      </dsp:txBody>
      <dsp:txXfrm>
        <a:off x="4037366" y="3257496"/>
        <a:ext cx="154867" cy="268057"/>
      </dsp:txXfrm>
    </dsp:sp>
    <dsp:sp modelId="{F34664CC-2F22-4E2C-87CC-57C5323B3B8D}">
      <dsp:nvSpPr>
        <dsp:cNvPr id="0" name=""/>
        <dsp:cNvSpPr/>
      </dsp:nvSpPr>
      <dsp:spPr>
        <a:xfrm>
          <a:off x="3403641" y="3639687"/>
          <a:ext cx="1422316" cy="1396759"/>
        </a:xfrm>
        <a:prstGeom prst="ellipse">
          <a:avLst/>
        </a:prstGeom>
        <a:solidFill>
          <a:srgbClr val="C00000"/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1200" kern="1200" dirty="0" smtClean="0"/>
            <a:t>Seguridad e integridad</a:t>
          </a:r>
          <a:endParaRPr lang="es-CR" sz="1200" kern="1200" dirty="0"/>
        </a:p>
      </dsp:txBody>
      <dsp:txXfrm>
        <a:off x="3611934" y="3844238"/>
        <a:ext cx="1005730" cy="987657"/>
      </dsp:txXfrm>
    </dsp:sp>
    <dsp:sp modelId="{6468184D-E047-4535-8377-B08CA577680F}">
      <dsp:nvSpPr>
        <dsp:cNvPr id="0" name=""/>
        <dsp:cNvSpPr/>
      </dsp:nvSpPr>
      <dsp:spPr>
        <a:xfrm rot="10800000">
          <a:off x="3008474" y="2275195"/>
          <a:ext cx="249751" cy="4467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217290"/>
            <a:satOff val="-2070"/>
            <a:lumOff val="20784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R" sz="2000" kern="1200"/>
        </a:p>
      </dsp:txBody>
      <dsp:txXfrm rot="10800000">
        <a:off x="3083399" y="2364547"/>
        <a:ext cx="174826" cy="268057"/>
      </dsp:txXfrm>
    </dsp:sp>
    <dsp:sp modelId="{2D48FA38-FCD2-40B9-A48B-106BE4A984B2}">
      <dsp:nvSpPr>
        <dsp:cNvPr id="0" name=""/>
        <dsp:cNvSpPr/>
      </dsp:nvSpPr>
      <dsp:spPr>
        <a:xfrm>
          <a:off x="1468350" y="1800196"/>
          <a:ext cx="1422316" cy="1396759"/>
        </a:xfrm>
        <a:prstGeom prst="ellipse">
          <a:avLst/>
        </a:prstGeom>
        <a:solidFill>
          <a:schemeClr val="accent4">
            <a:hueOff val="217290"/>
            <a:satOff val="-2070"/>
            <a:lumOff val="20784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1200" kern="1200" dirty="0" smtClean="0"/>
            <a:t>Administrador de la BD</a:t>
          </a:r>
          <a:endParaRPr lang="es-CR" sz="1200" kern="1200" dirty="0"/>
        </a:p>
      </dsp:txBody>
      <dsp:txXfrm>
        <a:off x="1676643" y="2004747"/>
        <a:ext cx="1005730" cy="987657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6BD445-1099-4856-A078-238964762F4D}">
      <dsp:nvSpPr>
        <dsp:cNvPr id="0" name=""/>
        <dsp:cNvSpPr/>
      </dsp:nvSpPr>
      <dsp:spPr>
        <a:xfrm>
          <a:off x="0" y="0"/>
          <a:ext cx="6336792" cy="94618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just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smtClean="0"/>
            <a:t>Debe garantizar la protección de los datos contra accesos no autorizados, tanto intencionados como accidentales. Debe controlar que sólo los usuarios autorizados accedan a la BD.</a:t>
          </a:r>
          <a:endParaRPr lang="es-CR" sz="1400" kern="1200"/>
        </a:p>
      </dsp:txBody>
      <dsp:txXfrm>
        <a:off x="27713" y="27713"/>
        <a:ext cx="5205080" cy="890759"/>
      </dsp:txXfrm>
    </dsp:sp>
    <dsp:sp modelId="{46BC4F39-021E-4E5B-85C5-3447502D3C13}">
      <dsp:nvSpPr>
        <dsp:cNvPr id="0" name=""/>
        <dsp:cNvSpPr/>
      </dsp:nvSpPr>
      <dsp:spPr>
        <a:xfrm>
          <a:off x="473202" y="1077599"/>
          <a:ext cx="6336792" cy="946185"/>
        </a:xfrm>
        <a:prstGeom prst="roundRect">
          <a:avLst>
            <a:gd name="adj" fmla="val 10000"/>
          </a:avLst>
        </a:prstGeom>
        <a:solidFill>
          <a:schemeClr val="accent5">
            <a:hueOff val="-3099343"/>
            <a:satOff val="4637"/>
            <a:lumOff val="-5196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just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Los SGBD ofrecen mecanismos para implantar restricciones de integridad en la BD. Estas restricciones van a proteger la BD contra daños accidentales</a:t>
          </a:r>
          <a:endParaRPr lang="es-CR" sz="1400" kern="1200" dirty="0"/>
        </a:p>
      </dsp:txBody>
      <dsp:txXfrm>
        <a:off x="500915" y="1105312"/>
        <a:ext cx="5193143" cy="890759"/>
      </dsp:txXfrm>
    </dsp:sp>
    <dsp:sp modelId="{1990F9F6-A2C9-47BA-8DD2-D000345F59BA}">
      <dsp:nvSpPr>
        <dsp:cNvPr id="0" name=""/>
        <dsp:cNvSpPr/>
      </dsp:nvSpPr>
      <dsp:spPr>
        <a:xfrm>
          <a:off x="946404" y="2155199"/>
          <a:ext cx="6336792" cy="946185"/>
        </a:xfrm>
        <a:prstGeom prst="roundRect">
          <a:avLst>
            <a:gd name="adj" fmla="val 10000"/>
          </a:avLst>
        </a:prstGeom>
        <a:solidFill>
          <a:schemeClr val="accent5">
            <a:hueOff val="-6198687"/>
            <a:satOff val="9275"/>
            <a:lumOff val="-10392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just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Proporciona herramientas y mecanismos para la planificación y realización de copias de seguridad y restauración. </a:t>
          </a:r>
          <a:endParaRPr lang="es-CR" sz="1400" kern="1200" dirty="0"/>
        </a:p>
      </dsp:txBody>
      <dsp:txXfrm>
        <a:off x="974117" y="2182912"/>
        <a:ext cx="5193143" cy="890759"/>
      </dsp:txXfrm>
    </dsp:sp>
    <dsp:sp modelId="{E1248334-F2C8-465E-8B25-2C833094B6F4}">
      <dsp:nvSpPr>
        <dsp:cNvPr id="0" name=""/>
        <dsp:cNvSpPr/>
      </dsp:nvSpPr>
      <dsp:spPr>
        <a:xfrm>
          <a:off x="1419605" y="3232799"/>
          <a:ext cx="6336792" cy="946185"/>
        </a:xfrm>
        <a:prstGeom prst="roundRect">
          <a:avLst>
            <a:gd name="adj" fmla="val 10000"/>
          </a:avLst>
        </a:prstGeom>
        <a:solidFill>
          <a:schemeClr val="accent5">
            <a:hueOff val="-9298030"/>
            <a:satOff val="13912"/>
            <a:lumOff val="-15587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just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smtClean="0"/>
            <a:t>Debe ser capaz de recuperar la BD llevándola a un estado consistente en caso de ocurrir algún suceso que la dañe. </a:t>
          </a:r>
          <a:endParaRPr lang="es-CR" sz="1400" kern="1200"/>
        </a:p>
      </dsp:txBody>
      <dsp:txXfrm>
        <a:off x="1447318" y="3260512"/>
        <a:ext cx="5193143" cy="890759"/>
      </dsp:txXfrm>
    </dsp:sp>
    <dsp:sp modelId="{F91B231D-C516-411E-80C4-53267384824B}">
      <dsp:nvSpPr>
        <dsp:cNvPr id="0" name=""/>
        <dsp:cNvSpPr/>
      </dsp:nvSpPr>
      <dsp:spPr>
        <a:xfrm>
          <a:off x="1892808" y="4310398"/>
          <a:ext cx="6336792" cy="946185"/>
        </a:xfrm>
        <a:prstGeom prst="roundRect">
          <a:avLst>
            <a:gd name="adj" fmla="val 10000"/>
          </a:avLst>
        </a:prstGeom>
        <a:solidFill>
          <a:schemeClr val="accent5">
            <a:hueOff val="-12397374"/>
            <a:satOff val="18550"/>
            <a:lumOff val="-20783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just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smtClean="0"/>
            <a:t>Debe asegurar el acceso concurrente y ofrecer mecanismos para conservar la consistencia de los datos en el caso de que varios usuarios actualicen la BD de forma concurrente.</a:t>
          </a:r>
          <a:endParaRPr lang="es-CR" sz="1400" kern="1200"/>
        </a:p>
      </dsp:txBody>
      <dsp:txXfrm>
        <a:off x="1920521" y="4338111"/>
        <a:ext cx="5193143" cy="890759"/>
      </dsp:txXfrm>
    </dsp:sp>
    <dsp:sp modelId="{EF848F6D-0840-4FC9-A089-E080EBD5BBD8}">
      <dsp:nvSpPr>
        <dsp:cNvPr id="0" name=""/>
        <dsp:cNvSpPr/>
      </dsp:nvSpPr>
      <dsp:spPr>
        <a:xfrm>
          <a:off x="5721771" y="691240"/>
          <a:ext cx="615020" cy="615020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just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R" sz="2900" kern="1200"/>
        </a:p>
      </dsp:txBody>
      <dsp:txXfrm>
        <a:off x="5860151" y="691240"/>
        <a:ext cx="338261" cy="462803"/>
      </dsp:txXfrm>
    </dsp:sp>
    <dsp:sp modelId="{7F956B24-0623-475B-8453-A8EC82D02453}">
      <dsp:nvSpPr>
        <dsp:cNvPr id="0" name=""/>
        <dsp:cNvSpPr/>
      </dsp:nvSpPr>
      <dsp:spPr>
        <a:xfrm>
          <a:off x="6194973" y="1768840"/>
          <a:ext cx="615020" cy="615020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4223181"/>
            <a:satOff val="-373"/>
            <a:lumOff val="-1211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just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R" sz="2900" kern="1200"/>
        </a:p>
      </dsp:txBody>
      <dsp:txXfrm>
        <a:off x="6333353" y="1768840"/>
        <a:ext cx="338261" cy="462803"/>
      </dsp:txXfrm>
    </dsp:sp>
    <dsp:sp modelId="{7FF7A65D-4D9F-447D-9EFC-4B2DA9901C63}">
      <dsp:nvSpPr>
        <dsp:cNvPr id="0" name=""/>
        <dsp:cNvSpPr/>
      </dsp:nvSpPr>
      <dsp:spPr>
        <a:xfrm>
          <a:off x="6668175" y="2830670"/>
          <a:ext cx="615020" cy="615020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8446362"/>
            <a:satOff val="-747"/>
            <a:lumOff val="-2422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just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R" sz="2900" kern="1200"/>
        </a:p>
      </dsp:txBody>
      <dsp:txXfrm>
        <a:off x="6806555" y="2830670"/>
        <a:ext cx="338261" cy="462803"/>
      </dsp:txXfrm>
    </dsp:sp>
    <dsp:sp modelId="{02786EB6-A2D4-4554-9DA7-2C36B7B79F05}">
      <dsp:nvSpPr>
        <dsp:cNvPr id="0" name=""/>
        <dsp:cNvSpPr/>
      </dsp:nvSpPr>
      <dsp:spPr>
        <a:xfrm>
          <a:off x="7141377" y="3918783"/>
          <a:ext cx="615020" cy="615020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12669543"/>
            <a:satOff val="-1120"/>
            <a:lumOff val="-3633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just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R" sz="2900" kern="1200"/>
        </a:p>
      </dsp:txBody>
      <dsp:txXfrm>
        <a:off x="7279757" y="3918783"/>
        <a:ext cx="338261" cy="462803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31071F-9DDA-45D9-81F6-43274B4BFB4E}">
      <dsp:nvSpPr>
        <dsp:cNvPr id="0" name=""/>
        <dsp:cNvSpPr/>
      </dsp:nvSpPr>
      <dsp:spPr>
        <a:xfrm>
          <a:off x="3361895" y="1774895"/>
          <a:ext cx="1505808" cy="144736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6040" tIns="66040" rIns="66040" bIns="6604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5200" kern="1200" dirty="0" smtClean="0"/>
            <a:t>BD</a:t>
          </a:r>
          <a:endParaRPr lang="es-CR" sz="5200" kern="1200" dirty="0"/>
        </a:p>
      </dsp:txBody>
      <dsp:txXfrm>
        <a:off x="3582415" y="1986856"/>
        <a:ext cx="1064768" cy="1023439"/>
      </dsp:txXfrm>
    </dsp:sp>
    <dsp:sp modelId="{719126A6-13CB-452F-A1B5-3592B17B4BEF}">
      <dsp:nvSpPr>
        <dsp:cNvPr id="0" name=""/>
        <dsp:cNvSpPr/>
      </dsp:nvSpPr>
      <dsp:spPr>
        <a:xfrm rot="16200000">
          <a:off x="4004180" y="1349061"/>
          <a:ext cx="221238" cy="4467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R" sz="2000" kern="1200"/>
        </a:p>
      </dsp:txBody>
      <dsp:txXfrm>
        <a:off x="4037366" y="1471599"/>
        <a:ext cx="154867" cy="268057"/>
      </dsp:txXfrm>
    </dsp:sp>
    <dsp:sp modelId="{B3867425-C3F4-4894-A256-4B2753B78F29}">
      <dsp:nvSpPr>
        <dsp:cNvPr id="0" name=""/>
        <dsp:cNvSpPr/>
      </dsp:nvSpPr>
      <dsp:spPr>
        <a:xfrm>
          <a:off x="3403641" y="-39294"/>
          <a:ext cx="1422316" cy="139675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1200" kern="1200" dirty="0" smtClean="0"/>
            <a:t>Lenguajes</a:t>
          </a:r>
          <a:endParaRPr lang="es-CR" sz="1200" kern="1200" dirty="0"/>
        </a:p>
      </dsp:txBody>
      <dsp:txXfrm>
        <a:off x="3611934" y="165257"/>
        <a:ext cx="1005730" cy="987657"/>
      </dsp:txXfrm>
    </dsp:sp>
    <dsp:sp modelId="{A39D5763-3577-46CD-87CB-17E0183895F4}">
      <dsp:nvSpPr>
        <dsp:cNvPr id="0" name=""/>
        <dsp:cNvSpPr/>
      </dsp:nvSpPr>
      <dsp:spPr>
        <a:xfrm>
          <a:off x="4971374" y="2275195"/>
          <a:ext cx="249751" cy="4467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72430"/>
            <a:satOff val="-690"/>
            <a:lumOff val="6928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R" sz="2000" kern="1200"/>
        </a:p>
      </dsp:txBody>
      <dsp:txXfrm>
        <a:off x="4971374" y="2364547"/>
        <a:ext cx="174826" cy="268057"/>
      </dsp:txXfrm>
    </dsp:sp>
    <dsp:sp modelId="{EE70BAE8-E1CD-43D1-A346-139666CFD76B}">
      <dsp:nvSpPr>
        <dsp:cNvPr id="0" name=""/>
        <dsp:cNvSpPr/>
      </dsp:nvSpPr>
      <dsp:spPr>
        <a:xfrm>
          <a:off x="5338933" y="1800196"/>
          <a:ext cx="1422316" cy="1396759"/>
        </a:xfrm>
        <a:prstGeom prst="ellipse">
          <a:avLst/>
        </a:prstGeom>
        <a:solidFill>
          <a:schemeClr val="accent4">
            <a:hueOff val="72430"/>
            <a:satOff val="-690"/>
            <a:lumOff val="6928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1200" kern="1200" dirty="0" smtClean="0"/>
            <a:t>Diccionario de datos</a:t>
          </a:r>
          <a:endParaRPr lang="es-CR" sz="1200" kern="1200" dirty="0"/>
        </a:p>
      </dsp:txBody>
      <dsp:txXfrm>
        <a:off x="5547226" y="2004747"/>
        <a:ext cx="1005730" cy="987657"/>
      </dsp:txXfrm>
    </dsp:sp>
    <dsp:sp modelId="{8F0070B4-C5B8-4BF4-B238-5234A28D1EF0}">
      <dsp:nvSpPr>
        <dsp:cNvPr id="0" name=""/>
        <dsp:cNvSpPr/>
      </dsp:nvSpPr>
      <dsp:spPr>
        <a:xfrm rot="5400000">
          <a:off x="4004180" y="3201329"/>
          <a:ext cx="221238" cy="4467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144860"/>
            <a:satOff val="-1380"/>
            <a:lumOff val="13856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R" sz="2000" kern="1200"/>
        </a:p>
      </dsp:txBody>
      <dsp:txXfrm>
        <a:off x="4037366" y="3257496"/>
        <a:ext cx="154867" cy="268057"/>
      </dsp:txXfrm>
    </dsp:sp>
    <dsp:sp modelId="{F34664CC-2F22-4E2C-87CC-57C5323B3B8D}">
      <dsp:nvSpPr>
        <dsp:cNvPr id="0" name=""/>
        <dsp:cNvSpPr/>
      </dsp:nvSpPr>
      <dsp:spPr>
        <a:xfrm>
          <a:off x="3403641" y="3639687"/>
          <a:ext cx="1422316" cy="1396759"/>
        </a:xfrm>
        <a:prstGeom prst="ellipse">
          <a:avLst/>
        </a:prstGeom>
        <a:solidFill>
          <a:schemeClr val="accent4">
            <a:hueOff val="144860"/>
            <a:satOff val="-1380"/>
            <a:lumOff val="13856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1200" kern="1200" dirty="0" smtClean="0"/>
            <a:t>Seguridad e integridad</a:t>
          </a:r>
          <a:endParaRPr lang="es-CR" sz="1200" kern="1200" dirty="0"/>
        </a:p>
      </dsp:txBody>
      <dsp:txXfrm>
        <a:off x="3611934" y="3844238"/>
        <a:ext cx="1005730" cy="987657"/>
      </dsp:txXfrm>
    </dsp:sp>
    <dsp:sp modelId="{6468184D-E047-4535-8377-B08CA577680F}">
      <dsp:nvSpPr>
        <dsp:cNvPr id="0" name=""/>
        <dsp:cNvSpPr/>
      </dsp:nvSpPr>
      <dsp:spPr>
        <a:xfrm rot="10800000">
          <a:off x="3008474" y="2275195"/>
          <a:ext cx="249751" cy="4467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217290"/>
            <a:satOff val="-2070"/>
            <a:lumOff val="20784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R" sz="2000" kern="1200"/>
        </a:p>
      </dsp:txBody>
      <dsp:txXfrm rot="10800000">
        <a:off x="3083399" y="2364547"/>
        <a:ext cx="174826" cy="268057"/>
      </dsp:txXfrm>
    </dsp:sp>
    <dsp:sp modelId="{2D48FA38-FCD2-40B9-A48B-106BE4A984B2}">
      <dsp:nvSpPr>
        <dsp:cNvPr id="0" name=""/>
        <dsp:cNvSpPr/>
      </dsp:nvSpPr>
      <dsp:spPr>
        <a:xfrm>
          <a:off x="1468350" y="1800196"/>
          <a:ext cx="1422316" cy="1396759"/>
        </a:xfrm>
        <a:prstGeom prst="ellipse">
          <a:avLst/>
        </a:prstGeom>
        <a:solidFill>
          <a:srgbClr val="C00000"/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1200" kern="1200" dirty="0" smtClean="0"/>
            <a:t>Administrador de la BD</a:t>
          </a:r>
          <a:endParaRPr lang="es-CR" sz="1200" kern="1200" dirty="0"/>
        </a:p>
      </dsp:txBody>
      <dsp:txXfrm>
        <a:off x="1676643" y="2004747"/>
        <a:ext cx="1005730" cy="98765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CD7954-ACBE-4B35-98F0-69CDC17BDB5F}">
      <dsp:nvSpPr>
        <dsp:cNvPr id="0" name=""/>
        <dsp:cNvSpPr/>
      </dsp:nvSpPr>
      <dsp:spPr>
        <a:xfrm rot="5400000">
          <a:off x="5055368" y="-2784292"/>
          <a:ext cx="583855" cy="6299315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R" sz="1400" kern="1200" dirty="0" smtClean="0"/>
            <a:t>En este sentido la información debe reflejar el evento al cual se refiere y su sistema de medición expresado con poca variabilidad.</a:t>
          </a:r>
          <a:endParaRPr lang="es-CR" sz="1400" kern="1200" dirty="0"/>
        </a:p>
      </dsp:txBody>
      <dsp:txXfrm rot="-5400000">
        <a:off x="2197639" y="101938"/>
        <a:ext cx="6270814" cy="526853"/>
      </dsp:txXfrm>
    </dsp:sp>
    <dsp:sp modelId="{B6E4922F-DE7A-4FF2-BA7C-CCA290BAFD22}">
      <dsp:nvSpPr>
        <dsp:cNvPr id="0" name=""/>
        <dsp:cNvSpPr/>
      </dsp:nvSpPr>
      <dsp:spPr>
        <a:xfrm>
          <a:off x="213890" y="455"/>
          <a:ext cx="1983748" cy="72981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1600" b="1" kern="1200" dirty="0" smtClean="0"/>
            <a:t>Exactitud</a:t>
          </a:r>
          <a:endParaRPr lang="es-CR" sz="1600" b="1" kern="1200" dirty="0"/>
        </a:p>
      </dsp:txBody>
      <dsp:txXfrm>
        <a:off x="249517" y="36082"/>
        <a:ext cx="1912494" cy="658565"/>
      </dsp:txXfrm>
    </dsp:sp>
    <dsp:sp modelId="{C477B2E4-D2E1-4CE3-BB8E-EDB1A9FFB4DB}">
      <dsp:nvSpPr>
        <dsp:cNvPr id="0" name=""/>
        <dsp:cNvSpPr/>
      </dsp:nvSpPr>
      <dsp:spPr>
        <a:xfrm rot="5400000">
          <a:off x="5033103" y="-2017982"/>
          <a:ext cx="583855" cy="6299315"/>
        </a:xfrm>
        <a:prstGeom prst="round2SameRect">
          <a:avLst/>
        </a:prstGeom>
        <a:solidFill>
          <a:schemeClr val="accent5">
            <a:tint val="40000"/>
            <a:alpha val="90000"/>
            <a:hueOff val="-2111591"/>
            <a:satOff val="-187"/>
            <a:lumOff val="-605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R" sz="1400" kern="1200" dirty="0" smtClean="0"/>
            <a:t>La información debe ser el producto de criterios establecidos que permitan la interpretación en forma estandarizada por diferentes personas en circunstancias diversas de tiempo y lugar.</a:t>
          </a:r>
          <a:endParaRPr lang="es-CR" sz="1400" kern="1200" dirty="0"/>
        </a:p>
      </dsp:txBody>
      <dsp:txXfrm rot="-5400000">
        <a:off x="2175374" y="868248"/>
        <a:ext cx="6270814" cy="526853"/>
      </dsp:txXfrm>
    </dsp:sp>
    <dsp:sp modelId="{711E357D-CB22-4C39-AB88-0DC47268866A}">
      <dsp:nvSpPr>
        <dsp:cNvPr id="0" name=""/>
        <dsp:cNvSpPr/>
      </dsp:nvSpPr>
      <dsp:spPr>
        <a:xfrm>
          <a:off x="213890" y="766765"/>
          <a:ext cx="1961483" cy="729819"/>
        </a:xfrm>
        <a:prstGeom prst="roundRect">
          <a:avLst/>
        </a:prstGeom>
        <a:solidFill>
          <a:schemeClr val="accent5">
            <a:hueOff val="-2066229"/>
            <a:satOff val="3092"/>
            <a:lumOff val="-3464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1600" b="1" kern="1200" dirty="0" smtClean="0"/>
            <a:t>Objetividad</a:t>
          </a:r>
          <a:endParaRPr lang="es-CR" sz="1600" b="1" kern="1200" dirty="0"/>
        </a:p>
      </dsp:txBody>
      <dsp:txXfrm>
        <a:off x="249517" y="802392"/>
        <a:ext cx="1890229" cy="658565"/>
      </dsp:txXfrm>
    </dsp:sp>
    <dsp:sp modelId="{3B3828DD-C027-4709-B230-4337D043CFD8}">
      <dsp:nvSpPr>
        <dsp:cNvPr id="0" name=""/>
        <dsp:cNvSpPr/>
      </dsp:nvSpPr>
      <dsp:spPr>
        <a:xfrm rot="5400000">
          <a:off x="5055368" y="-1251671"/>
          <a:ext cx="583855" cy="6299315"/>
        </a:xfrm>
        <a:prstGeom prst="round2SameRect">
          <a:avLst/>
        </a:prstGeom>
        <a:solidFill>
          <a:schemeClr val="accent5">
            <a:tint val="40000"/>
            <a:alpha val="90000"/>
            <a:hueOff val="-4223181"/>
            <a:satOff val="-373"/>
            <a:lumOff val="-1211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R" sz="1400" kern="1200" dirty="0" smtClean="0"/>
            <a:t>Se refiere a que la información ha de permitir medir en forma precisa el concepto que se estudia, con criterios uniformes.</a:t>
          </a:r>
          <a:endParaRPr lang="es-CR" sz="1400" kern="1200" dirty="0"/>
        </a:p>
      </dsp:txBody>
      <dsp:txXfrm rot="-5400000">
        <a:off x="2197639" y="1634559"/>
        <a:ext cx="6270814" cy="526853"/>
      </dsp:txXfrm>
    </dsp:sp>
    <dsp:sp modelId="{259FBDE4-E9EC-4A4F-9B5B-A3121208F294}">
      <dsp:nvSpPr>
        <dsp:cNvPr id="0" name=""/>
        <dsp:cNvSpPr/>
      </dsp:nvSpPr>
      <dsp:spPr>
        <a:xfrm>
          <a:off x="213890" y="1533075"/>
          <a:ext cx="1983748" cy="729819"/>
        </a:xfrm>
        <a:prstGeom prst="roundRect">
          <a:avLst/>
        </a:prstGeom>
        <a:solidFill>
          <a:schemeClr val="accent5">
            <a:hueOff val="-4132458"/>
            <a:satOff val="6183"/>
            <a:lumOff val="-6928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1600" b="1" kern="1200" dirty="0" smtClean="0"/>
            <a:t>Válida</a:t>
          </a:r>
          <a:endParaRPr lang="es-CR" sz="1600" b="1" kern="1200" dirty="0"/>
        </a:p>
      </dsp:txBody>
      <dsp:txXfrm>
        <a:off x="249517" y="1568702"/>
        <a:ext cx="1912494" cy="658565"/>
      </dsp:txXfrm>
    </dsp:sp>
    <dsp:sp modelId="{A89911C9-791F-4926-AE41-514F4C82F70A}">
      <dsp:nvSpPr>
        <dsp:cNvPr id="0" name=""/>
        <dsp:cNvSpPr/>
      </dsp:nvSpPr>
      <dsp:spPr>
        <a:xfrm rot="5400000">
          <a:off x="5055368" y="-485361"/>
          <a:ext cx="583855" cy="6299315"/>
        </a:xfrm>
        <a:prstGeom prst="round2SameRect">
          <a:avLst/>
        </a:prstGeom>
        <a:solidFill>
          <a:schemeClr val="accent5">
            <a:tint val="40000"/>
            <a:alpha val="90000"/>
            <a:hueOff val="-6334772"/>
            <a:satOff val="-560"/>
            <a:lumOff val="-1816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R" sz="1400" kern="1200" dirty="0" smtClean="0"/>
            <a:t>La información ha de ser generada en forma permanente de tal manera que exista la disponibilidad de los datos a través del proceso de vigilancia.</a:t>
          </a:r>
          <a:endParaRPr lang="es-CR" sz="1400" kern="1200" dirty="0"/>
        </a:p>
      </dsp:txBody>
      <dsp:txXfrm rot="-5400000">
        <a:off x="2197639" y="2400869"/>
        <a:ext cx="6270814" cy="526853"/>
      </dsp:txXfrm>
    </dsp:sp>
    <dsp:sp modelId="{2BF0662C-D92C-4C65-9387-03B085DFB74D}">
      <dsp:nvSpPr>
        <dsp:cNvPr id="0" name=""/>
        <dsp:cNvSpPr/>
      </dsp:nvSpPr>
      <dsp:spPr>
        <a:xfrm>
          <a:off x="213890" y="2299386"/>
          <a:ext cx="1983748" cy="729819"/>
        </a:xfrm>
        <a:prstGeom prst="roundRect">
          <a:avLst/>
        </a:prstGeom>
        <a:solidFill>
          <a:schemeClr val="accent5">
            <a:hueOff val="-6198687"/>
            <a:satOff val="9275"/>
            <a:lumOff val="-10392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1600" b="1" kern="1200" dirty="0" smtClean="0"/>
            <a:t>Continuidad</a:t>
          </a:r>
          <a:endParaRPr lang="es-CR" sz="1600" b="1" kern="1200" dirty="0"/>
        </a:p>
      </dsp:txBody>
      <dsp:txXfrm>
        <a:off x="249517" y="2335013"/>
        <a:ext cx="1912494" cy="658565"/>
      </dsp:txXfrm>
    </dsp:sp>
    <dsp:sp modelId="{4AA1B517-5C35-4D70-ABCB-C41054116F14}">
      <dsp:nvSpPr>
        <dsp:cNvPr id="0" name=""/>
        <dsp:cNvSpPr/>
      </dsp:nvSpPr>
      <dsp:spPr>
        <a:xfrm rot="5400000">
          <a:off x="5055368" y="280948"/>
          <a:ext cx="583855" cy="6299315"/>
        </a:xfrm>
        <a:prstGeom prst="round2SameRect">
          <a:avLst/>
        </a:prstGeom>
        <a:solidFill>
          <a:schemeClr val="accent5">
            <a:tint val="40000"/>
            <a:alpha val="90000"/>
            <a:hueOff val="-8446362"/>
            <a:satOff val="-747"/>
            <a:lumOff val="-2422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R" sz="1400" kern="1200" dirty="0" smtClean="0"/>
            <a:t>Debe contener todos los datos y variables previamente establecidas para cumplir con su finalidad en </a:t>
          </a:r>
          <a:r>
            <a:rPr lang="es-CR" sz="1400" kern="1200" smtClean="0"/>
            <a:t>cada evento.</a:t>
          </a:r>
          <a:endParaRPr lang="es-CR" sz="1400" kern="1200" dirty="0"/>
        </a:p>
      </dsp:txBody>
      <dsp:txXfrm rot="-5400000">
        <a:off x="2197639" y="3167179"/>
        <a:ext cx="6270814" cy="526853"/>
      </dsp:txXfrm>
    </dsp:sp>
    <dsp:sp modelId="{8D55259B-D3FF-4398-9A81-6CE7B6A69DBD}">
      <dsp:nvSpPr>
        <dsp:cNvPr id="0" name=""/>
        <dsp:cNvSpPr/>
      </dsp:nvSpPr>
      <dsp:spPr>
        <a:xfrm>
          <a:off x="213890" y="3065696"/>
          <a:ext cx="1983748" cy="729819"/>
        </a:xfrm>
        <a:prstGeom prst="roundRect">
          <a:avLst/>
        </a:prstGeom>
        <a:solidFill>
          <a:schemeClr val="accent5">
            <a:hueOff val="-8264916"/>
            <a:satOff val="12367"/>
            <a:lumOff val="-13855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1600" b="1" kern="1200" dirty="0" smtClean="0"/>
            <a:t>Completa</a:t>
          </a:r>
          <a:endParaRPr lang="es-CR" sz="1600" b="1" kern="1200" dirty="0"/>
        </a:p>
      </dsp:txBody>
      <dsp:txXfrm>
        <a:off x="249517" y="3101323"/>
        <a:ext cx="1912494" cy="658565"/>
      </dsp:txXfrm>
    </dsp:sp>
    <dsp:sp modelId="{50F93E56-EA11-49DB-A2B0-12ABF409760A}">
      <dsp:nvSpPr>
        <dsp:cNvPr id="0" name=""/>
        <dsp:cNvSpPr/>
      </dsp:nvSpPr>
      <dsp:spPr>
        <a:xfrm rot="5400000">
          <a:off x="5055400" y="1047259"/>
          <a:ext cx="583855" cy="6299315"/>
        </a:xfrm>
        <a:prstGeom prst="round2SameRect">
          <a:avLst/>
        </a:prstGeom>
        <a:solidFill>
          <a:schemeClr val="accent5">
            <a:tint val="40000"/>
            <a:alpha val="90000"/>
            <a:hueOff val="-10557953"/>
            <a:satOff val="-933"/>
            <a:lumOff val="-3027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R" sz="1400" kern="1200" dirty="0" smtClean="0"/>
            <a:t>La información debe generarse y notificarse a la par con los acontecimientos de tal manera que permita la toma de decisiones y  la actuación Inmediata.</a:t>
          </a:r>
          <a:endParaRPr lang="es-CR" sz="1400" kern="1200" dirty="0"/>
        </a:p>
      </dsp:txBody>
      <dsp:txXfrm rot="-5400000">
        <a:off x="2197671" y="3933490"/>
        <a:ext cx="6270814" cy="526853"/>
      </dsp:txXfrm>
    </dsp:sp>
    <dsp:sp modelId="{AF34BB9F-B0BA-4150-9FAE-7083FBC4A3D1}">
      <dsp:nvSpPr>
        <dsp:cNvPr id="0" name=""/>
        <dsp:cNvSpPr/>
      </dsp:nvSpPr>
      <dsp:spPr>
        <a:xfrm>
          <a:off x="213890" y="3832006"/>
          <a:ext cx="1983780" cy="729819"/>
        </a:xfrm>
        <a:prstGeom prst="roundRect">
          <a:avLst/>
        </a:prstGeom>
        <a:solidFill>
          <a:schemeClr val="accent5">
            <a:hueOff val="-10331145"/>
            <a:satOff val="15458"/>
            <a:lumOff val="-17319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1600" b="1" kern="1200" dirty="0" smtClean="0"/>
            <a:t>Oportuna</a:t>
          </a:r>
          <a:endParaRPr lang="es-CR" sz="1600" b="1" kern="1200" dirty="0"/>
        </a:p>
      </dsp:txBody>
      <dsp:txXfrm>
        <a:off x="249517" y="3867633"/>
        <a:ext cx="1912526" cy="658565"/>
      </dsp:txXfrm>
    </dsp:sp>
    <dsp:sp modelId="{327B2FA4-356C-4CC6-811E-DFCD51C5F441}">
      <dsp:nvSpPr>
        <dsp:cNvPr id="0" name=""/>
        <dsp:cNvSpPr/>
      </dsp:nvSpPr>
      <dsp:spPr>
        <a:xfrm rot="5400000">
          <a:off x="5055368" y="1813569"/>
          <a:ext cx="583855" cy="6299315"/>
        </a:xfrm>
        <a:prstGeom prst="round2SameRect">
          <a:avLst/>
        </a:prstGeom>
        <a:solidFill>
          <a:schemeClr val="accent5">
            <a:tint val="40000"/>
            <a:alpha val="90000"/>
            <a:hueOff val="-12669543"/>
            <a:satOff val="-1120"/>
            <a:lumOff val="-3633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R" sz="1400" kern="1200" dirty="0" smtClean="0"/>
            <a:t>Que permita ser confrontada con datos similares.</a:t>
          </a:r>
          <a:endParaRPr lang="es-CR" sz="1400" kern="1200" dirty="0"/>
        </a:p>
      </dsp:txBody>
      <dsp:txXfrm rot="-5400000">
        <a:off x="2197639" y="4699800"/>
        <a:ext cx="6270814" cy="526853"/>
      </dsp:txXfrm>
    </dsp:sp>
    <dsp:sp modelId="{7C6EE37B-C636-4BCC-AFAB-94307913D6F5}">
      <dsp:nvSpPr>
        <dsp:cNvPr id="0" name=""/>
        <dsp:cNvSpPr/>
      </dsp:nvSpPr>
      <dsp:spPr>
        <a:xfrm>
          <a:off x="213890" y="4598317"/>
          <a:ext cx="1983748" cy="729819"/>
        </a:xfrm>
        <a:prstGeom prst="roundRect">
          <a:avLst/>
        </a:prstGeom>
        <a:solidFill>
          <a:schemeClr val="accent5">
            <a:hueOff val="-12397374"/>
            <a:satOff val="18550"/>
            <a:lumOff val="-20783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1600" b="1" kern="1200" smtClean="0"/>
            <a:t>Comparable</a:t>
          </a:r>
          <a:endParaRPr lang="es-CR" sz="1600" b="1" kern="1200" dirty="0"/>
        </a:p>
      </dsp:txBody>
      <dsp:txXfrm>
        <a:off x="249517" y="4633944"/>
        <a:ext cx="1912494" cy="65856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32673E-660C-485A-9A15-AAB3152B4945}">
      <dsp:nvSpPr>
        <dsp:cNvPr id="0" name=""/>
        <dsp:cNvSpPr/>
      </dsp:nvSpPr>
      <dsp:spPr>
        <a:xfrm rot="16200000">
          <a:off x="570063" y="870642"/>
          <a:ext cx="3887870" cy="3731869"/>
        </a:xfrm>
        <a:prstGeom prst="round2SameRect">
          <a:avLst>
            <a:gd name="adj1" fmla="val 16670"/>
            <a:gd name="adj2" fmla="val 0"/>
          </a:avLst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57150" tIns="95250" rIns="85725" bIns="95250" numCol="1" spcCol="1270" anchor="t" anchorCtr="0">
          <a:noAutofit/>
        </a:bodyPr>
        <a:lstStyle/>
        <a:p>
          <a:pPr lvl="0" algn="just" defTabSz="6445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50" kern="1200" dirty="0" smtClean="0"/>
            <a:t>Colección o depósito de datos integrados, almacenados en soporte secundario (no volátil) y con redundancia controlada. Los datos, que han de ser compartidos por diferentes usuarios y aplicaciones, deben mantenerse independientes de ellos, y su definición (estructura de la base de datos) única y almacenada con los datos, se ha de apoyar en un modelo de datos, el cual ha de permitir captar las interrelaciones y restricciones existentes en el mundo real. Los procedimientos de actualización y recuperación, comunes y bien determinados, facilitarán la seguridad del conjunto de los datos (</a:t>
          </a:r>
          <a:r>
            <a:rPr lang="es-ES" sz="1450" kern="1200" dirty="0" err="1" smtClean="0"/>
            <a:t>Piattini</a:t>
          </a:r>
          <a:r>
            <a:rPr lang="es-ES" sz="1450" kern="1200" dirty="0" smtClean="0"/>
            <a:t> </a:t>
          </a:r>
          <a:r>
            <a:rPr lang="es-ES" sz="1450" kern="1200" dirty="0" err="1" smtClean="0"/>
            <a:t>Velthuis</a:t>
          </a:r>
          <a:r>
            <a:rPr lang="es-ES" sz="1450" kern="1200" dirty="0" smtClean="0"/>
            <a:t>, Marcos Martínez, Calero Muñoz, &amp; Vela Sánchez, 2007).</a:t>
          </a:r>
          <a:endParaRPr lang="es-CR" sz="1450" kern="1200" dirty="0"/>
        </a:p>
      </dsp:txBody>
      <dsp:txXfrm rot="5400000">
        <a:off x="830272" y="974849"/>
        <a:ext cx="3549661" cy="3523454"/>
      </dsp:txXfrm>
    </dsp:sp>
    <dsp:sp modelId="{7A047E4A-0343-45F4-841C-69D56B19BF94}">
      <dsp:nvSpPr>
        <dsp:cNvPr id="0" name=""/>
        <dsp:cNvSpPr/>
      </dsp:nvSpPr>
      <dsp:spPr>
        <a:xfrm rot="5400000">
          <a:off x="4399047" y="870642"/>
          <a:ext cx="3887870" cy="3731869"/>
        </a:xfrm>
        <a:prstGeom prst="round2SameRect">
          <a:avLst>
            <a:gd name="adj1" fmla="val 16670"/>
            <a:gd name="adj2" fmla="val 0"/>
          </a:avLst>
        </a:prstGeom>
        <a:solidFill>
          <a:schemeClr val="accent5">
            <a:tint val="50000"/>
            <a:hueOff val="-12666770"/>
            <a:satOff val="-2148"/>
            <a:lumOff val="9637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85725" tIns="95250" rIns="57150" bIns="95250" numCol="1" spcCol="1270" anchor="t" anchorCtr="0">
          <a:noAutofit/>
        </a:bodyPr>
        <a:lstStyle/>
        <a:p>
          <a:pPr lvl="0" algn="just" defTabSz="6445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50" kern="1200" dirty="0" smtClean="0"/>
            <a:t>Una base de datos o banco de datos es un conjunto de datos pertenecientes a un mismo contexto y almacenados sistemáticamente para su posterior uso. En este sentido, una biblioteca puede considerarse una base de datos compuesta en su mayoría por documentos y textos impresos en papel e indexados para su consulta. En la actualidad, y debido al desarrollo tecnológico de campos como la informática y la electrónica, la mayoría de las bases de datos están en formato digital (electrónico), que ofrece un amplio rango de soluciones al problema de </a:t>
          </a:r>
          <a:r>
            <a:rPr lang="es-CR" sz="1450" kern="1200" dirty="0" smtClean="0"/>
            <a:t>almacenar datos (Wikipedia, 2009).</a:t>
          </a:r>
          <a:endParaRPr lang="es-CR" sz="1450" kern="1200" dirty="0"/>
        </a:p>
      </dsp:txBody>
      <dsp:txXfrm rot="-5400000">
        <a:off x="4477048" y="974849"/>
        <a:ext cx="3549661" cy="3523454"/>
      </dsp:txXfrm>
    </dsp:sp>
    <dsp:sp modelId="{6DB51B14-1D2F-4F08-B3F1-54D83E2218C2}">
      <dsp:nvSpPr>
        <dsp:cNvPr id="0" name=""/>
        <dsp:cNvSpPr/>
      </dsp:nvSpPr>
      <dsp:spPr>
        <a:xfrm>
          <a:off x="3268413" y="-144026"/>
          <a:ext cx="2247709" cy="2247600"/>
        </a:xfrm>
        <a:prstGeom prst="circularArrow">
          <a:avLst>
            <a:gd name="adj1" fmla="val 12500"/>
            <a:gd name="adj2" fmla="val 1142322"/>
            <a:gd name="adj3" fmla="val 20457678"/>
            <a:gd name="adj4" fmla="val 10800000"/>
            <a:gd name="adj5" fmla="val 125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F1737B5-E901-4CAD-BA15-C0F3A97C7FD3}">
      <dsp:nvSpPr>
        <dsp:cNvPr id="0" name=""/>
        <dsp:cNvSpPr/>
      </dsp:nvSpPr>
      <dsp:spPr>
        <a:xfrm rot="10800000">
          <a:off x="3268413" y="3297021"/>
          <a:ext cx="2247709" cy="2247600"/>
        </a:xfrm>
        <a:prstGeom prst="circularArrow">
          <a:avLst>
            <a:gd name="adj1" fmla="val 12500"/>
            <a:gd name="adj2" fmla="val 1142322"/>
            <a:gd name="adj3" fmla="val 20457678"/>
            <a:gd name="adj4" fmla="val 10800000"/>
            <a:gd name="adj5" fmla="val 12500"/>
          </a:avLst>
        </a:prstGeom>
        <a:solidFill>
          <a:schemeClr val="accent5">
            <a:hueOff val="-12397374"/>
            <a:satOff val="18550"/>
            <a:lumOff val="-20783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FE4499-4CD6-40E7-A299-983C37E4155B}">
      <dsp:nvSpPr>
        <dsp:cNvPr id="0" name=""/>
        <dsp:cNvSpPr/>
      </dsp:nvSpPr>
      <dsp:spPr>
        <a:xfrm rot="5400000">
          <a:off x="4967478" y="-1845278"/>
          <a:ext cx="1257299" cy="5266944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just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smtClean="0"/>
            <a:t>Se entiende que una base de datos puede considerarse como una </a:t>
          </a:r>
          <a:r>
            <a:rPr lang="es-ES" sz="1600" kern="1200" dirty="0" err="1" smtClean="0"/>
            <a:t>uniﬁcación</a:t>
          </a:r>
          <a:r>
            <a:rPr lang="es-ES" sz="1600" kern="1200" dirty="0" smtClean="0"/>
            <a:t> de varios archivos de datos independientes</a:t>
          </a:r>
          <a:endParaRPr lang="es-CR" sz="1600" kern="1200" dirty="0"/>
        </a:p>
      </dsp:txBody>
      <dsp:txXfrm rot="-5400000">
        <a:off x="2962656" y="220920"/>
        <a:ext cx="5205568" cy="1134547"/>
      </dsp:txXfrm>
    </dsp:sp>
    <dsp:sp modelId="{BAC3CDD7-EFA0-48D1-BCDE-F85BFE5756EF}">
      <dsp:nvSpPr>
        <dsp:cNvPr id="0" name=""/>
        <dsp:cNvSpPr/>
      </dsp:nvSpPr>
      <dsp:spPr>
        <a:xfrm>
          <a:off x="0" y="2381"/>
          <a:ext cx="2962656" cy="157162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lvl="0" algn="just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600" kern="1200" dirty="0" smtClean="0"/>
            <a:t>Integrada</a:t>
          </a:r>
          <a:endParaRPr lang="es-CR" sz="3600" kern="1200" dirty="0"/>
        </a:p>
      </dsp:txBody>
      <dsp:txXfrm>
        <a:off x="76720" y="79101"/>
        <a:ext cx="2809216" cy="1418185"/>
      </dsp:txXfrm>
    </dsp:sp>
    <dsp:sp modelId="{74EB7A4C-3E40-49FE-B853-C2E09C9F90A9}">
      <dsp:nvSpPr>
        <dsp:cNvPr id="0" name=""/>
        <dsp:cNvSpPr/>
      </dsp:nvSpPr>
      <dsp:spPr>
        <a:xfrm rot="5400000">
          <a:off x="4967478" y="-195072"/>
          <a:ext cx="1257299" cy="5266944"/>
        </a:xfrm>
        <a:prstGeom prst="round2SameRect">
          <a:avLst/>
        </a:prstGeom>
        <a:solidFill>
          <a:schemeClr val="accent5">
            <a:tint val="40000"/>
            <a:alpha val="90000"/>
            <a:hueOff val="-6334772"/>
            <a:satOff val="-560"/>
            <a:lumOff val="-1816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just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smtClean="0"/>
            <a:t>Se entiende que partes individuales de la Base de Datos pueden compartirse entre varios usuarios distintos, en el sentido que cada uno de ellos puede tener acceso a la misma parte de la Base de Datos y utilizarla con propósitos diferentes</a:t>
          </a:r>
          <a:endParaRPr lang="es-CR" sz="1600" kern="1200" dirty="0"/>
        </a:p>
      </dsp:txBody>
      <dsp:txXfrm rot="-5400000">
        <a:off x="2962656" y="1871126"/>
        <a:ext cx="5205568" cy="1134547"/>
      </dsp:txXfrm>
    </dsp:sp>
    <dsp:sp modelId="{39FA9814-BBE6-47A0-83CC-4265066E90E1}">
      <dsp:nvSpPr>
        <dsp:cNvPr id="0" name=""/>
        <dsp:cNvSpPr/>
      </dsp:nvSpPr>
      <dsp:spPr>
        <a:xfrm>
          <a:off x="0" y="1652587"/>
          <a:ext cx="2962656" cy="1571625"/>
        </a:xfrm>
        <a:prstGeom prst="roundRect">
          <a:avLst/>
        </a:prstGeom>
        <a:solidFill>
          <a:schemeClr val="accent5">
            <a:hueOff val="-6198687"/>
            <a:satOff val="9275"/>
            <a:lumOff val="-10392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lvl="0" algn="just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600" kern="1200" dirty="0" smtClean="0"/>
            <a:t>Compartida</a:t>
          </a:r>
          <a:endParaRPr lang="es-CR" sz="3600" kern="1200" dirty="0"/>
        </a:p>
      </dsp:txBody>
      <dsp:txXfrm>
        <a:off x="76720" y="1729307"/>
        <a:ext cx="2809216" cy="1418185"/>
      </dsp:txXfrm>
    </dsp:sp>
    <dsp:sp modelId="{B5922C25-CD8E-4AC1-8AF5-6509CCD32005}">
      <dsp:nvSpPr>
        <dsp:cNvPr id="0" name=""/>
        <dsp:cNvSpPr/>
      </dsp:nvSpPr>
      <dsp:spPr>
        <a:xfrm rot="5400000">
          <a:off x="4967478" y="1455134"/>
          <a:ext cx="1257299" cy="5266944"/>
        </a:xfrm>
        <a:prstGeom prst="round2SameRect">
          <a:avLst/>
        </a:prstGeom>
        <a:solidFill>
          <a:schemeClr val="accent5">
            <a:tint val="40000"/>
            <a:alpha val="90000"/>
            <a:hueOff val="-12669543"/>
            <a:satOff val="-1120"/>
            <a:lumOff val="-3633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just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smtClean="0"/>
            <a:t>Diferentes usuarios pueden tener una perspectiva o vista diferente de los datos. Una vista es un subconjunto de los datos o datos virtuales derivados de los almacenados en la base de datos</a:t>
          </a:r>
          <a:endParaRPr lang="es-CR" sz="1600" kern="1200" dirty="0"/>
        </a:p>
      </dsp:txBody>
      <dsp:txXfrm rot="-5400000">
        <a:off x="2962656" y="3521332"/>
        <a:ext cx="5205568" cy="1134547"/>
      </dsp:txXfrm>
    </dsp:sp>
    <dsp:sp modelId="{8C6BF1BD-BFC2-4A55-A189-972E44CE9585}">
      <dsp:nvSpPr>
        <dsp:cNvPr id="0" name=""/>
        <dsp:cNvSpPr/>
      </dsp:nvSpPr>
      <dsp:spPr>
        <a:xfrm>
          <a:off x="0" y="3302793"/>
          <a:ext cx="2962656" cy="1571625"/>
        </a:xfrm>
        <a:prstGeom prst="roundRect">
          <a:avLst/>
        </a:prstGeom>
        <a:solidFill>
          <a:schemeClr val="accent5">
            <a:hueOff val="-12397374"/>
            <a:satOff val="18550"/>
            <a:lumOff val="-20783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lvl="0" algn="just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600" kern="1200" dirty="0" smtClean="0"/>
            <a:t>Vistas</a:t>
          </a:r>
          <a:endParaRPr lang="es-CR" sz="3600" kern="1200" dirty="0"/>
        </a:p>
      </dsp:txBody>
      <dsp:txXfrm>
        <a:off x="76720" y="3379513"/>
        <a:ext cx="2809216" cy="141818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0C0268-C1FE-4FA7-A459-1D44FF152EC9}">
      <dsp:nvSpPr>
        <dsp:cNvPr id="0" name=""/>
        <dsp:cNvSpPr/>
      </dsp:nvSpPr>
      <dsp:spPr>
        <a:xfrm rot="5400000">
          <a:off x="4967478" y="-1845278"/>
          <a:ext cx="1257299" cy="5266944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just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200" kern="1200" dirty="0" smtClean="0"/>
            <a:t>No existan duplicidades perjudiciales ni innecesarias. Las redundancias físicas, convenientes muchas veces a </a:t>
          </a:r>
          <a:r>
            <a:rPr lang="es-ES" sz="1200" kern="1200" dirty="0" err="1" smtClean="0"/>
            <a:t>ﬁn</a:t>
          </a:r>
          <a:r>
            <a:rPr lang="es-ES" sz="1200" kern="1200" dirty="0" smtClean="0"/>
            <a:t> de responder a objetivos de </a:t>
          </a:r>
          <a:r>
            <a:rPr lang="es-ES" sz="1200" kern="1200" dirty="0" err="1" smtClean="0"/>
            <a:t>eﬁciencia</a:t>
          </a:r>
          <a:r>
            <a:rPr lang="es-ES" sz="1200" kern="1200" dirty="0" smtClean="0"/>
            <a:t>, son tratadas por el mismo sistema, de modo que no puedan producirse incoherencias. Esto </a:t>
          </a:r>
          <a:r>
            <a:rPr lang="es-ES" sz="1200" kern="1200" dirty="0" err="1" smtClean="0"/>
            <a:t>signiﬁca</a:t>
          </a:r>
          <a:r>
            <a:rPr lang="es-ES" sz="1200" kern="1200" dirty="0" smtClean="0"/>
            <a:t> que en las bases de datos NO se espera tener redundancia lógica, pero si se admite cierta redundancia física por motivos de </a:t>
          </a:r>
          <a:r>
            <a:rPr lang="es-ES" sz="1200" kern="1200" dirty="0" err="1" smtClean="0"/>
            <a:t>eﬁciencia</a:t>
          </a:r>
          <a:endParaRPr lang="es-CR" sz="1200" kern="1200" dirty="0"/>
        </a:p>
      </dsp:txBody>
      <dsp:txXfrm rot="-5400000">
        <a:off x="2962656" y="220920"/>
        <a:ext cx="5205568" cy="1134547"/>
      </dsp:txXfrm>
    </dsp:sp>
    <dsp:sp modelId="{D163E856-D1BB-4EA6-89D6-D197FD84AB8A}">
      <dsp:nvSpPr>
        <dsp:cNvPr id="0" name=""/>
        <dsp:cNvSpPr/>
      </dsp:nvSpPr>
      <dsp:spPr>
        <a:xfrm>
          <a:off x="0" y="2381"/>
          <a:ext cx="2962656" cy="157162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lvl="0" algn="just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900" kern="1200" dirty="0" smtClean="0"/>
            <a:t>Redundancia controlada</a:t>
          </a:r>
          <a:endParaRPr lang="es-CR" sz="2900" kern="1200" dirty="0"/>
        </a:p>
      </dsp:txBody>
      <dsp:txXfrm>
        <a:off x="76720" y="79101"/>
        <a:ext cx="2809216" cy="1418185"/>
      </dsp:txXfrm>
    </dsp:sp>
    <dsp:sp modelId="{CF089C6F-68BC-49ED-8A68-CECE60C8F3BC}">
      <dsp:nvSpPr>
        <dsp:cNvPr id="0" name=""/>
        <dsp:cNvSpPr/>
      </dsp:nvSpPr>
      <dsp:spPr>
        <a:xfrm rot="5400000">
          <a:off x="4967478" y="-195072"/>
          <a:ext cx="1257299" cy="5266944"/>
        </a:xfrm>
        <a:prstGeom prst="round2SameRect">
          <a:avLst/>
        </a:prstGeom>
        <a:solidFill>
          <a:schemeClr val="accent5">
            <a:tint val="40000"/>
            <a:alpha val="90000"/>
            <a:hueOff val="-6334772"/>
            <a:satOff val="-560"/>
            <a:lumOff val="-1816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just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200" kern="1200" dirty="0" smtClean="0"/>
            <a:t>En las bases de datos, la descripción, y en algunos casos, también una </a:t>
          </a:r>
          <a:r>
            <a:rPr lang="es-ES" sz="1200" kern="1200" dirty="0" err="1" smtClean="0"/>
            <a:t>deﬁnición</a:t>
          </a:r>
          <a:r>
            <a:rPr lang="es-ES" sz="1200" kern="1200" dirty="0" smtClean="0"/>
            <a:t> y documentación completa sobre los datos, se almacenan junto con estos, de modo que estos están documentados, y cualquier cambio que se produzca debe quedar recogido en el sistema</a:t>
          </a:r>
          <a:endParaRPr lang="es-CR" sz="1200" kern="1200" dirty="0"/>
        </a:p>
      </dsp:txBody>
      <dsp:txXfrm rot="-5400000">
        <a:off x="2962656" y="1871126"/>
        <a:ext cx="5205568" cy="1134547"/>
      </dsp:txXfrm>
    </dsp:sp>
    <dsp:sp modelId="{6A039F0A-7939-48F2-90E8-05EECD4F8A73}">
      <dsp:nvSpPr>
        <dsp:cNvPr id="0" name=""/>
        <dsp:cNvSpPr/>
      </dsp:nvSpPr>
      <dsp:spPr>
        <a:xfrm>
          <a:off x="0" y="1652587"/>
          <a:ext cx="2962656" cy="1571625"/>
        </a:xfrm>
        <a:prstGeom prst="roundRect">
          <a:avLst/>
        </a:prstGeom>
        <a:solidFill>
          <a:schemeClr val="accent5">
            <a:hueOff val="-6198687"/>
            <a:satOff val="9275"/>
            <a:lumOff val="-10392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lvl="0" algn="just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900" kern="1200" dirty="0" err="1" smtClean="0"/>
            <a:t>Metadata</a:t>
          </a:r>
          <a:endParaRPr lang="es-CR" sz="2900" kern="1200" dirty="0"/>
        </a:p>
      </dsp:txBody>
      <dsp:txXfrm>
        <a:off x="76720" y="1729307"/>
        <a:ext cx="2809216" cy="1418185"/>
      </dsp:txXfrm>
    </dsp:sp>
    <dsp:sp modelId="{7ADF1738-91B8-4162-AC46-4D550F3E8E50}">
      <dsp:nvSpPr>
        <dsp:cNvPr id="0" name=""/>
        <dsp:cNvSpPr/>
      </dsp:nvSpPr>
      <dsp:spPr>
        <a:xfrm rot="5400000">
          <a:off x="4967478" y="1455134"/>
          <a:ext cx="1257299" cy="5266944"/>
        </a:xfrm>
        <a:prstGeom prst="round2SameRect">
          <a:avLst/>
        </a:prstGeom>
        <a:solidFill>
          <a:schemeClr val="accent5">
            <a:tint val="40000"/>
            <a:alpha val="90000"/>
            <a:hueOff val="-12669543"/>
            <a:satOff val="-1120"/>
            <a:lumOff val="-3633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just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200" kern="1200" dirty="0" smtClean="0"/>
            <a:t>Los mecanismos de abstracción permiten que exista una independencia entre los datos y los programas. Esta abstracción de los datos de una base de datos está asociada con el modelo de datos que permite </a:t>
          </a:r>
          <a:r>
            <a:rPr lang="es-ES" sz="1200" kern="1200" dirty="0" err="1" smtClean="0"/>
            <a:t>deﬁnir</a:t>
          </a:r>
          <a:r>
            <a:rPr lang="es-ES" sz="1200" kern="1200" dirty="0" smtClean="0"/>
            <a:t> un SGBD.</a:t>
          </a:r>
          <a:endParaRPr lang="es-CR" sz="1200" kern="1200" dirty="0"/>
        </a:p>
      </dsp:txBody>
      <dsp:txXfrm rot="-5400000">
        <a:off x="2962656" y="3521332"/>
        <a:ext cx="5205568" cy="1134547"/>
      </dsp:txXfrm>
    </dsp:sp>
    <dsp:sp modelId="{CB35952C-59FF-4E4F-B2E6-3A6F077A57E8}">
      <dsp:nvSpPr>
        <dsp:cNvPr id="0" name=""/>
        <dsp:cNvSpPr/>
      </dsp:nvSpPr>
      <dsp:spPr>
        <a:xfrm>
          <a:off x="0" y="3302793"/>
          <a:ext cx="2962656" cy="1571625"/>
        </a:xfrm>
        <a:prstGeom prst="roundRect">
          <a:avLst/>
        </a:prstGeom>
        <a:solidFill>
          <a:schemeClr val="accent5">
            <a:hueOff val="-12397374"/>
            <a:satOff val="18550"/>
            <a:lumOff val="-20783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lvl="0" algn="just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900" kern="1200" dirty="0" smtClean="0"/>
            <a:t>Independencia</a:t>
          </a:r>
          <a:endParaRPr lang="es-CR" sz="2900" kern="1200" dirty="0"/>
        </a:p>
      </dsp:txBody>
      <dsp:txXfrm>
        <a:off x="76720" y="3379513"/>
        <a:ext cx="2809216" cy="141818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3E97B4-ADC4-498C-B479-9D8C253239AD}">
      <dsp:nvSpPr>
        <dsp:cNvPr id="0" name=""/>
        <dsp:cNvSpPr/>
      </dsp:nvSpPr>
      <dsp:spPr>
        <a:xfrm rot="5400000">
          <a:off x="545586" y="1432384"/>
          <a:ext cx="1628093" cy="2709110"/>
        </a:xfrm>
        <a:prstGeom prst="corner">
          <a:avLst>
            <a:gd name="adj1" fmla="val 16120"/>
            <a:gd name="adj2" fmla="val 1611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AD69861-B0CD-4C52-B2D0-7C17D3F514AB}">
      <dsp:nvSpPr>
        <dsp:cNvPr id="0" name=""/>
        <dsp:cNvSpPr/>
      </dsp:nvSpPr>
      <dsp:spPr>
        <a:xfrm>
          <a:off x="273816" y="2241824"/>
          <a:ext cx="2445799" cy="2143887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2900" kern="1200" smtClean="0"/>
            <a:t>Integridad</a:t>
          </a:r>
          <a:endParaRPr lang="es-CR" sz="2900" kern="1200"/>
        </a:p>
      </dsp:txBody>
      <dsp:txXfrm>
        <a:off x="273816" y="2241824"/>
        <a:ext cx="2445799" cy="2143887"/>
      </dsp:txXfrm>
    </dsp:sp>
    <dsp:sp modelId="{D5ECD918-E87C-4C42-B44C-5E147464A2D1}">
      <dsp:nvSpPr>
        <dsp:cNvPr id="0" name=""/>
        <dsp:cNvSpPr/>
      </dsp:nvSpPr>
      <dsp:spPr>
        <a:xfrm>
          <a:off x="2258145" y="1232936"/>
          <a:ext cx="461471" cy="461471"/>
        </a:xfrm>
        <a:prstGeom prst="triangle">
          <a:avLst>
            <a:gd name="adj" fmla="val 100000"/>
          </a:avLst>
        </a:prstGeom>
        <a:solidFill>
          <a:schemeClr val="accent5">
            <a:hueOff val="-3099343"/>
            <a:satOff val="4637"/>
            <a:lumOff val="-5196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1A2DC32-D956-44D0-ADD8-9A65BD3C42FE}">
      <dsp:nvSpPr>
        <dsp:cNvPr id="0" name=""/>
        <dsp:cNvSpPr/>
      </dsp:nvSpPr>
      <dsp:spPr>
        <a:xfrm rot="5400000">
          <a:off x="3539722" y="691482"/>
          <a:ext cx="1628093" cy="2709110"/>
        </a:xfrm>
        <a:prstGeom prst="corner">
          <a:avLst>
            <a:gd name="adj1" fmla="val 16120"/>
            <a:gd name="adj2" fmla="val 16110"/>
          </a:avLst>
        </a:prstGeom>
        <a:solidFill>
          <a:schemeClr val="accent5">
            <a:hueOff val="-6198687"/>
            <a:satOff val="9275"/>
            <a:lumOff val="-10392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59C01D1-7A2F-42E8-BE5D-F1133B956556}">
      <dsp:nvSpPr>
        <dsp:cNvPr id="0" name=""/>
        <dsp:cNvSpPr/>
      </dsp:nvSpPr>
      <dsp:spPr>
        <a:xfrm>
          <a:off x="3267953" y="1500922"/>
          <a:ext cx="2445799" cy="2143887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2900" kern="1200" dirty="0" smtClean="0"/>
            <a:t>Seguridad</a:t>
          </a:r>
          <a:endParaRPr lang="es-CR" sz="2900" kern="1200" dirty="0"/>
        </a:p>
      </dsp:txBody>
      <dsp:txXfrm>
        <a:off x="3267953" y="1500922"/>
        <a:ext cx="2445799" cy="2143887"/>
      </dsp:txXfrm>
    </dsp:sp>
    <dsp:sp modelId="{FF2827E6-3D00-429A-BD66-17E3D93F40E5}">
      <dsp:nvSpPr>
        <dsp:cNvPr id="0" name=""/>
        <dsp:cNvSpPr/>
      </dsp:nvSpPr>
      <dsp:spPr>
        <a:xfrm>
          <a:off x="5252281" y="492034"/>
          <a:ext cx="461471" cy="461471"/>
        </a:xfrm>
        <a:prstGeom prst="triangle">
          <a:avLst>
            <a:gd name="adj" fmla="val 100000"/>
          </a:avLst>
        </a:prstGeom>
        <a:solidFill>
          <a:schemeClr val="accent5">
            <a:hueOff val="-9298030"/>
            <a:satOff val="13912"/>
            <a:lumOff val="-15587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D64AB27-41DB-4D35-8E19-2CCC0E5098ED}">
      <dsp:nvSpPr>
        <dsp:cNvPr id="0" name=""/>
        <dsp:cNvSpPr/>
      </dsp:nvSpPr>
      <dsp:spPr>
        <a:xfrm rot="5400000">
          <a:off x="6533859" y="-49420"/>
          <a:ext cx="1628093" cy="2709110"/>
        </a:xfrm>
        <a:prstGeom prst="corner">
          <a:avLst>
            <a:gd name="adj1" fmla="val 16120"/>
            <a:gd name="adj2" fmla="val 16110"/>
          </a:avLst>
        </a:prstGeom>
        <a:solidFill>
          <a:schemeClr val="accent5">
            <a:hueOff val="-12397374"/>
            <a:satOff val="18550"/>
            <a:lumOff val="-20783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5FDA0A1-4B33-4006-AFAD-00D997AA5F32}">
      <dsp:nvSpPr>
        <dsp:cNvPr id="0" name=""/>
        <dsp:cNvSpPr/>
      </dsp:nvSpPr>
      <dsp:spPr>
        <a:xfrm>
          <a:off x="6262090" y="760020"/>
          <a:ext cx="2445799" cy="2143887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900" kern="1200" dirty="0" smtClean="0"/>
            <a:t>Redundancia</a:t>
          </a:r>
          <a:endParaRPr lang="es-CR" sz="2900" kern="1200" dirty="0"/>
        </a:p>
      </dsp:txBody>
      <dsp:txXfrm>
        <a:off x="6262090" y="760020"/>
        <a:ext cx="2445799" cy="214388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3E97B4-ADC4-498C-B479-9D8C253239AD}">
      <dsp:nvSpPr>
        <dsp:cNvPr id="0" name=""/>
        <dsp:cNvSpPr/>
      </dsp:nvSpPr>
      <dsp:spPr>
        <a:xfrm rot="5400000">
          <a:off x="545586" y="1432384"/>
          <a:ext cx="1628093" cy="2709110"/>
        </a:xfrm>
        <a:prstGeom prst="corner">
          <a:avLst>
            <a:gd name="adj1" fmla="val 16120"/>
            <a:gd name="adj2" fmla="val 16110"/>
          </a:avLst>
        </a:prstGeom>
        <a:solidFill>
          <a:srgbClr val="C00000"/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AD69861-B0CD-4C52-B2D0-7C17D3F514AB}">
      <dsp:nvSpPr>
        <dsp:cNvPr id="0" name=""/>
        <dsp:cNvSpPr/>
      </dsp:nvSpPr>
      <dsp:spPr>
        <a:xfrm>
          <a:off x="273816" y="2241824"/>
          <a:ext cx="2445799" cy="2143887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2900" kern="1200" smtClean="0"/>
            <a:t>Integridad</a:t>
          </a:r>
          <a:endParaRPr lang="es-CR" sz="2900" kern="1200"/>
        </a:p>
      </dsp:txBody>
      <dsp:txXfrm>
        <a:off x="273816" y="2241824"/>
        <a:ext cx="2445799" cy="2143887"/>
      </dsp:txXfrm>
    </dsp:sp>
    <dsp:sp modelId="{D5ECD918-E87C-4C42-B44C-5E147464A2D1}">
      <dsp:nvSpPr>
        <dsp:cNvPr id="0" name=""/>
        <dsp:cNvSpPr/>
      </dsp:nvSpPr>
      <dsp:spPr>
        <a:xfrm>
          <a:off x="2258145" y="1232936"/>
          <a:ext cx="461471" cy="461471"/>
        </a:xfrm>
        <a:prstGeom prst="triangle">
          <a:avLst>
            <a:gd name="adj" fmla="val 100000"/>
          </a:avLst>
        </a:prstGeom>
        <a:solidFill>
          <a:schemeClr val="accent5">
            <a:hueOff val="-3099343"/>
            <a:satOff val="4637"/>
            <a:lumOff val="-5196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1A2DC32-D956-44D0-ADD8-9A65BD3C42FE}">
      <dsp:nvSpPr>
        <dsp:cNvPr id="0" name=""/>
        <dsp:cNvSpPr/>
      </dsp:nvSpPr>
      <dsp:spPr>
        <a:xfrm rot="5400000">
          <a:off x="3539722" y="691482"/>
          <a:ext cx="1628093" cy="2709110"/>
        </a:xfrm>
        <a:prstGeom prst="corner">
          <a:avLst>
            <a:gd name="adj1" fmla="val 16120"/>
            <a:gd name="adj2" fmla="val 16110"/>
          </a:avLst>
        </a:prstGeom>
        <a:solidFill>
          <a:schemeClr val="accent5">
            <a:hueOff val="-6198687"/>
            <a:satOff val="9275"/>
            <a:lumOff val="-10392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59C01D1-7A2F-42E8-BE5D-F1133B956556}">
      <dsp:nvSpPr>
        <dsp:cNvPr id="0" name=""/>
        <dsp:cNvSpPr/>
      </dsp:nvSpPr>
      <dsp:spPr>
        <a:xfrm>
          <a:off x="3267953" y="1500922"/>
          <a:ext cx="2445799" cy="2143887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2900" kern="1200" dirty="0" smtClean="0"/>
            <a:t>Seguridad</a:t>
          </a:r>
          <a:endParaRPr lang="es-CR" sz="2900" kern="1200" dirty="0"/>
        </a:p>
      </dsp:txBody>
      <dsp:txXfrm>
        <a:off x="3267953" y="1500922"/>
        <a:ext cx="2445799" cy="2143887"/>
      </dsp:txXfrm>
    </dsp:sp>
    <dsp:sp modelId="{FF2827E6-3D00-429A-BD66-17E3D93F40E5}">
      <dsp:nvSpPr>
        <dsp:cNvPr id="0" name=""/>
        <dsp:cNvSpPr/>
      </dsp:nvSpPr>
      <dsp:spPr>
        <a:xfrm>
          <a:off x="5252281" y="492034"/>
          <a:ext cx="461471" cy="461471"/>
        </a:xfrm>
        <a:prstGeom prst="triangle">
          <a:avLst>
            <a:gd name="adj" fmla="val 100000"/>
          </a:avLst>
        </a:prstGeom>
        <a:solidFill>
          <a:schemeClr val="accent5">
            <a:hueOff val="-9298030"/>
            <a:satOff val="13912"/>
            <a:lumOff val="-15587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D64AB27-41DB-4D35-8E19-2CCC0E5098ED}">
      <dsp:nvSpPr>
        <dsp:cNvPr id="0" name=""/>
        <dsp:cNvSpPr/>
      </dsp:nvSpPr>
      <dsp:spPr>
        <a:xfrm rot="5400000">
          <a:off x="6533859" y="-49420"/>
          <a:ext cx="1628093" cy="2709110"/>
        </a:xfrm>
        <a:prstGeom prst="corner">
          <a:avLst>
            <a:gd name="adj1" fmla="val 16120"/>
            <a:gd name="adj2" fmla="val 16110"/>
          </a:avLst>
        </a:prstGeom>
        <a:solidFill>
          <a:schemeClr val="accent5">
            <a:hueOff val="-12397374"/>
            <a:satOff val="18550"/>
            <a:lumOff val="-20783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5FDA0A1-4B33-4006-AFAD-00D997AA5F32}">
      <dsp:nvSpPr>
        <dsp:cNvPr id="0" name=""/>
        <dsp:cNvSpPr/>
      </dsp:nvSpPr>
      <dsp:spPr>
        <a:xfrm>
          <a:off x="6262090" y="760020"/>
          <a:ext cx="2445799" cy="2143887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900" kern="1200" dirty="0" smtClean="0"/>
            <a:t>Redundancia</a:t>
          </a:r>
          <a:endParaRPr lang="es-CR" sz="2900" kern="1200" dirty="0"/>
        </a:p>
      </dsp:txBody>
      <dsp:txXfrm>
        <a:off x="6262090" y="760020"/>
        <a:ext cx="2445799" cy="214388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3E97B4-ADC4-498C-B479-9D8C253239AD}">
      <dsp:nvSpPr>
        <dsp:cNvPr id="0" name=""/>
        <dsp:cNvSpPr/>
      </dsp:nvSpPr>
      <dsp:spPr>
        <a:xfrm rot="5400000">
          <a:off x="545586" y="1432384"/>
          <a:ext cx="1628093" cy="2709110"/>
        </a:xfrm>
        <a:prstGeom prst="corner">
          <a:avLst>
            <a:gd name="adj1" fmla="val 16120"/>
            <a:gd name="adj2" fmla="val 1611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AD69861-B0CD-4C52-B2D0-7C17D3F514AB}">
      <dsp:nvSpPr>
        <dsp:cNvPr id="0" name=""/>
        <dsp:cNvSpPr/>
      </dsp:nvSpPr>
      <dsp:spPr>
        <a:xfrm>
          <a:off x="273816" y="2241824"/>
          <a:ext cx="2445799" cy="2143887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2900" kern="1200" smtClean="0"/>
            <a:t>Integridad</a:t>
          </a:r>
          <a:endParaRPr lang="es-CR" sz="2900" kern="1200"/>
        </a:p>
      </dsp:txBody>
      <dsp:txXfrm>
        <a:off x="273816" y="2241824"/>
        <a:ext cx="2445799" cy="2143887"/>
      </dsp:txXfrm>
    </dsp:sp>
    <dsp:sp modelId="{D5ECD918-E87C-4C42-B44C-5E147464A2D1}">
      <dsp:nvSpPr>
        <dsp:cNvPr id="0" name=""/>
        <dsp:cNvSpPr/>
      </dsp:nvSpPr>
      <dsp:spPr>
        <a:xfrm>
          <a:off x="2258145" y="1232936"/>
          <a:ext cx="461471" cy="461471"/>
        </a:xfrm>
        <a:prstGeom prst="triangle">
          <a:avLst>
            <a:gd name="adj" fmla="val 100000"/>
          </a:avLst>
        </a:prstGeom>
        <a:solidFill>
          <a:schemeClr val="accent5">
            <a:hueOff val="-3099343"/>
            <a:satOff val="4637"/>
            <a:lumOff val="-5196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1A2DC32-D956-44D0-ADD8-9A65BD3C42FE}">
      <dsp:nvSpPr>
        <dsp:cNvPr id="0" name=""/>
        <dsp:cNvSpPr/>
      </dsp:nvSpPr>
      <dsp:spPr>
        <a:xfrm rot="5400000">
          <a:off x="3539722" y="691482"/>
          <a:ext cx="1628093" cy="2709110"/>
        </a:xfrm>
        <a:prstGeom prst="corner">
          <a:avLst>
            <a:gd name="adj1" fmla="val 16120"/>
            <a:gd name="adj2" fmla="val 16110"/>
          </a:avLst>
        </a:prstGeom>
        <a:solidFill>
          <a:srgbClr val="C00000"/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59C01D1-7A2F-42E8-BE5D-F1133B956556}">
      <dsp:nvSpPr>
        <dsp:cNvPr id="0" name=""/>
        <dsp:cNvSpPr/>
      </dsp:nvSpPr>
      <dsp:spPr>
        <a:xfrm>
          <a:off x="3267953" y="1500922"/>
          <a:ext cx="2445799" cy="2143887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2900" kern="1200" dirty="0" smtClean="0"/>
            <a:t>Seguridad</a:t>
          </a:r>
          <a:endParaRPr lang="es-CR" sz="2900" kern="1200" dirty="0"/>
        </a:p>
      </dsp:txBody>
      <dsp:txXfrm>
        <a:off x="3267953" y="1500922"/>
        <a:ext cx="2445799" cy="2143887"/>
      </dsp:txXfrm>
    </dsp:sp>
    <dsp:sp modelId="{FF2827E6-3D00-429A-BD66-17E3D93F40E5}">
      <dsp:nvSpPr>
        <dsp:cNvPr id="0" name=""/>
        <dsp:cNvSpPr/>
      </dsp:nvSpPr>
      <dsp:spPr>
        <a:xfrm>
          <a:off x="5252281" y="492034"/>
          <a:ext cx="461471" cy="461471"/>
        </a:xfrm>
        <a:prstGeom prst="triangle">
          <a:avLst>
            <a:gd name="adj" fmla="val 100000"/>
          </a:avLst>
        </a:prstGeom>
        <a:solidFill>
          <a:schemeClr val="accent5">
            <a:hueOff val="-9298030"/>
            <a:satOff val="13912"/>
            <a:lumOff val="-15587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D64AB27-41DB-4D35-8E19-2CCC0E5098ED}">
      <dsp:nvSpPr>
        <dsp:cNvPr id="0" name=""/>
        <dsp:cNvSpPr/>
      </dsp:nvSpPr>
      <dsp:spPr>
        <a:xfrm rot="5400000">
          <a:off x="6533859" y="-49420"/>
          <a:ext cx="1628093" cy="2709110"/>
        </a:xfrm>
        <a:prstGeom prst="corner">
          <a:avLst>
            <a:gd name="adj1" fmla="val 16120"/>
            <a:gd name="adj2" fmla="val 16110"/>
          </a:avLst>
        </a:prstGeom>
        <a:solidFill>
          <a:schemeClr val="accent5">
            <a:hueOff val="-12397374"/>
            <a:satOff val="18550"/>
            <a:lumOff val="-20783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5FDA0A1-4B33-4006-AFAD-00D997AA5F32}">
      <dsp:nvSpPr>
        <dsp:cNvPr id="0" name=""/>
        <dsp:cNvSpPr/>
      </dsp:nvSpPr>
      <dsp:spPr>
        <a:xfrm>
          <a:off x="6262090" y="760020"/>
          <a:ext cx="2445799" cy="2143887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900" kern="1200" dirty="0" smtClean="0"/>
            <a:t>Redundancia</a:t>
          </a:r>
          <a:endParaRPr lang="es-CR" sz="2900" kern="1200" dirty="0"/>
        </a:p>
      </dsp:txBody>
      <dsp:txXfrm>
        <a:off x="6262090" y="760020"/>
        <a:ext cx="2445799" cy="21438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6">
  <dgm:title val=""/>
  <dgm:desc val=""/>
  <dgm:catLst>
    <dgm:cat type="relationship" pri="4000"/>
    <dgm:cat type="process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ctr"/>
      <dgm:param type="vertAlign" val="mid"/>
      <dgm:param type="ar" val="2.5"/>
    </dgm:alg>
    <dgm:shape xmlns:r="http://schemas.openxmlformats.org/officeDocument/2006/relationships" r:blip="">
      <dgm:adjLst/>
    </dgm:shape>
    <dgm:presOf/>
    <dgm:constrLst>
      <dgm:constr type="primFontSz" for="des" ptType="node" op="equ"/>
      <dgm:constr type="w" for="ch" forName="ribbon" refType="h" refFor="ch" refForName="ribbon" fact="2.5"/>
      <dgm:constr type="h" for="ch" forName="leftArrowText" refType="h" fact="0.49"/>
      <dgm:constr type="ctrY" for="ch" forName="leftArrowText" refType="ctrY" refFor="ch" refForName="ribbon"/>
      <dgm:constr type="ctrYOff" for="ch" forName="leftArrowText" refType="h" refFor="ch" refForName="ribbon" fact="-0.08"/>
      <dgm:constr type="l" for="ch" forName="leftArrowText" refType="w" refFor="ch" refForName="ribbon" fact="0.12"/>
      <dgm:constr type="r" for="ch" forName="leftArrowText" refType="w" refFor="ch" refForName="ribbon" fact="0.45"/>
      <dgm:constr type="h" for="ch" forName="rightArrowText" refType="h" fact="0.49"/>
      <dgm:constr type="ctrY" for="ch" forName="rightArrowText" refType="ctrY" refFor="ch" refForName="ribbon"/>
      <dgm:constr type="ctrYOff" for="ch" forName="rightArrowText" refType="h" refFor="ch" refForName="ribbon" fact="0.08"/>
      <dgm:constr type="l" for="ch" forName="rightArrowText" refType="w" refFor="ch" refForName="ribbon" fact="0.5"/>
      <dgm:constr type="r" for="ch" forName="rightArrowText" refType="w" refFor="ch" refForName="ribbon" fact="0.89"/>
    </dgm:constrLst>
    <dgm:ruleLst/>
    <dgm:choose name="Name0">
      <dgm:if name="Name1" axis="ch" ptType="node" func="cnt" op="gte" val="1">
        <dgm:layoutNode name="ribbon" styleLbl="node1">
          <dgm:alg type="sp"/>
          <dgm:shape xmlns:r="http://schemas.openxmlformats.org/officeDocument/2006/relationships" type="leftRightRibbon" r:blip="">
            <dgm:adjLst/>
          </dgm:shape>
          <dgm:presOf/>
          <dgm:constrLst/>
          <dgm:ruleLst/>
        </dgm:layoutNode>
        <dgm:layoutNode name="lef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2">
            <dgm:if name="Name3" func="var" arg="dir" op="equ" val="norm">
              <dgm:presOf axis="ch desOrSelf" ptType="node node" st="1 1" cnt="1 0"/>
            </dgm:if>
            <dgm:else name="Name4">
              <dgm:presOf axis="ch desOrSelf" ptType="node node" st="2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  <dgm:layoutNode name="righ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5">
            <dgm:if name="Name6" func="var" arg="dir" op="equ" val="norm">
              <dgm:presOf axis="ch desOrSelf" ptType="node node" st="2 1" cnt="1 0"/>
            </dgm:if>
            <dgm:else name="Name7">
              <dgm:presOf axis="ch desOrSelf" ptType="node node" st="1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</dgm:if>
      <dgm:else name="Name8"/>
    </dgm:choose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layout/ReverseList">
  <dgm:title val=""/>
  <dgm:desc val=""/>
  <dgm:catLst>
    <dgm:cat type="relationship" pri="38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clrData>
  <dgm:layoutNode name="Name0">
    <dgm:varLst>
      <dgm:chMax val="2"/>
      <dgm:chPref val="2"/>
      <dgm:animLvl val="lvl"/>
    </dgm:varLst>
    <dgm:choose name="Name1">
      <dgm:if name="Name2" axis="ch" ptType="node" func="cnt" op="lte" val="1">
        <dgm:alg type="composite">
          <dgm:param type="ar" val="0.9993"/>
        </dgm:alg>
      </dgm:if>
      <dgm:else name="Name3">
        <dgm:alg type="composite">
          <dgm:param type="ar" val="0.8036"/>
        </dgm:alg>
      </dgm:else>
    </dgm:choose>
    <dgm:shape xmlns:r="http://schemas.openxmlformats.org/officeDocument/2006/relationships" r:blip="">
      <dgm:adjLst/>
    </dgm:shape>
    <dgm:choose name="Name4">
      <dgm:if name="Name5" axis="ch" ptType="node" func="cnt" op="lte" val="1">
        <dgm:constrLst>
          <dgm:constr type="primFontSz" for="des" ptType="node" op="equ" val="65"/>
          <dgm:constr type="l" for="ch" forName="LeftNode" refType="w" fact="0"/>
          <dgm:constr type="t" for="ch" forName="LeftNode" refType="h" fact="0.25"/>
          <dgm:constr type="w" for="ch" forName="LeftNode" refType="w" fact="0.5"/>
          <dgm:constr type="h" for="ch" forName="LeftNode" refType="h"/>
          <dgm:constr type="l" for="ch" forName="LeftText" refType="w" fact="0"/>
          <dgm:constr type="t" for="ch" forName="LeftText" refType="h" fact="0.25"/>
          <dgm:constr type="w" for="ch" forName="LeftText" refType="w" fact="0.5"/>
          <dgm:constr type="h" for="ch" forName="LeftText" refType="h"/>
        </dgm:constrLst>
      </dgm:if>
      <dgm:else name="Name6">
        <dgm:constrLst>
          <dgm:constr type="primFontSz" for="des" ptType="node" op="equ" val="65"/>
          <dgm:constr type="l" for="ch" forName="LeftNode" refType="w" fact="0"/>
          <dgm:constr type="t" for="ch" forName="LeftNode" refType="h" fact="0.1786"/>
          <dgm:constr type="w" for="ch" forName="LeftNode" refType="w" fact="0.4889"/>
          <dgm:constr type="h" for="ch" forName="LeftNode" refType="h" fact="0.6429"/>
          <dgm:constr type="l" for="ch" forName="LeftText" refType="w" fact="0"/>
          <dgm:constr type="t" for="ch" forName="LeftText" refType="h" fact="0.1786"/>
          <dgm:constr type="w" for="ch" forName="LeftText" refType="w" fact="0.4889"/>
          <dgm:constr type="h" for="ch" forName="LeftText" refType="h" fact="0.6429"/>
          <dgm:constr type="l" for="ch" forName="RightNode" refType="w" fact="0.5111"/>
          <dgm:constr type="t" for="ch" forName="RightNode" refType="h" fact="0.1786"/>
          <dgm:constr type="w" for="ch" forName="RightNode" refType="w" fact="0.4889"/>
          <dgm:constr type="h" for="ch" forName="RightNode" refType="h" fact="0.6429"/>
          <dgm:constr type="l" for="ch" forName="RightText" refType="w" fact="0.5111"/>
          <dgm:constr type="t" for="ch" forName="RightText" refType="h" fact="0.1786"/>
          <dgm:constr type="w" for="ch" forName="RightText" refType="w" fact="0.4889"/>
          <dgm:constr type="h" for="ch" forName="RightText" refType="h" fact="0.6429"/>
          <dgm:constr type="l" for="ch" forName="TopArrow" refType="w" fact="0.2444"/>
          <dgm:constr type="t" for="ch" forName="TopArrow" refType="h" fact="0"/>
          <dgm:constr type="w" for="ch" forName="TopArrow" refType="w" fact="0.5111"/>
          <dgm:constr type="h" for="ch" forName="TopArrow" refType="h" fact="0.4107"/>
          <dgm:constr type="l" for="ch" forName="BottomArrow" refType="w" fact="0.2444"/>
          <dgm:constr type="t" for="ch" forName="BottomArrow" refType="h" fact="0.5893"/>
          <dgm:constr type="w" for="ch" forName="BottomArrow" refType="w" fact="0.5111"/>
          <dgm:constr type="h" for="ch" forName="BottomArrow" refType="h" fact="0.4107"/>
        </dgm:constrLst>
      </dgm:else>
    </dgm:choose>
    <dgm:choose name="Name7">
      <dgm:if name="Name8" axis="ch" ptType="node" func="cnt" op="gte" val="1">
        <dgm:layoutNode name="LeftText" styleLbl="revTx" moveWith="LeftNode">
          <dgm:varLst>
            <dgm:bulletEnabled val="1"/>
          </dgm:varLst>
          <dgm:alg type="tx">
            <dgm:param type="txAnchorVert" val="t"/>
            <dgm:param type="parTxLTRAlign" val="l"/>
          </dgm:alg>
          <dgm:choose name="Name9">
            <dgm:if name="Name10" axis="ch" ptType="node" func="cnt" op="lte" val="1">
              <dgm:shape xmlns:r="http://schemas.openxmlformats.org/officeDocument/2006/relationships" type="round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5"/>
                <dgm:constr type="bMarg" refType="primFontSz" fact="0.5"/>
              </dgm:constrLst>
            </dgm:if>
            <dgm:else name="Name11">
              <dgm:shape xmlns:r="http://schemas.openxmlformats.org/officeDocument/2006/relationships" rot="270" type="round2Same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45"/>
                <dgm:constr type="tMarg" refType="primFontSz" fact="0.5"/>
                <dgm:constr type="bMarg" refType="primFontSz" fact="0.5"/>
              </dgm:constrLst>
            </dgm:else>
          </dgm:choose>
          <dgm:ruleLst>
            <dgm:rule type="primFontSz" val="5" fact="NaN" max="NaN"/>
          </dgm:ruleLst>
        </dgm:layoutNode>
        <dgm:layoutNode name="LeftNode" styleLbl="bgImgPlace1">
          <dgm:varLst>
            <dgm:chMax val="2"/>
            <dgm:chPref val="2"/>
          </dgm:varLst>
          <dgm:alg type="sp"/>
          <dgm:choose name="Name12">
            <dgm:if name="Name13" axis="ch" ptType="node" func="cnt" op="lte" val="1">
              <dgm:shape xmlns:r="http://schemas.openxmlformats.org/officeDocument/2006/relationships" type="roundRect" r:blip="">
                <dgm:adjLst>
                  <dgm:adj idx="1" val="0.1667"/>
                  <dgm:adj idx="2" val="0"/>
                </dgm:adjLst>
              </dgm:shape>
            </dgm:if>
            <dgm:else name="Name14">
              <dgm:shape xmlns:r="http://schemas.openxmlformats.org/officeDocument/2006/relationships" rot="270" type="round2SameRect" r:blip="">
                <dgm:adjLst>
                  <dgm:adj idx="1" val="0.1667"/>
                  <dgm:adj idx="2" val="0"/>
                </dgm:adjLst>
              </dgm:shape>
            </dgm:else>
          </dgm:choose>
          <dgm:presOf axis="ch desOrSelf" ptType="node node" st="1 1" cnt="1 0"/>
        </dgm:layoutNode>
        <dgm:choose name="Name15">
          <dgm:if name="Name16" axis="ch" ptType="node" func="cnt" op="gte" val="2">
            <dgm:layoutNode name="RightText" styleLbl="revTx" moveWith="RightNode">
              <dgm:varLst>
                <dgm:bulletEnabled val="1"/>
              </dgm:varLst>
              <dgm:alg type="tx">
                <dgm:param type="txAnchorVert" val="t"/>
                <dgm:param type="parTxLTRAlign" val="l"/>
              </dgm:alg>
              <dgm:shape xmlns:r="http://schemas.openxmlformats.org/officeDocument/2006/relationships" rot="90" type="round2Same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2 1" cnt="1 0"/>
              <dgm:constrLst>
                <dgm:constr type="lMarg" refType="primFontSz" fact="0.45"/>
                <dgm:constr type="rMarg" refType="primFontSz" fact="0.3"/>
                <dgm:constr type="tMarg" refType="primFontSz" fact="0.5"/>
                <dgm:constr type="bMarg" refType="primFontSz" fact="0.5"/>
              </dgm:constrLst>
              <dgm:ruleLst>
                <dgm:rule type="primFontSz" val="5" fact="NaN" max="NaN"/>
              </dgm:ruleLst>
            </dgm:layoutNode>
            <dgm:layoutNode name="RightNode" styleLbl="bgImgPlace1">
              <dgm:varLst>
                <dgm:chMax val="0"/>
                <dgm:chPref val="0"/>
              </dgm:varLst>
              <dgm:alg type="sp"/>
              <dgm:shape xmlns:r="http://schemas.openxmlformats.org/officeDocument/2006/relationships" rot="90" type="round2SameRect" r:blip="">
                <dgm:adjLst>
                  <dgm:adj idx="1" val="0.1667"/>
                  <dgm:adj idx="2" val="0"/>
                </dgm:adjLst>
              </dgm:shape>
              <dgm:presOf axis="ch desOrSelf" ptType="node node" st="2 1" cnt="1 0"/>
            </dgm:layoutNode>
            <dgm:layoutNode name="TopArrow">
              <dgm:alg type="sp"/>
              <dgm:shape xmlns:r="http://schemas.openxmlformats.org/officeDocument/2006/relationships" type="circularArrow" r:blip="">
                <dgm:adjLst>
                  <dgm:adj idx="1" val="0.125"/>
                  <dgm:adj idx="2" val="19.0387"/>
                  <dgm:adj idx="3" val="-19.0387"/>
                  <dgm:adj idx="4" val="180"/>
                  <dgm:adj idx="5" val="0.125"/>
                </dgm:adjLst>
              </dgm:shape>
              <dgm:presOf/>
            </dgm:layoutNode>
            <dgm:layoutNode name="BottomArrow">
              <dgm:alg type="sp"/>
              <dgm:shape xmlns:r="http://schemas.openxmlformats.org/officeDocument/2006/relationships" rot="180" type="circularArrow" r:blip="">
                <dgm:adjLst>
                  <dgm:adj idx="1" val="0.125"/>
                  <dgm:adj idx="2" val="19.0387"/>
                  <dgm:adj idx="3" val="-19.0387"/>
                  <dgm:adj idx="4" val="180"/>
                  <dgm:adj idx="5" val="0.125"/>
                </dgm:adjLst>
              </dgm:shape>
              <dgm:presOf/>
            </dgm:layoutNode>
          </dgm:if>
          <dgm:else name="Name17"/>
        </dgm:choose>
      </dgm:if>
      <dgm:else name="Name18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782056-51FF-4EC2-91FF-FCF55F665D17}" type="datetimeFigureOut">
              <a:rPr lang="es-CR" smtClean="0"/>
              <a:pPr/>
              <a:t>19/09/2014</a:t>
            </a:fld>
            <a:endParaRPr lang="es-C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AB4399-8C96-4009-9F9E-D65B98D265BA}" type="slidenum">
              <a:rPr lang="es-CR" smtClean="0"/>
              <a:pPr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9633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F2A919-E4F3-4172-ADFA-2977229FF574}" type="slidenum">
              <a:rPr lang="es-ES_tradnl"/>
              <a:pPr/>
              <a:t>27</a:t>
            </a:fld>
            <a:endParaRPr lang="es-ES_tradnl"/>
          </a:p>
        </p:txBody>
      </p:sp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0162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F2A919-E4F3-4172-ADFA-2977229FF574}" type="slidenum">
              <a:rPr lang="es-ES_tradnl"/>
              <a:pPr/>
              <a:t>29</a:t>
            </a:fld>
            <a:endParaRPr lang="es-ES_tradnl"/>
          </a:p>
        </p:txBody>
      </p:sp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89599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F2A919-E4F3-4172-ADFA-2977229FF574}" type="slidenum">
              <a:rPr lang="es-ES_tradnl"/>
              <a:pPr/>
              <a:t>31</a:t>
            </a:fld>
            <a:endParaRPr lang="es-ES_tradnl"/>
          </a:p>
        </p:txBody>
      </p:sp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1691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F2A919-E4F3-4172-ADFA-2977229FF574}" type="slidenum">
              <a:rPr lang="es-ES_tradnl"/>
              <a:pPr/>
              <a:t>33</a:t>
            </a:fld>
            <a:endParaRPr lang="es-ES_tradnl"/>
          </a:p>
        </p:txBody>
      </p:sp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40708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3A6550-2B7E-4F9D-B2D2-8D001A5240E5}" type="slidenum">
              <a:rPr lang="es-ES_tradnl"/>
              <a:pPr/>
              <a:t>51</a:t>
            </a:fld>
            <a:endParaRPr lang="es-ES_tradnl"/>
          </a:p>
        </p:txBody>
      </p:sp>
      <p:sp>
        <p:nvSpPr>
          <p:cNvPr id="17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53477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5A0446-D4ED-49E2-BD94-553FA95B2437}" type="slidenum">
              <a:rPr lang="es-ES_tradnl"/>
              <a:pPr/>
              <a:t>52</a:t>
            </a:fld>
            <a:endParaRPr lang="es-ES_tradnl"/>
          </a:p>
        </p:txBody>
      </p:sp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4036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19/09/2014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19/09/2014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19/09/2014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just">
              <a:defRPr/>
            </a:lvl1pPr>
            <a:lvl2pPr marL="457200" indent="-182880" algn="just">
              <a:buFont typeface="Arial" pitchFamily="34" charset="0"/>
              <a:buChar char="–"/>
              <a:defRPr/>
            </a:lvl2pPr>
            <a:lvl3pPr marL="731520" indent="-182880" algn="just">
              <a:buFont typeface="Wingdings" pitchFamily="2" charset="2"/>
              <a:buChar char="§"/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19/09/2014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19/09/2014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19/09/2014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19/09/2014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19/09/2014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19/09/2014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19/09/2014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19/09/2014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19/09/2014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4.xml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4.xml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5.xml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5.xml"/><Relationship Id="rId5" Type="http://schemas.openxmlformats.org/officeDocument/2006/relationships/diagramColors" Target="../diagrams/colors25.xml"/><Relationship Id="rId4" Type="http://schemas.openxmlformats.org/officeDocument/2006/relationships/diagramQuickStyle" Target="../diagrams/quickStyle2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6.xml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6.xml"/><Relationship Id="rId5" Type="http://schemas.openxmlformats.org/officeDocument/2006/relationships/diagramColors" Target="../diagrams/colors26.xml"/><Relationship Id="rId4" Type="http://schemas.openxmlformats.org/officeDocument/2006/relationships/diagramQuickStyle" Target="../diagrams/quickStyle2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s-CR" b="1" dirty="0" smtClean="0"/>
              <a:t>Fundamentos de bases de datos</a:t>
            </a:r>
            <a:endParaRPr lang="es-CR" b="1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846640" cy="2876128"/>
          </a:xfrm>
        </p:spPr>
        <p:txBody>
          <a:bodyPr>
            <a:normAutofit/>
          </a:bodyPr>
          <a:lstStyle/>
          <a:p>
            <a:pPr algn="ctr"/>
            <a:endParaRPr lang="es-CR" dirty="0" smtClean="0"/>
          </a:p>
          <a:p>
            <a:pPr algn="ctr"/>
            <a:r>
              <a:rPr lang="es-CR" sz="3600" b="1" dirty="0" smtClean="0"/>
              <a:t>Introducción a las bases de datos</a:t>
            </a:r>
          </a:p>
          <a:p>
            <a:pPr algn="ctr"/>
            <a:endParaRPr lang="es-CR" sz="3200" dirty="0"/>
          </a:p>
          <a:p>
            <a:pPr algn="ctr"/>
            <a:r>
              <a:rPr lang="es-CR" sz="3200" dirty="0" smtClean="0"/>
              <a:t>Efrén Jiménez Delgado</a:t>
            </a:r>
            <a:endParaRPr lang="es-CR" sz="3200" dirty="0"/>
          </a:p>
        </p:txBody>
      </p:sp>
    </p:spTree>
    <p:extLst>
      <p:ext uri="{BB962C8B-B14F-4D97-AF65-F5344CB8AC3E}">
        <p14:creationId xmlns:p14="http://schemas.microsoft.com/office/powerpoint/2010/main" val="3645476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Base de datos</a:t>
            </a:r>
            <a:r>
              <a:rPr lang="es-CR" dirty="0" smtClean="0"/>
              <a:t>: Historia</a:t>
            </a:r>
            <a:endParaRPr lang="es-C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/>
              <a:t>Ver video</a:t>
            </a:r>
          </a:p>
          <a:p>
            <a:pPr lvl="1"/>
            <a:r>
              <a:rPr lang="es-ES" dirty="0"/>
              <a:t>Historia de la base de datos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422947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Base de datos: Características</a:t>
            </a:r>
            <a:endParaRPr lang="es-CR" dirty="0"/>
          </a:p>
        </p:txBody>
      </p:sp>
      <p:graphicFrame>
        <p:nvGraphicFramePr>
          <p:cNvPr id="3" name="2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8645245"/>
              </p:ext>
            </p:extLst>
          </p:nvPr>
        </p:nvGraphicFramePr>
        <p:xfrm>
          <a:off x="457200" y="1600200"/>
          <a:ext cx="82296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2298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Base de datos: Características</a:t>
            </a:r>
            <a:endParaRPr lang="es-CR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8496044"/>
              </p:ext>
            </p:extLst>
          </p:nvPr>
        </p:nvGraphicFramePr>
        <p:xfrm>
          <a:off x="457200" y="1600200"/>
          <a:ext cx="82296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69103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R" dirty="0" smtClean="0"/>
              <a:t>Sistema de base de datos vs. Sistema de archivos</a:t>
            </a:r>
            <a:endParaRPr lang="es-CR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8731072"/>
              </p:ext>
            </p:extLst>
          </p:nvPr>
        </p:nvGraphicFramePr>
        <p:xfrm>
          <a:off x="107504" y="1600200"/>
          <a:ext cx="8856984" cy="512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8492"/>
                <a:gridCol w="4428492"/>
              </a:tblGrid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s-CR" sz="1600" i="1" dirty="0" smtClean="0"/>
                        <a:t>Sistema de base de datos</a:t>
                      </a:r>
                      <a:endParaRPr lang="es-CR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CR" sz="1600" i="1" dirty="0" smtClean="0"/>
                        <a:t>Sistema de archivos</a:t>
                      </a:r>
                      <a:endParaRPr lang="es-CR" sz="1600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s-ES" sz="1600" dirty="0" smtClean="0"/>
                        <a:t>Se mantiene un </a:t>
                      </a:r>
                      <a:r>
                        <a:rPr lang="es-ES" sz="1600" dirty="0" smtClean="0">
                          <a:solidFill>
                            <a:srgbClr val="7030A0"/>
                          </a:solidFill>
                        </a:rPr>
                        <a:t>único almacén de datos </a:t>
                      </a:r>
                      <a:r>
                        <a:rPr lang="es-ES" sz="1600" dirty="0" smtClean="0"/>
                        <a:t>que se define una sola vez y al cual tienen acceso muchos usuarios</a:t>
                      </a:r>
                      <a:endParaRPr lang="es-C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 sz="1600" dirty="0" smtClean="0">
                          <a:solidFill>
                            <a:srgbClr val="7030A0"/>
                          </a:solidFill>
                        </a:rPr>
                        <a:t>Cada usuario define e implementa </a:t>
                      </a:r>
                      <a:r>
                        <a:rPr lang="es-ES" sz="1600" dirty="0" smtClean="0"/>
                        <a:t>los</a:t>
                      </a:r>
                    </a:p>
                    <a:p>
                      <a:pPr algn="just"/>
                      <a:r>
                        <a:rPr lang="es-ES" sz="1600" dirty="0" smtClean="0"/>
                        <a:t>archivos requeridos para una aplicación específica</a:t>
                      </a:r>
                      <a:endParaRPr lang="es-C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s-ES" sz="1600" dirty="0" smtClean="0"/>
                        <a:t>Naturaleza </a:t>
                      </a:r>
                      <a:r>
                        <a:rPr lang="es-ES" sz="1600" dirty="0" err="1" smtClean="0"/>
                        <a:t>autodescriptiva</a:t>
                      </a:r>
                      <a:r>
                        <a:rPr lang="es-ES" sz="1600" dirty="0" smtClean="0"/>
                        <a:t> de los sistemas de base de datos: el sistema no solo contiene la base de datos misma, sino también una </a:t>
                      </a:r>
                      <a:r>
                        <a:rPr lang="es-ES" sz="16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definición o descripción completa de esta</a:t>
                      </a:r>
                      <a:r>
                        <a:rPr lang="es-ES" sz="1600" dirty="0" smtClean="0"/>
                        <a:t>. </a:t>
                      </a:r>
                      <a:endParaRPr lang="es-C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 sz="1600" dirty="0" smtClean="0"/>
                        <a:t>La definición de los datos es parte de los programas de aplicación, por tanto dichos </a:t>
                      </a:r>
                      <a:r>
                        <a:rPr lang="es-ES" sz="16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programas sólo pueden trabajar con una base de datos específica</a:t>
                      </a:r>
                      <a:endParaRPr lang="es-CR" sz="16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s-ES" sz="1600" dirty="0" smtClean="0"/>
                        <a:t>Separación entre los programas y los datos: los programas de acceso del SGBD deben ser independientes de cualquier archivo específico. </a:t>
                      </a:r>
                      <a:r>
                        <a:rPr lang="es-ES" sz="16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La estructura de los archivos de datos está en el catálogo aparte de los programas de acceso</a:t>
                      </a:r>
                      <a:endParaRPr lang="es-CR" sz="16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 sz="1600" dirty="0" smtClean="0"/>
                        <a:t>La estructura de los archivos de datos viene integrada en los programas de acceso, así que </a:t>
                      </a:r>
                    </a:p>
                    <a:p>
                      <a:pPr algn="just"/>
                      <a:r>
                        <a:rPr lang="es-ES" sz="16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cualquier modificación de la estructura de un archivo puede requerir la modificación de todos los programas que tienen acceso a dicho archivo</a:t>
                      </a:r>
                      <a:r>
                        <a:rPr lang="es-ES" sz="1600" dirty="0" smtClean="0"/>
                        <a:t>.</a:t>
                      </a:r>
                      <a:endParaRPr lang="es-C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s-ES" sz="1600" dirty="0" smtClean="0"/>
                        <a:t>Abstracción de los datos: el SGBD provee al usuario una </a:t>
                      </a:r>
                      <a:r>
                        <a:rPr lang="es-ES" sz="1600" dirty="0" smtClean="0">
                          <a:solidFill>
                            <a:srgbClr val="00B0F0"/>
                          </a:solidFill>
                        </a:rPr>
                        <a:t>representación conceptual de la data</a:t>
                      </a:r>
                      <a:r>
                        <a:rPr lang="es-ES" sz="1600" dirty="0" smtClean="0"/>
                        <a:t> que no incluye (necesariamente) detalles de su implementación</a:t>
                      </a:r>
                      <a:endParaRPr lang="es-C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 sz="1600" dirty="0" smtClean="0"/>
                        <a:t>Cada archivo puede estar definido por su </a:t>
                      </a:r>
                      <a:r>
                        <a:rPr lang="es-ES" sz="1600" dirty="0" smtClean="0">
                          <a:solidFill>
                            <a:srgbClr val="00B0F0"/>
                          </a:solidFill>
                        </a:rPr>
                        <a:t>longitud de registros</a:t>
                      </a:r>
                      <a:r>
                        <a:rPr lang="es-ES" sz="1600" dirty="0" smtClean="0"/>
                        <a:t> (# de bytes por registro) y cada campo puede ser especificado por su byte de comienzo dentro de un registro y su longitud en byte.</a:t>
                      </a:r>
                      <a:endParaRPr lang="es-CR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788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R" dirty="0" smtClean="0"/>
              <a:t>Sistema de base de datos vs. Sistema de archivos</a:t>
            </a:r>
            <a:endParaRPr lang="es-CR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5359005"/>
              </p:ext>
            </p:extLst>
          </p:nvPr>
        </p:nvGraphicFramePr>
        <p:xfrm>
          <a:off x="107504" y="1600200"/>
          <a:ext cx="8856984" cy="469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8492"/>
                <a:gridCol w="4428492"/>
              </a:tblGrid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s-CR" sz="1600" i="1" dirty="0" smtClean="0"/>
                        <a:t>Sistema de base de datos</a:t>
                      </a:r>
                      <a:endParaRPr lang="es-CR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CR" sz="1600" i="1" dirty="0" smtClean="0"/>
                        <a:t>Sistema de archivos</a:t>
                      </a:r>
                      <a:endParaRPr lang="es-CR" sz="1600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s-ES" sz="1600" dirty="0" smtClean="0"/>
                        <a:t>Comportamiento de datos y procesamiento de transacciones multiusuarios: los SGBD deben permitir el </a:t>
                      </a:r>
                      <a:r>
                        <a:rPr lang="es-ES" sz="1600" dirty="0" smtClean="0">
                          <a:solidFill>
                            <a:srgbClr val="7030A0"/>
                          </a:solidFill>
                        </a:rPr>
                        <a:t>acceso simultáneo a varios usuarios</a:t>
                      </a:r>
                      <a:r>
                        <a:rPr lang="es-ES" sz="1600" dirty="0" smtClean="0"/>
                        <a:t>. El SGBD debe incluir software de </a:t>
                      </a:r>
                      <a:r>
                        <a:rPr lang="es-ES" sz="1600" dirty="0" smtClean="0">
                          <a:solidFill>
                            <a:srgbClr val="7030A0"/>
                          </a:solidFill>
                        </a:rPr>
                        <a:t>control de concurrencia para asegurarse de que las actualizaciones de un dato sean las correctas</a:t>
                      </a:r>
                      <a:r>
                        <a:rPr lang="es-ES" sz="1600" dirty="0" smtClean="0"/>
                        <a:t>, además de asegurarse de que estas actualizaciones estén disponibles para todos lo Usuarios</a:t>
                      </a:r>
                      <a:endParaRPr lang="es-C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 sz="1600" dirty="0" smtClean="0"/>
                        <a:t>En los sistemas de archivos existen muchas </a:t>
                      </a:r>
                      <a:r>
                        <a:rPr lang="es-ES" sz="1600" dirty="0" smtClean="0">
                          <a:solidFill>
                            <a:srgbClr val="7030A0"/>
                          </a:solidFill>
                        </a:rPr>
                        <a:t>incoherencias en los datos</a:t>
                      </a:r>
                      <a:r>
                        <a:rPr lang="es-ES" sz="1600" dirty="0" smtClean="0"/>
                        <a:t>, debido a la falla en las actualizaciones.</a:t>
                      </a:r>
                      <a:endParaRPr lang="es-C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s-ES" sz="1600" dirty="0" smtClean="0"/>
                        <a:t>Manejo de múltiples vistas de los datos: </a:t>
                      </a:r>
                      <a:r>
                        <a:rPr lang="es-ES" sz="16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cada uno de los usuarios de la base de datos puede </a:t>
                      </a:r>
                    </a:p>
                    <a:p>
                      <a:pPr algn="just"/>
                      <a:r>
                        <a:rPr lang="es-ES" sz="16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requerir una perspectiva o vista diferente de la </a:t>
                      </a:r>
                    </a:p>
                    <a:p>
                      <a:pPr algn="just"/>
                      <a:r>
                        <a:rPr lang="es-ES" sz="16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misma.</a:t>
                      </a:r>
                      <a:r>
                        <a:rPr lang="es-ES" sz="1600" dirty="0" smtClean="0"/>
                        <a:t> Una vista puede ser un subconjunto de </a:t>
                      </a:r>
                    </a:p>
                    <a:p>
                      <a:pPr algn="just"/>
                      <a:r>
                        <a:rPr lang="es-ES" sz="1600" dirty="0" smtClean="0"/>
                        <a:t>la base de datos o contener datos virtuales que se deriven de los archivos de la base de datos,</a:t>
                      </a:r>
                      <a:r>
                        <a:rPr lang="es-ES" sz="1600" baseline="0" dirty="0" smtClean="0"/>
                        <a:t> </a:t>
                      </a:r>
                      <a:r>
                        <a:rPr lang="es-ES" sz="1600" dirty="0" smtClean="0"/>
                        <a:t>pero que no estén almacenados explícitamente.</a:t>
                      </a:r>
                      <a:endParaRPr lang="es-C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 sz="1600" dirty="0" smtClean="0"/>
                        <a:t>En los sistemas de archivos </a:t>
                      </a:r>
                      <a:r>
                        <a:rPr lang="es-ES" sz="16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no existen diferentes vistas de datos</a:t>
                      </a:r>
                      <a:endParaRPr lang="es-CR" sz="16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241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Sistema Gestor de Base de datos</a:t>
            </a:r>
            <a:endParaRPr lang="es-CR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75239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SGBD: Definición</a:t>
            </a:r>
            <a:endParaRPr lang="es-CR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Colección 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de datos</a:t>
            </a:r>
            <a:r>
              <a:rPr lang="es-ES" dirty="0"/>
              <a:t> </a:t>
            </a:r>
            <a:r>
              <a:rPr lang="es-ES" dirty="0">
                <a:solidFill>
                  <a:srgbClr val="0070C0"/>
                </a:solidFill>
              </a:rPr>
              <a:t>relacionados entre </a:t>
            </a:r>
            <a:r>
              <a:rPr lang="es-ES" dirty="0" smtClean="0">
                <a:solidFill>
                  <a:srgbClr val="0070C0"/>
                </a:solidFill>
              </a:rPr>
              <a:t>sí, estructurados </a:t>
            </a:r>
            <a:r>
              <a:rPr lang="es-ES" dirty="0">
                <a:solidFill>
                  <a:srgbClr val="0070C0"/>
                </a:solidFill>
              </a:rPr>
              <a:t>y organizados</a:t>
            </a:r>
            <a:r>
              <a:rPr lang="es-ES" dirty="0"/>
              <a:t>, y un 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conjunto de programas</a:t>
            </a:r>
            <a:r>
              <a:rPr lang="es-ES" dirty="0"/>
              <a:t> que </a:t>
            </a:r>
            <a:r>
              <a:rPr lang="es-ES" dirty="0">
                <a:solidFill>
                  <a:srgbClr val="0070C0"/>
                </a:solidFill>
              </a:rPr>
              <a:t>acceden y </a:t>
            </a:r>
            <a:r>
              <a:rPr lang="es-ES" dirty="0" smtClean="0">
                <a:solidFill>
                  <a:srgbClr val="0070C0"/>
                </a:solidFill>
              </a:rPr>
              <a:t>gestionan esos </a:t>
            </a:r>
            <a:r>
              <a:rPr lang="es-ES" dirty="0">
                <a:solidFill>
                  <a:srgbClr val="0070C0"/>
                </a:solidFill>
              </a:rPr>
              <a:t>datos</a:t>
            </a:r>
            <a:r>
              <a:rPr lang="es-ES" dirty="0" smtClean="0"/>
              <a:t>.</a:t>
            </a:r>
          </a:p>
          <a:p>
            <a:r>
              <a:rPr lang="es-ES" dirty="0" smtClean="0"/>
              <a:t>Es </a:t>
            </a:r>
            <a:r>
              <a:rPr lang="es-ES" dirty="0"/>
              <a:t>un 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software 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específico</a:t>
            </a:r>
            <a:r>
              <a:rPr lang="es-ES" dirty="0" smtClean="0"/>
              <a:t> </a:t>
            </a:r>
            <a:r>
              <a:rPr lang="es-ES" dirty="0"/>
              <a:t>que permite a los usuarios </a:t>
            </a:r>
            <a:r>
              <a:rPr lang="es-ES" dirty="0">
                <a:solidFill>
                  <a:srgbClr val="0070C0"/>
                </a:solidFill>
              </a:rPr>
              <a:t>crear, mantener </a:t>
            </a:r>
            <a:r>
              <a:rPr lang="es-ES" dirty="0" smtClean="0">
                <a:solidFill>
                  <a:srgbClr val="0070C0"/>
                </a:solidFill>
              </a:rPr>
              <a:t>y manipular</a:t>
            </a:r>
            <a:r>
              <a:rPr lang="es-ES" dirty="0" smtClean="0"/>
              <a:t> </a:t>
            </a:r>
            <a:r>
              <a:rPr lang="es-ES" dirty="0"/>
              <a:t>la BD (incorporando transparente e internamente los </a:t>
            </a:r>
            <a:r>
              <a:rPr lang="es-ES" dirty="0" smtClean="0"/>
              <a:t> mecanismos </a:t>
            </a:r>
            <a:r>
              <a:rPr lang="es-ES" dirty="0"/>
              <a:t>necesarios para su funcionamiento correcto) .</a:t>
            </a:r>
            <a:endParaRPr lang="es-ES" dirty="0" smtClean="0"/>
          </a:p>
          <a:p>
            <a:r>
              <a:rPr lang="es-CR" dirty="0"/>
              <a:t>Objetivo principal:</a:t>
            </a:r>
          </a:p>
          <a:p>
            <a:pPr lvl="1"/>
            <a:r>
              <a:rPr lang="es-ES" dirty="0"/>
              <a:t>Proporcionar una forma de 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almacenar y recuperar 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la información</a:t>
            </a:r>
            <a:r>
              <a:rPr lang="es-ES" dirty="0" smtClean="0"/>
              <a:t> </a:t>
            </a:r>
            <a:r>
              <a:rPr lang="es-ES" dirty="0"/>
              <a:t>de una base de datos de manera que </a:t>
            </a:r>
            <a:r>
              <a:rPr lang="es-ES" dirty="0" smtClean="0"/>
              <a:t>sea </a:t>
            </a:r>
            <a:r>
              <a:rPr lang="es-CR" dirty="0" smtClean="0"/>
              <a:t>tanto </a:t>
            </a:r>
            <a:r>
              <a:rPr lang="es-CR" dirty="0"/>
              <a:t>práctica como eficiente.</a:t>
            </a:r>
          </a:p>
        </p:txBody>
      </p:sp>
    </p:spTree>
    <p:extLst>
      <p:ext uri="{BB962C8B-B14F-4D97-AF65-F5344CB8AC3E}">
        <p14:creationId xmlns:p14="http://schemas.microsoft.com/office/powerpoint/2010/main" val="136610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SGBD: Características</a:t>
            </a:r>
            <a:endParaRPr lang="es-CR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8005372"/>
              </p:ext>
            </p:extLst>
          </p:nvPr>
        </p:nvGraphicFramePr>
        <p:xfrm>
          <a:off x="179512" y="1600200"/>
          <a:ext cx="8712968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97074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SGBD: Características</a:t>
            </a:r>
            <a:endParaRPr lang="es-CR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5861139"/>
              </p:ext>
            </p:extLst>
          </p:nvPr>
        </p:nvGraphicFramePr>
        <p:xfrm>
          <a:off x="179512" y="1600200"/>
          <a:ext cx="8712968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40764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SGBD: Características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/>
              <a:t>Integridad</a:t>
            </a:r>
          </a:p>
          <a:p>
            <a:pPr lvl="1"/>
            <a:r>
              <a:rPr lang="es-CR" dirty="0"/>
              <a:t>Calidad de la información</a:t>
            </a:r>
            <a:r>
              <a:rPr lang="es-CR" dirty="0" smtClean="0"/>
              <a:t>: </a:t>
            </a:r>
            <a:r>
              <a:rPr lang="es-ES" dirty="0" smtClean="0"/>
              <a:t>“</a:t>
            </a:r>
            <a:r>
              <a:rPr lang="es-ES" i="1" dirty="0"/>
              <a:t>los datos deben estar estructurados reflejando </a:t>
            </a:r>
            <a:r>
              <a:rPr lang="es-ES" i="1" dirty="0" smtClean="0"/>
              <a:t>adecuadamente los </a:t>
            </a:r>
            <a:r>
              <a:rPr lang="es-ES" i="1" dirty="0"/>
              <a:t>objetos, relaciones y las restricciones existentes en </a:t>
            </a:r>
            <a:r>
              <a:rPr lang="es-ES" i="1" dirty="0" smtClean="0"/>
              <a:t>la parcela </a:t>
            </a:r>
            <a:r>
              <a:rPr lang="es-ES" i="1" dirty="0"/>
              <a:t>del mundo real que modela la base de datos</a:t>
            </a:r>
            <a:r>
              <a:rPr lang="es-ES" i="1" dirty="0" smtClean="0"/>
              <a:t>”</a:t>
            </a:r>
          </a:p>
          <a:p>
            <a:pPr lvl="1"/>
            <a:r>
              <a:rPr lang="es-ES" dirty="0"/>
              <a:t>SGBD debe asegurar que los datos se almacenan correctamente</a:t>
            </a:r>
          </a:p>
          <a:p>
            <a:pPr lvl="1"/>
            <a:r>
              <a:rPr lang="es-ES" dirty="0" smtClean="0"/>
              <a:t>SGBD </a:t>
            </a:r>
            <a:r>
              <a:rPr lang="es-ES" dirty="0"/>
              <a:t>debe asegurar que las actualizaciones de los </a:t>
            </a:r>
            <a:r>
              <a:rPr lang="es-ES" dirty="0" smtClean="0"/>
              <a:t>usuarios sobre </a:t>
            </a:r>
            <a:r>
              <a:rPr lang="es-ES" dirty="0"/>
              <a:t>la base de datos se ejecutan correctamente y que se </a:t>
            </a:r>
            <a:r>
              <a:rPr lang="es-ES" dirty="0" smtClean="0"/>
              <a:t>hacen </a:t>
            </a:r>
            <a:r>
              <a:rPr lang="es-CR" dirty="0" smtClean="0"/>
              <a:t>permanentes</a:t>
            </a:r>
          </a:p>
          <a:p>
            <a:pPr lvl="1"/>
            <a:r>
              <a:rPr lang="es-CR" dirty="0" smtClean="0"/>
              <a:t>Ejemplo</a:t>
            </a:r>
          </a:p>
          <a:p>
            <a:pPr lvl="2"/>
            <a:r>
              <a:rPr lang="es-ES" dirty="0"/>
              <a:t>El saldo de una cuenta bancaria  no puede nunca ser más bajo de una cantidad predeterminada (por ejemplo 25 US</a:t>
            </a:r>
            <a:r>
              <a:rPr lang="es-ES" dirty="0" smtClean="0"/>
              <a:t>).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09984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Agenda</a:t>
            </a:r>
            <a:endParaRPr lang="es-C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Contacto</a:t>
            </a:r>
          </a:p>
          <a:p>
            <a:r>
              <a:rPr lang="es-ES" dirty="0"/>
              <a:t>Lineamientos, programa y </a:t>
            </a:r>
            <a:r>
              <a:rPr lang="es-ES" dirty="0" smtClean="0"/>
              <a:t>evaluación</a:t>
            </a:r>
          </a:p>
          <a:p>
            <a:r>
              <a:rPr lang="es-ES" dirty="0" smtClean="0"/>
              <a:t>Bases de datos</a:t>
            </a:r>
          </a:p>
          <a:p>
            <a:r>
              <a:rPr lang="es-ES" dirty="0" smtClean="0"/>
              <a:t>Sistemas gestores de bases de datos</a:t>
            </a:r>
          </a:p>
        </p:txBody>
      </p:sp>
    </p:spTree>
    <p:extLst>
      <p:ext uri="{BB962C8B-B14F-4D97-AF65-F5344CB8AC3E}">
        <p14:creationId xmlns:p14="http://schemas.microsoft.com/office/powerpoint/2010/main" val="21851998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SGBD: Características</a:t>
            </a:r>
            <a:endParaRPr lang="es-CR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0939567"/>
              </p:ext>
            </p:extLst>
          </p:nvPr>
        </p:nvGraphicFramePr>
        <p:xfrm>
          <a:off x="179512" y="1600200"/>
          <a:ext cx="8712968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40764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SGBD: Características</a:t>
            </a:r>
            <a:endParaRPr lang="es-C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/>
              <a:t>Seguridad</a:t>
            </a:r>
          </a:p>
          <a:p>
            <a:pPr lvl="1"/>
            <a:r>
              <a:rPr lang="es-CR" dirty="0"/>
              <a:t>Objetivo</a:t>
            </a:r>
            <a:r>
              <a:rPr lang="es-CR" dirty="0" smtClean="0"/>
              <a:t>: </a:t>
            </a:r>
            <a:r>
              <a:rPr lang="es-ES" i="1" dirty="0" smtClean="0"/>
              <a:t>Sólo </a:t>
            </a:r>
            <a:r>
              <a:rPr lang="es-ES" i="1" dirty="0"/>
              <a:t>pueden acceder a la información las </a:t>
            </a:r>
            <a:r>
              <a:rPr lang="es-ES" i="1" dirty="0" smtClean="0"/>
              <a:t>personas </a:t>
            </a:r>
            <a:r>
              <a:rPr lang="es-ES" i="1" dirty="0"/>
              <a:t>y </a:t>
            </a:r>
            <a:r>
              <a:rPr lang="es-ES" i="1" dirty="0" smtClean="0"/>
              <a:t>procesos autorizados </a:t>
            </a:r>
            <a:r>
              <a:rPr lang="es-ES" i="1" dirty="0"/>
              <a:t>y en la forma autorizada</a:t>
            </a:r>
            <a:r>
              <a:rPr lang="es-ES" i="1" dirty="0" smtClean="0"/>
              <a:t>.</a:t>
            </a:r>
          </a:p>
          <a:p>
            <a:pPr lvl="1"/>
            <a:endParaRPr lang="es-CR" dirty="0"/>
          </a:p>
        </p:txBody>
      </p:sp>
      <p:sp>
        <p:nvSpPr>
          <p:cNvPr id="4" name="AutoShape 2" descr="https://encrypted-tbn0.gstatic.com/images?q=tbn:ANd9GcQiI0hlkFXYelRKeQoBqifG4rbnPu42RoZCx7HUsZx7DBUz-9CV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R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36" y="2996952"/>
            <a:ext cx="3600000" cy="3600000"/>
          </a:xfrm>
          <a:prstGeom prst="rect">
            <a:avLst/>
          </a:prstGeom>
          <a:solidFill>
            <a:srgbClr val="FFFFFF">
              <a:shade val="85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  <p:sp>
        <p:nvSpPr>
          <p:cNvPr id="5" name="4 Rectángulo"/>
          <p:cNvSpPr/>
          <p:nvPr/>
        </p:nvSpPr>
        <p:spPr>
          <a:xfrm>
            <a:off x="4427984" y="2996952"/>
            <a:ext cx="4248472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880" indent="-182880" algn="just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/>
            </a:pPr>
            <a:r>
              <a:rPr lang="es-ES" sz="2400" dirty="0" smtClean="0"/>
              <a:t>Ejemplo</a:t>
            </a:r>
          </a:p>
          <a:p>
            <a:pPr marL="640080" lvl="1" indent="-182880" algn="just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/>
            </a:pPr>
            <a:r>
              <a:rPr lang="es-ES" sz="2000" dirty="0"/>
              <a:t>En un sistema Bancario, el personal de nóminas necesita ver sólo esa parte de la DB que tiene información acerca de varios empleados del banco. </a:t>
            </a:r>
          </a:p>
          <a:p>
            <a:pPr marL="640080" lvl="1" indent="-182880" algn="just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/>
            </a:pPr>
            <a:r>
              <a:rPr lang="es-ES" sz="2000" dirty="0"/>
              <a:t>No necesita acceder a la información acerca de las cuentas de los clientes. </a:t>
            </a:r>
          </a:p>
        </p:txBody>
      </p:sp>
    </p:spTree>
    <p:extLst>
      <p:ext uri="{BB962C8B-B14F-4D97-AF65-F5344CB8AC3E}">
        <p14:creationId xmlns:p14="http://schemas.microsoft.com/office/powerpoint/2010/main" val="310092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SGBD: Características</a:t>
            </a:r>
            <a:endParaRPr lang="es-CR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0370445"/>
              </p:ext>
            </p:extLst>
          </p:nvPr>
        </p:nvGraphicFramePr>
        <p:xfrm>
          <a:off x="179512" y="1600200"/>
          <a:ext cx="8712968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40764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SGBD: Características</a:t>
            </a:r>
          </a:p>
        </p:txBody>
      </p:sp>
      <p:pic>
        <p:nvPicPr>
          <p:cNvPr id="18434" name="Picture 2" descr="http://www.sinologic.net/blog/wp-content/uploads/2011/12/failover_redundanci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5020" y="3219400"/>
            <a:ext cx="28575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260848"/>
          </a:xfrm>
        </p:spPr>
        <p:txBody>
          <a:bodyPr>
            <a:normAutofit fontScale="92500" lnSpcReduction="20000"/>
          </a:bodyPr>
          <a:lstStyle/>
          <a:p>
            <a:r>
              <a:rPr lang="es-CR" dirty="0" smtClean="0"/>
              <a:t>Redundancia</a:t>
            </a:r>
          </a:p>
          <a:p>
            <a:pPr lvl="1"/>
            <a:r>
              <a:rPr lang="es-ES" dirty="0">
                <a:latin typeface="Verdana" pitchFamily="34" charset="0"/>
              </a:rPr>
              <a:t>En las bases de datos se almacenan grandes cantidades de datos, que son definidos una sola vez y que pueden ser </a:t>
            </a:r>
            <a:r>
              <a:rPr lang="es-ES" dirty="0" smtClean="0">
                <a:latin typeface="Verdana" pitchFamily="34" charset="0"/>
              </a:rPr>
              <a:t>accedidas </a:t>
            </a:r>
            <a:r>
              <a:rPr lang="es-ES" dirty="0">
                <a:latin typeface="Verdana" pitchFamily="34" charset="0"/>
              </a:rPr>
              <a:t>por varios usuarios a la vez, teniendo todos los datos integrados y creando una dependencia de datos a la organización y no a los departamentos o núcleos de la misma, eliminando la redundancia de datos y estableciendo una mínima duplicidad de los datos</a:t>
            </a:r>
            <a:r>
              <a:rPr lang="es-ES" dirty="0" smtClean="0">
                <a:latin typeface="Verdana" pitchFamily="34" charset="0"/>
              </a:rPr>
              <a:t>.</a:t>
            </a:r>
            <a:endParaRPr lang="es-CR" dirty="0"/>
          </a:p>
        </p:txBody>
      </p:sp>
      <p:sp>
        <p:nvSpPr>
          <p:cNvPr id="4" name="3 Rectángulo"/>
          <p:cNvSpPr/>
          <p:nvPr/>
        </p:nvSpPr>
        <p:spPr>
          <a:xfrm>
            <a:off x="467544" y="3724577"/>
            <a:ext cx="5927476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/>
            <a:r>
              <a:rPr lang="es-CR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Ejemplo</a:t>
            </a:r>
          </a:p>
          <a:p>
            <a:pPr lvl="2" algn="just"/>
            <a:r>
              <a:rPr lang="es-E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La dirección y número de teléfono de un cliente particular puede aparecer en un archivo que contenga </a:t>
            </a:r>
            <a:r>
              <a:rPr lang="es-ES" sz="1600" dirty="0">
                <a:solidFill>
                  <a:schemeClr val="bg2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cuentas de ahorros </a:t>
            </a:r>
            <a:r>
              <a:rPr lang="es-E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y en un archivo que contenga registros de una </a:t>
            </a:r>
            <a:r>
              <a:rPr lang="es-ES" sz="1600" dirty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cuenta corriente</a:t>
            </a:r>
            <a:r>
              <a:rPr lang="es-E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. </a:t>
            </a:r>
          </a:p>
          <a:p>
            <a:pPr lvl="2" algn="just"/>
            <a:r>
              <a:rPr lang="es-E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Esta redundancia conduce a un </a:t>
            </a:r>
            <a:r>
              <a:rPr lang="es-ES" sz="1600" dirty="0">
                <a:solidFill>
                  <a:srgbClr val="FFC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almacenamiento y coste de acceso más alto</a:t>
            </a:r>
            <a:r>
              <a:rPr lang="es-E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. Además, puede conducir a la </a:t>
            </a:r>
            <a:r>
              <a:rPr lang="es-ES" sz="1600" dirty="0">
                <a:solidFill>
                  <a:srgbClr val="FFC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inconsistencia de los datos</a:t>
            </a:r>
            <a:r>
              <a:rPr lang="es-E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. “Es decir, las diversas copias de los mismos datos  pueden NO coincidir”</a:t>
            </a:r>
          </a:p>
        </p:txBody>
      </p:sp>
    </p:spTree>
    <p:extLst>
      <p:ext uri="{BB962C8B-B14F-4D97-AF65-F5344CB8AC3E}">
        <p14:creationId xmlns:p14="http://schemas.microsoft.com/office/powerpoint/2010/main" val="406693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SGBD: Servicios</a:t>
            </a:r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6255167"/>
              </p:ext>
            </p:extLst>
          </p:nvPr>
        </p:nvGraphicFramePr>
        <p:xfrm>
          <a:off x="251520" y="1412776"/>
          <a:ext cx="8640960" cy="5256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70575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SGBD: Actores</a:t>
            </a:r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7673431"/>
              </p:ext>
            </p:extLst>
          </p:nvPr>
        </p:nvGraphicFramePr>
        <p:xfrm>
          <a:off x="457200" y="1600200"/>
          <a:ext cx="82296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17755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SGBD: Actores</a:t>
            </a:r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7868129"/>
              </p:ext>
            </p:extLst>
          </p:nvPr>
        </p:nvGraphicFramePr>
        <p:xfrm>
          <a:off x="457200" y="1600200"/>
          <a:ext cx="82296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3963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SGBD: Actores</a:t>
            </a:r>
            <a:endParaRPr lang="es-C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02920" algn="just">
              <a:lnSpc>
                <a:spcPct val="110000"/>
              </a:lnSpc>
            </a:pPr>
            <a:r>
              <a:rPr lang="es-ES_tradnl" sz="3400" dirty="0">
                <a:solidFill>
                  <a:schemeClr val="bg2">
                    <a:lumMod val="50000"/>
                  </a:schemeClr>
                </a:solidFill>
              </a:rPr>
              <a:t>Administrador</a:t>
            </a:r>
            <a:r>
              <a:rPr lang="es-ES_tradnl" sz="2600" dirty="0"/>
              <a:t> </a:t>
            </a:r>
            <a:r>
              <a:rPr lang="es-ES_tradnl" sz="3400" dirty="0"/>
              <a:t>de la base de datos (ABD)</a:t>
            </a:r>
          </a:p>
          <a:p>
            <a:pPr marL="902970" lvl="1" algn="just">
              <a:lnSpc>
                <a:spcPct val="110000"/>
              </a:lnSpc>
            </a:pPr>
            <a:r>
              <a:rPr lang="es-ES_tradnl" sz="2600" dirty="0"/>
              <a:t>Responsable de administrar los recursos del </a:t>
            </a:r>
            <a:r>
              <a:rPr lang="es-ES_tradnl" sz="2600" dirty="0" smtClean="0"/>
              <a:t>SGBD </a:t>
            </a:r>
            <a:r>
              <a:rPr lang="es-ES_tradnl" sz="2600" dirty="0"/>
              <a:t>(nivel técnico):</a:t>
            </a:r>
          </a:p>
          <a:p>
            <a:pPr marL="1245870" lvl="2" algn="just">
              <a:lnSpc>
                <a:spcPct val="110000"/>
              </a:lnSpc>
              <a:buSzPct val="85000"/>
            </a:pPr>
            <a:r>
              <a:rPr lang="es-ES_tradnl" sz="2600" dirty="0" smtClean="0"/>
              <a:t>BD </a:t>
            </a:r>
            <a:r>
              <a:rPr lang="es-ES_tradnl" sz="2600" dirty="0"/>
              <a:t>+ SGBD + Otro Software (aplicaciones/programas de acceso)</a:t>
            </a:r>
          </a:p>
          <a:p>
            <a:pPr marL="902970" lvl="1" algn="just">
              <a:lnSpc>
                <a:spcPct val="110000"/>
              </a:lnSpc>
            </a:pPr>
            <a:r>
              <a:rPr lang="es-ES_tradnl" sz="2600" dirty="0"/>
              <a:t>Las funciones del ABD incluyen:</a:t>
            </a:r>
          </a:p>
          <a:p>
            <a:pPr marL="1245870" lvl="2" algn="just">
              <a:buSzPct val="85000"/>
            </a:pPr>
            <a:r>
              <a:rPr lang="es-ES_tradnl" sz="2600" dirty="0"/>
              <a:t>Definir/Modificar la </a:t>
            </a:r>
            <a:r>
              <a:rPr lang="es-ES_tradnl" sz="2600" dirty="0">
                <a:solidFill>
                  <a:srgbClr val="0070C0"/>
                </a:solidFill>
              </a:rPr>
              <a:t>estructura</a:t>
            </a:r>
            <a:r>
              <a:rPr lang="es-ES_tradnl" sz="2600" dirty="0"/>
              <a:t> de la BD y </a:t>
            </a:r>
            <a:r>
              <a:rPr lang="es-ES_tradnl" sz="2600" dirty="0">
                <a:solidFill>
                  <a:srgbClr val="0070C0"/>
                </a:solidFill>
              </a:rPr>
              <a:t>restricciones</a:t>
            </a:r>
            <a:r>
              <a:rPr lang="es-ES_tradnl" sz="2600" dirty="0"/>
              <a:t> de los datos</a:t>
            </a:r>
          </a:p>
          <a:p>
            <a:pPr marL="1245870" lvl="2" algn="just">
              <a:buSzPct val="85000"/>
            </a:pPr>
            <a:r>
              <a:rPr lang="es-ES_tradnl" sz="2600" dirty="0"/>
              <a:t>Crear/Modificar </a:t>
            </a:r>
            <a:r>
              <a:rPr lang="es-ES_tradnl" sz="2600" dirty="0">
                <a:solidFill>
                  <a:srgbClr val="0070C0"/>
                </a:solidFill>
              </a:rPr>
              <a:t>estructuras de almacenamiento </a:t>
            </a:r>
            <a:r>
              <a:rPr lang="es-ES_tradnl" sz="2600" dirty="0"/>
              <a:t>y </a:t>
            </a:r>
            <a:r>
              <a:rPr lang="es-ES_tradnl" sz="2600" dirty="0">
                <a:solidFill>
                  <a:srgbClr val="0070C0"/>
                </a:solidFill>
              </a:rPr>
              <a:t>métodos de acceso</a:t>
            </a:r>
          </a:p>
          <a:p>
            <a:pPr marL="1245870" lvl="2" algn="just">
              <a:buSzPct val="85000"/>
            </a:pPr>
            <a:r>
              <a:rPr lang="es-ES_tradnl" sz="2600" dirty="0"/>
              <a:t>Conceder/Denegar </a:t>
            </a:r>
            <a:r>
              <a:rPr lang="es-ES_tradnl" sz="2600" dirty="0">
                <a:solidFill>
                  <a:srgbClr val="0070C0"/>
                </a:solidFill>
              </a:rPr>
              <a:t>permisos de acceso </a:t>
            </a:r>
            <a:r>
              <a:rPr lang="es-ES_tradnl" sz="2600" dirty="0"/>
              <a:t>y controlar dicho acceso a datos (seguridad de la BD)</a:t>
            </a:r>
          </a:p>
          <a:p>
            <a:pPr marL="1245870" lvl="2" algn="just">
              <a:buSzPct val="85000"/>
            </a:pPr>
            <a:r>
              <a:rPr lang="es-ES_tradnl" sz="2600" dirty="0"/>
              <a:t>Definir </a:t>
            </a:r>
            <a:r>
              <a:rPr lang="es-ES_tradnl" sz="2600" dirty="0">
                <a:solidFill>
                  <a:srgbClr val="0070C0"/>
                </a:solidFill>
              </a:rPr>
              <a:t>planes de copias de seguridad </a:t>
            </a:r>
            <a:r>
              <a:rPr lang="es-ES_tradnl" sz="2600" dirty="0"/>
              <a:t>de los datos de la BD</a:t>
            </a:r>
          </a:p>
          <a:p>
            <a:pPr marL="1245870" lvl="2" algn="just">
              <a:buSzPct val="85000"/>
            </a:pPr>
            <a:r>
              <a:rPr lang="es-ES_tradnl" sz="2600" dirty="0"/>
              <a:t>Garantizar el funcionamiento correcto del sistema y proporcionar servicio técnico al usuario (respuesta lenta del </a:t>
            </a:r>
            <a:r>
              <a:rPr lang="es-ES_tradnl" sz="2600" dirty="0" smtClean="0"/>
              <a:t>sistema)</a:t>
            </a:r>
            <a:endParaRPr lang="es-ES_tradnl" sz="2600" dirty="0"/>
          </a:p>
          <a:p>
            <a:pPr marL="1245870" lvl="2" algn="just">
              <a:buSzPct val="85000"/>
            </a:pPr>
            <a:r>
              <a:rPr lang="es-ES_tradnl" sz="2600" dirty="0"/>
              <a:t>Adquirir los recursos software y hardware necesarios</a:t>
            </a:r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2518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SGBD: Actores</a:t>
            </a:r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092293"/>
              </p:ext>
            </p:extLst>
          </p:nvPr>
        </p:nvGraphicFramePr>
        <p:xfrm>
          <a:off x="457200" y="1600200"/>
          <a:ext cx="82296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3963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SGBD: Actores</a:t>
            </a:r>
            <a:endParaRPr lang="es-C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pPr marL="502920" algn="just"/>
            <a:r>
              <a:rPr lang="es-ES_tradnl" sz="2600" dirty="0">
                <a:solidFill>
                  <a:schemeClr val="bg2">
                    <a:lumMod val="50000"/>
                  </a:schemeClr>
                </a:solidFill>
              </a:rPr>
              <a:t>Diseñadores</a:t>
            </a:r>
            <a:r>
              <a:rPr lang="es-ES_tradnl" dirty="0"/>
              <a:t> de la base de datos</a:t>
            </a:r>
          </a:p>
          <a:p>
            <a:pPr marL="902970" lvl="1" algn="just">
              <a:lnSpc>
                <a:spcPct val="90000"/>
              </a:lnSpc>
            </a:pPr>
            <a:r>
              <a:rPr lang="es-ES_tradnl" sz="1800" dirty="0"/>
              <a:t>Antes de implementar la BD, interactúan con sus futuros usuarios</a:t>
            </a:r>
          </a:p>
          <a:p>
            <a:pPr marL="902970" lvl="1" algn="just">
              <a:lnSpc>
                <a:spcPct val="90000"/>
              </a:lnSpc>
            </a:pPr>
            <a:r>
              <a:rPr lang="es-ES_tradnl" sz="1800" dirty="0"/>
              <a:t>Recogen y comprenden sus necesidades y objetivos --- Requisitos</a:t>
            </a:r>
          </a:p>
          <a:p>
            <a:pPr marL="902970" lvl="1" algn="just">
              <a:lnSpc>
                <a:spcPct val="90000"/>
              </a:lnSpc>
            </a:pPr>
            <a:r>
              <a:rPr lang="es-ES_tradnl" sz="1800" dirty="0">
                <a:solidFill>
                  <a:srgbClr val="0070C0"/>
                </a:solidFill>
              </a:rPr>
              <a:t>Identifican datos </a:t>
            </a:r>
            <a:r>
              <a:rPr lang="es-ES_tradnl" sz="1800" dirty="0"/>
              <a:t>que almacenar en la base de datos</a:t>
            </a:r>
          </a:p>
          <a:p>
            <a:pPr marL="902970" lvl="1" algn="just">
              <a:lnSpc>
                <a:spcPct val="90000"/>
              </a:lnSpc>
            </a:pPr>
            <a:r>
              <a:rPr lang="es-ES_tradnl" sz="1800" dirty="0"/>
              <a:t>Eligen estructuras para representar y almacenar los datos</a:t>
            </a:r>
          </a:p>
          <a:p>
            <a:pPr marL="902970" lvl="1" algn="just">
              <a:lnSpc>
                <a:spcPct val="90000"/>
              </a:lnSpc>
            </a:pPr>
            <a:r>
              <a:rPr lang="es-ES_tradnl" sz="1800" dirty="0"/>
              <a:t>Construyen...</a:t>
            </a:r>
          </a:p>
          <a:p>
            <a:pPr marL="1245870" lvl="2" algn="just">
              <a:lnSpc>
                <a:spcPct val="80000"/>
              </a:lnSpc>
              <a:buSzPct val="85000"/>
            </a:pPr>
            <a:r>
              <a:rPr lang="es-ES_tradnl" dirty="0" smtClean="0">
                <a:solidFill>
                  <a:srgbClr val="0070C0"/>
                </a:solidFill>
              </a:rPr>
              <a:t>Vistas</a:t>
            </a:r>
            <a:r>
              <a:rPr lang="es-ES_tradnl" dirty="0" smtClean="0"/>
              <a:t> </a:t>
            </a:r>
            <a:r>
              <a:rPr lang="es-ES_tradnl" dirty="0"/>
              <a:t>que satisface requisitos de cada grupo de usuarios</a:t>
            </a:r>
          </a:p>
          <a:p>
            <a:pPr marL="1245870" lvl="2" algn="just">
              <a:lnSpc>
                <a:spcPct val="80000"/>
              </a:lnSpc>
              <a:buSzPct val="85000"/>
            </a:pPr>
            <a:r>
              <a:rPr lang="es-ES_tradnl" dirty="0">
                <a:solidFill>
                  <a:srgbClr val="0070C0"/>
                </a:solidFill>
              </a:rPr>
              <a:t>Diseño final de BD </a:t>
            </a:r>
            <a:r>
              <a:rPr lang="es-ES_tradnl" dirty="0"/>
              <a:t>que satisface necesidades de todos los usuarios (resultado de la integración de las diferentes vistas)</a:t>
            </a:r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29528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Objetivos</a:t>
            </a:r>
            <a:endParaRPr lang="es-C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s-CR" b="1" i="1" dirty="0"/>
              <a:t>Objetivo </a:t>
            </a:r>
            <a:r>
              <a:rPr lang="es-CR" b="1" i="1" dirty="0" smtClean="0"/>
              <a:t>General</a:t>
            </a:r>
            <a:endParaRPr lang="es-CR" dirty="0"/>
          </a:p>
          <a:p>
            <a:pPr lvl="1" algn="just">
              <a:lnSpc>
                <a:spcPct val="115000"/>
              </a:lnSpc>
            </a:pPr>
            <a:r>
              <a:rPr lang="es-CR" dirty="0"/>
              <a:t>Comprender los principios que rigen el modelado de las bases de datos, que permitan la integridad de la información que se almacena, mediante lecturas y talleres adecuados a las posibilidades del entorno.</a:t>
            </a:r>
          </a:p>
          <a:p>
            <a:pPr algn="just"/>
            <a:r>
              <a:rPr lang="es-CR" dirty="0"/>
              <a:t> </a:t>
            </a:r>
            <a:r>
              <a:rPr lang="es-CR" b="1" i="1" dirty="0" smtClean="0"/>
              <a:t>Objetivos </a:t>
            </a:r>
            <a:r>
              <a:rPr lang="es-CR" b="1" i="1" dirty="0"/>
              <a:t>Específicos:  </a:t>
            </a:r>
            <a:endParaRPr lang="es-CR" dirty="0"/>
          </a:p>
          <a:p>
            <a:pPr lvl="1" algn="just">
              <a:lnSpc>
                <a:spcPct val="115000"/>
              </a:lnSpc>
            </a:pPr>
            <a:r>
              <a:rPr lang="es-CR" dirty="0"/>
              <a:t>Comprender los principios de diseño de las bases de datos, mediante la utilización    oportuna de los mismos, que permitan la creación de modelos de bases de datos   acordes a las necesidades del entorno.</a:t>
            </a:r>
          </a:p>
          <a:p>
            <a:pPr lvl="1" algn="just">
              <a:lnSpc>
                <a:spcPct val="115000"/>
              </a:lnSpc>
            </a:pPr>
            <a:r>
              <a:rPr lang="es-CR" dirty="0" smtClean="0"/>
              <a:t>Diseñar </a:t>
            </a:r>
            <a:r>
              <a:rPr lang="es-CR" dirty="0"/>
              <a:t>modelos de bases de datos, mediante la aplicación de fundamentos teóricos y   prácticos, logrando con ello aprovechar las posibilidades de los entornos informáticos  que utilizan las bases de datos para su trabajo efectivo y eficiente.</a:t>
            </a:r>
          </a:p>
          <a:p>
            <a:pPr lvl="1" algn="just">
              <a:lnSpc>
                <a:spcPct val="115000"/>
              </a:lnSpc>
            </a:pPr>
            <a:r>
              <a:rPr lang="es-CR" dirty="0" smtClean="0"/>
              <a:t>Conocer </a:t>
            </a:r>
            <a:r>
              <a:rPr lang="es-CR" dirty="0"/>
              <a:t>las instrucciones del lenguaje de SQL, mediante lecturas y aplicación de casos, que le permitan al estudiante el máximo aprovechamiento de las técnicas de búsqueda, creación y almacenamiento de datos.</a:t>
            </a:r>
          </a:p>
        </p:txBody>
      </p:sp>
    </p:spTree>
    <p:extLst>
      <p:ext uri="{BB962C8B-B14F-4D97-AF65-F5344CB8AC3E}">
        <p14:creationId xmlns:p14="http://schemas.microsoft.com/office/powerpoint/2010/main" val="19028884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SGBD: Actores</a:t>
            </a:r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1983157"/>
              </p:ext>
            </p:extLst>
          </p:nvPr>
        </p:nvGraphicFramePr>
        <p:xfrm>
          <a:off x="457200" y="1600200"/>
          <a:ext cx="82296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3963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SGBD: Actores</a:t>
            </a:r>
            <a:endParaRPr lang="es-C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pPr marL="502920" algn="just">
              <a:lnSpc>
                <a:spcPct val="110000"/>
              </a:lnSpc>
            </a:pPr>
            <a:r>
              <a:rPr lang="es-ES_tradnl" sz="2600" dirty="0">
                <a:solidFill>
                  <a:schemeClr val="bg2">
                    <a:lumMod val="50000"/>
                  </a:schemeClr>
                </a:solidFill>
              </a:rPr>
              <a:t>Usuarios finales</a:t>
            </a:r>
          </a:p>
          <a:p>
            <a:pPr marL="742950" lvl="1" indent="-285750">
              <a:lnSpc>
                <a:spcPct val="110000"/>
              </a:lnSpc>
              <a:buFontTx/>
              <a:buChar char="–"/>
            </a:pPr>
            <a:r>
              <a:rPr lang="es-ES_tradnl" dirty="0"/>
              <a:t>Ocasionales o Sofisticados</a:t>
            </a:r>
          </a:p>
          <a:p>
            <a:pPr marL="1143000" lvl="2" indent="-228600">
              <a:lnSpc>
                <a:spcPct val="110000"/>
              </a:lnSpc>
              <a:buFontTx/>
              <a:buChar char="•"/>
            </a:pPr>
            <a:r>
              <a:rPr lang="es-ES_tradnl" dirty="0"/>
              <a:t>Acceso esporádico y distinto cada vez; usan lenguaje de consulta</a:t>
            </a:r>
          </a:p>
          <a:p>
            <a:pPr marL="742950" lvl="1" indent="-285750">
              <a:lnSpc>
                <a:spcPct val="110000"/>
              </a:lnSpc>
              <a:buFontTx/>
              <a:buChar char="–"/>
            </a:pPr>
            <a:r>
              <a:rPr lang="es-ES_tradnl" dirty="0"/>
              <a:t>Paramétricos o Normales</a:t>
            </a:r>
          </a:p>
          <a:p>
            <a:pPr marL="1143000" lvl="2" indent="-228600">
              <a:lnSpc>
                <a:spcPct val="110000"/>
              </a:lnSpc>
              <a:buFontTx/>
              <a:buChar char="•"/>
            </a:pPr>
            <a:r>
              <a:rPr lang="es-ES_tradnl" dirty="0"/>
              <a:t>Accesos constantes, repetitivos</a:t>
            </a:r>
          </a:p>
          <a:p>
            <a:pPr marL="1143000" lvl="2" indent="-228600">
              <a:lnSpc>
                <a:spcPct val="110000"/>
              </a:lnSpc>
              <a:buFontTx/>
              <a:buChar char="•"/>
            </a:pPr>
            <a:r>
              <a:rPr lang="es-ES_tradnl" dirty="0"/>
              <a:t>Usan “transacciones programadas” para ellos</a:t>
            </a:r>
          </a:p>
          <a:p>
            <a:pPr marL="742950" lvl="1" indent="-285750">
              <a:lnSpc>
                <a:spcPct val="110000"/>
              </a:lnSpc>
              <a:buFontTx/>
              <a:buChar char="–"/>
            </a:pPr>
            <a:r>
              <a:rPr lang="es-ES_tradnl" dirty="0"/>
              <a:t>Avanzados o Especializados</a:t>
            </a:r>
          </a:p>
          <a:p>
            <a:pPr marL="1143000" lvl="2" indent="-228600">
              <a:lnSpc>
                <a:spcPct val="110000"/>
              </a:lnSpc>
              <a:buFontTx/>
              <a:buChar char="•"/>
            </a:pPr>
            <a:r>
              <a:rPr lang="es-ES_tradnl" dirty="0"/>
              <a:t>Implementan sus propias aplicaciones especializadas para cumplir sus complejos requisitos</a:t>
            </a:r>
          </a:p>
          <a:p>
            <a:pPr marL="1143000" lvl="2" indent="-228600">
              <a:lnSpc>
                <a:spcPct val="110000"/>
              </a:lnSpc>
              <a:buFontTx/>
              <a:buChar char="•"/>
            </a:pPr>
            <a:r>
              <a:rPr lang="es-ES_tradnl" dirty="0"/>
              <a:t>Ingenieros, científicos, analistas de empresa, ...</a:t>
            </a:r>
          </a:p>
          <a:p>
            <a:pPr marL="742950" lvl="1" indent="-285750">
              <a:lnSpc>
                <a:spcPct val="110000"/>
              </a:lnSpc>
              <a:buFontTx/>
              <a:buChar char="–"/>
            </a:pPr>
            <a:r>
              <a:rPr lang="es-ES_tradnl" dirty="0"/>
              <a:t>Autónomos </a:t>
            </a:r>
          </a:p>
          <a:p>
            <a:pPr marL="1143000" lvl="2" indent="-228600">
              <a:lnSpc>
                <a:spcPct val="110000"/>
              </a:lnSpc>
              <a:buFontTx/>
              <a:buChar char="•"/>
            </a:pPr>
            <a:r>
              <a:rPr lang="es-ES_tradnl" dirty="0"/>
              <a:t>Usan BD personales, a través de aplicación/paquete comercial </a:t>
            </a:r>
            <a:r>
              <a:rPr lang="es-ES_tradnl" dirty="0" smtClean="0"/>
              <a:t>específico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48807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SGBD: Actores</a:t>
            </a:r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3021409"/>
              </p:ext>
            </p:extLst>
          </p:nvPr>
        </p:nvGraphicFramePr>
        <p:xfrm>
          <a:off x="457200" y="1600200"/>
          <a:ext cx="82296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3963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SGBD: Actores</a:t>
            </a:r>
            <a:endParaRPr lang="es-C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pPr marL="502920" algn="just">
              <a:lnSpc>
                <a:spcPct val="110000"/>
              </a:lnSpc>
            </a:pPr>
            <a:r>
              <a:rPr lang="es-ES_tradnl" sz="2600" dirty="0">
                <a:solidFill>
                  <a:schemeClr val="bg2">
                    <a:lumMod val="50000"/>
                  </a:schemeClr>
                </a:solidFill>
              </a:rPr>
              <a:t>Desarrolladores de herramientas</a:t>
            </a:r>
          </a:p>
          <a:p>
            <a:pPr marL="742950" lvl="1" indent="-285750">
              <a:lnSpc>
                <a:spcPct val="110000"/>
              </a:lnSpc>
              <a:buFontTx/>
              <a:buChar char="–"/>
            </a:pPr>
            <a:r>
              <a:rPr lang="es-ES_tradnl" dirty="0"/>
              <a:t>Diseñan e Implementan paquetes software que:</a:t>
            </a:r>
          </a:p>
          <a:p>
            <a:pPr marL="1143000" lvl="2" indent="-228600">
              <a:lnSpc>
                <a:spcPct val="110000"/>
              </a:lnSpc>
              <a:buFontTx/>
              <a:buChar char="•"/>
            </a:pPr>
            <a:r>
              <a:rPr lang="es-ES_tradnl" dirty="0"/>
              <a:t>Facilitan diseño y uso de los </a:t>
            </a:r>
            <a:r>
              <a:rPr lang="es-ES_tradnl" dirty="0" smtClean="0"/>
              <a:t>SGBD</a:t>
            </a:r>
            <a:r>
              <a:rPr lang="es-ES_tradnl" dirty="0"/>
              <a:t>, y</a:t>
            </a:r>
          </a:p>
          <a:p>
            <a:pPr marL="1143000" lvl="2" indent="-228600">
              <a:lnSpc>
                <a:spcPct val="110000"/>
              </a:lnSpc>
              <a:buFontTx/>
              <a:buChar char="•"/>
            </a:pPr>
            <a:r>
              <a:rPr lang="es-ES_tradnl" dirty="0"/>
              <a:t>Permiten aumentar el rendimiento de los </a:t>
            </a:r>
            <a:r>
              <a:rPr lang="es-ES_tradnl" dirty="0" smtClean="0"/>
              <a:t>SGBD</a:t>
            </a:r>
            <a:endParaRPr lang="es-ES_tradnl" dirty="0"/>
          </a:p>
          <a:p>
            <a:pPr marL="742950" lvl="1" indent="-285750">
              <a:lnSpc>
                <a:spcPct val="110000"/>
              </a:lnSpc>
              <a:buFontTx/>
              <a:buChar char="–"/>
            </a:pPr>
            <a:r>
              <a:rPr lang="es-ES_tradnl" dirty="0"/>
              <a:t>Herramientas para</a:t>
            </a:r>
          </a:p>
          <a:p>
            <a:pPr marL="1143000" lvl="2" indent="-228600">
              <a:lnSpc>
                <a:spcPct val="110000"/>
              </a:lnSpc>
              <a:buFontTx/>
              <a:buChar char="•"/>
            </a:pPr>
            <a:r>
              <a:rPr lang="es-ES_tradnl" dirty="0"/>
              <a:t>Diseño de BD, de aplicaciones de BD, de interfaces de usuario...</a:t>
            </a:r>
          </a:p>
          <a:p>
            <a:pPr marL="1143000" lvl="2" indent="-228600">
              <a:lnSpc>
                <a:spcPct val="110000"/>
              </a:lnSpc>
              <a:buFontTx/>
              <a:buChar char="•"/>
            </a:pPr>
            <a:r>
              <a:rPr lang="es-ES_tradnl" dirty="0"/>
              <a:t>Creación de prototipos de aplicaciones de BD</a:t>
            </a:r>
          </a:p>
          <a:p>
            <a:pPr marL="1143000" lvl="2" indent="-228600">
              <a:lnSpc>
                <a:spcPct val="110000"/>
              </a:lnSpc>
              <a:buFontTx/>
              <a:buChar char="•"/>
            </a:pPr>
            <a:r>
              <a:rPr lang="es-ES_tradnl" dirty="0"/>
              <a:t>Realizar simulaciones y generar datos de prueba</a:t>
            </a:r>
          </a:p>
          <a:p>
            <a:pPr marL="1143000" lvl="2" indent="-228600">
              <a:lnSpc>
                <a:spcPct val="110000"/>
              </a:lnSpc>
              <a:buFontTx/>
              <a:buChar char="•"/>
            </a:pPr>
            <a:r>
              <a:rPr lang="es-ES_tradnl" dirty="0"/>
              <a:t>Supervisión de rendimiento del sistema</a:t>
            </a:r>
          </a:p>
          <a:p>
            <a:pPr marL="1143000" lvl="2" indent="-228600">
              <a:lnSpc>
                <a:spcPct val="110000"/>
              </a:lnSpc>
              <a:buFontTx/>
              <a:buChar char="•"/>
            </a:pPr>
            <a:r>
              <a:rPr lang="es-ES_tradnl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41743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SGBD: Aplicaciones</a:t>
            </a:r>
          </a:p>
        </p:txBody>
      </p:sp>
      <p:graphicFrame>
        <p:nvGraphicFramePr>
          <p:cNvPr id="6" name="5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4713821"/>
              </p:ext>
            </p:extLst>
          </p:nvPr>
        </p:nvGraphicFramePr>
        <p:xfrm>
          <a:off x="107504" y="1600200"/>
          <a:ext cx="8784976" cy="5141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5635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SGBD: Aplicaciones</a:t>
            </a:r>
            <a:endParaRPr lang="es-CR" dirty="0"/>
          </a:p>
        </p:txBody>
      </p:sp>
      <p:graphicFrame>
        <p:nvGraphicFramePr>
          <p:cNvPr id="6" name="5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3961703"/>
              </p:ext>
            </p:extLst>
          </p:nvPr>
        </p:nvGraphicFramePr>
        <p:xfrm>
          <a:off x="107504" y="1600200"/>
          <a:ext cx="8784976" cy="5141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555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SGBD: Aplicaciones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/>
              <a:t>Ver el video</a:t>
            </a:r>
          </a:p>
          <a:p>
            <a:pPr lvl="1"/>
            <a:r>
              <a:rPr lang="es-CR" dirty="0" err="1" smtClean="0"/>
              <a:t>The</a:t>
            </a:r>
            <a:r>
              <a:rPr lang="es-CR" dirty="0" smtClean="0"/>
              <a:t> </a:t>
            </a:r>
            <a:r>
              <a:rPr lang="es-CR" dirty="0" err="1"/>
              <a:t>usefulness</a:t>
            </a:r>
            <a:r>
              <a:rPr lang="es-CR" dirty="0"/>
              <a:t> of DBMS</a:t>
            </a:r>
          </a:p>
        </p:txBody>
      </p:sp>
    </p:spTree>
    <p:extLst>
      <p:ext uri="{BB962C8B-B14F-4D97-AF65-F5344CB8AC3E}">
        <p14:creationId xmlns:p14="http://schemas.microsoft.com/office/powerpoint/2010/main" val="109390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SGBD: Niveles de arquitectura</a:t>
            </a:r>
            <a:endParaRPr lang="es-CR" dirty="0"/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5796136" y="2348880"/>
            <a:ext cx="17335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s-ES_tradnl" sz="2000" dirty="0">
                <a:solidFill>
                  <a:srgbClr val="000000"/>
                </a:solidFill>
                <a:latin typeface="Century Gothic" pitchFamily="34" charset="0"/>
              </a:rPr>
              <a:t>Nivel </a:t>
            </a:r>
            <a:r>
              <a:rPr lang="es-ES_tradnl" sz="2000" b="1" dirty="0">
                <a:solidFill>
                  <a:srgbClr val="000000"/>
                </a:solidFill>
                <a:latin typeface="Century Gothic" pitchFamily="34" charset="0"/>
              </a:rPr>
              <a:t>Externo</a:t>
            </a:r>
          </a:p>
          <a:p>
            <a:pPr algn="ctr"/>
            <a:r>
              <a:rPr lang="es-ES_tradnl" sz="2000" dirty="0">
                <a:solidFill>
                  <a:srgbClr val="000000"/>
                </a:solidFill>
                <a:latin typeface="Century Gothic" pitchFamily="34" charset="0"/>
              </a:rPr>
              <a:t>(</a:t>
            </a:r>
            <a:r>
              <a:rPr lang="es-ES_tradnl" sz="1800" dirty="0">
                <a:solidFill>
                  <a:srgbClr val="000000"/>
                </a:solidFill>
                <a:latin typeface="Century Gothic" pitchFamily="34" charset="0"/>
              </a:rPr>
              <a:t>vistas</a:t>
            </a:r>
            <a:r>
              <a:rPr lang="es-ES_tradnl" sz="2000" dirty="0">
                <a:solidFill>
                  <a:srgbClr val="000000"/>
                </a:solidFill>
                <a:latin typeface="Century Gothic" pitchFamily="34" charset="0"/>
              </a:rPr>
              <a:t>)</a:t>
            </a:r>
            <a:endParaRPr lang="es-ES_tradnl" sz="200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1869653" y="2446338"/>
            <a:ext cx="871538" cy="512763"/>
          </a:xfrm>
          <a:prstGeom prst="rect">
            <a:avLst/>
          </a:prstGeom>
          <a:solidFill>
            <a:srgbClr val="FFFFFF"/>
          </a:solidFill>
          <a:ln w="7938">
            <a:solidFill>
              <a:srgbClr val="000000"/>
            </a:solidFill>
            <a:miter lim="800000"/>
            <a:headEnd/>
            <a:tailEnd/>
          </a:ln>
          <a:effectLst>
            <a:outerShdw dist="107763" dir="18900000" algn="ctr" rotWithShape="0">
              <a:srgbClr val="808080"/>
            </a:outerShdw>
          </a:effectLst>
        </p:spPr>
        <p:txBody>
          <a:bodyPr/>
          <a:lstStyle/>
          <a:p>
            <a:endParaRPr lang="es-CR"/>
          </a:p>
        </p:txBody>
      </p:sp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4436641" y="2446338"/>
            <a:ext cx="868362" cy="512763"/>
          </a:xfrm>
          <a:prstGeom prst="rect">
            <a:avLst/>
          </a:prstGeom>
          <a:solidFill>
            <a:srgbClr val="FFFFFF"/>
          </a:solidFill>
          <a:ln w="7938">
            <a:solidFill>
              <a:srgbClr val="000000"/>
            </a:solidFill>
            <a:miter lim="800000"/>
            <a:headEnd/>
            <a:tailEnd/>
          </a:ln>
          <a:effectLst>
            <a:outerShdw dist="107763" dir="18900000" algn="ctr" rotWithShape="0">
              <a:srgbClr val="808080"/>
            </a:outerShdw>
          </a:effectLst>
        </p:spPr>
        <p:txBody>
          <a:bodyPr/>
          <a:lstStyle/>
          <a:p>
            <a:endParaRPr lang="es-CR"/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2838028" y="3597276"/>
            <a:ext cx="1289050" cy="50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FF"/>
            </a:extrusionClr>
          </a:sp3d>
          <a:extLst>
            <a:ext uri="{91240B29-F687-4F45-9708-019B960494DF}">
              <a14:hiddenLine xmlns:a14="http://schemas.microsoft.com/office/drawing/2010/main" w="7938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FF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>
            <a:flatTx/>
          </a:bodyPr>
          <a:lstStyle/>
          <a:p>
            <a:endParaRPr lang="es-CR"/>
          </a:p>
        </p:txBody>
      </p:sp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2644353" y="4605338"/>
            <a:ext cx="1644650" cy="508000"/>
          </a:xfrm>
          <a:prstGeom prst="rect">
            <a:avLst/>
          </a:prstGeom>
          <a:solidFill>
            <a:srgbClr val="FFFFFF"/>
          </a:solidFill>
          <a:ln w="7938"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887400" prstMaterial="legacyMetal">
            <a:bevelT w="13500" h="13500" prst="angle"/>
            <a:bevelB w="13500" h="13500" prst="angle"/>
            <a:extrusionClr>
              <a:srgbClr val="FFFFFF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40161" dir="17306097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flatTx/>
          </a:bodyPr>
          <a:lstStyle/>
          <a:p>
            <a:endParaRPr lang="es-CR"/>
          </a:p>
        </p:txBody>
      </p:sp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3126953" y="2446338"/>
            <a:ext cx="871538" cy="512763"/>
          </a:xfrm>
          <a:prstGeom prst="rect">
            <a:avLst/>
          </a:prstGeom>
          <a:solidFill>
            <a:srgbClr val="FFFFFF"/>
          </a:solidFill>
          <a:ln w="7938">
            <a:solidFill>
              <a:srgbClr val="000000"/>
            </a:solidFill>
            <a:miter lim="800000"/>
            <a:headEnd/>
            <a:tailEnd/>
          </a:ln>
          <a:effectLst>
            <a:outerShdw dist="107763" dir="18900000" algn="ctr" rotWithShape="0">
              <a:srgbClr val="808080"/>
            </a:outerShdw>
          </a:effectLst>
        </p:spPr>
        <p:txBody>
          <a:bodyPr/>
          <a:lstStyle/>
          <a:p>
            <a:endParaRPr lang="es-CR"/>
          </a:p>
        </p:txBody>
      </p:sp>
      <p:sp>
        <p:nvSpPr>
          <p:cNvPr id="10" name="Line 15"/>
          <p:cNvSpPr>
            <a:spLocks noChangeShapeType="1"/>
          </p:cNvSpPr>
          <p:nvPr/>
        </p:nvSpPr>
        <p:spPr bwMode="auto">
          <a:xfrm flipV="1">
            <a:off x="3514303" y="4140201"/>
            <a:ext cx="3175" cy="374650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R"/>
          </a:p>
        </p:txBody>
      </p:sp>
      <p:sp>
        <p:nvSpPr>
          <p:cNvPr id="11" name="Line 16"/>
          <p:cNvSpPr>
            <a:spLocks noChangeShapeType="1"/>
          </p:cNvSpPr>
          <p:nvPr/>
        </p:nvSpPr>
        <p:spPr bwMode="auto">
          <a:xfrm flipV="1">
            <a:off x="3801641" y="2979738"/>
            <a:ext cx="735012" cy="53498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R"/>
          </a:p>
        </p:txBody>
      </p:sp>
      <p:sp>
        <p:nvSpPr>
          <p:cNvPr id="12" name="Line 17"/>
          <p:cNvSpPr>
            <a:spLocks noChangeShapeType="1"/>
          </p:cNvSpPr>
          <p:nvPr/>
        </p:nvSpPr>
        <p:spPr bwMode="auto">
          <a:xfrm flipH="1" flipV="1">
            <a:off x="3546053" y="2979738"/>
            <a:ext cx="4763" cy="53498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R"/>
          </a:p>
        </p:txBody>
      </p:sp>
      <p:sp>
        <p:nvSpPr>
          <p:cNvPr id="13" name="Line 18"/>
          <p:cNvSpPr>
            <a:spLocks noChangeShapeType="1"/>
          </p:cNvSpPr>
          <p:nvPr/>
        </p:nvSpPr>
        <p:spPr bwMode="auto">
          <a:xfrm flipH="1" flipV="1">
            <a:off x="2631653" y="2979738"/>
            <a:ext cx="671513" cy="53498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R"/>
          </a:p>
        </p:txBody>
      </p:sp>
      <p:sp>
        <p:nvSpPr>
          <p:cNvPr id="14" name="Rectangle 19"/>
          <p:cNvSpPr>
            <a:spLocks noChangeArrowheads="1"/>
          </p:cNvSpPr>
          <p:nvPr/>
        </p:nvSpPr>
        <p:spPr bwMode="auto">
          <a:xfrm>
            <a:off x="4050878" y="2584451"/>
            <a:ext cx="496888" cy="37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CR"/>
          </a:p>
        </p:txBody>
      </p:sp>
      <p:sp>
        <p:nvSpPr>
          <p:cNvPr id="15" name="Rectangle 20"/>
          <p:cNvSpPr>
            <a:spLocks noChangeArrowheads="1"/>
          </p:cNvSpPr>
          <p:nvPr/>
        </p:nvSpPr>
        <p:spPr bwMode="auto">
          <a:xfrm>
            <a:off x="4081041" y="2686051"/>
            <a:ext cx="1905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s-ES_tradnl" sz="1800" b="1">
                <a:solidFill>
                  <a:srgbClr val="000000"/>
                </a:solidFill>
                <a:latin typeface="Arial" pitchFamily="34" charset="0"/>
              </a:rPr>
              <a:t>...</a:t>
            </a:r>
            <a:endParaRPr lang="es-ES_tradnl" sz="3200"/>
          </a:p>
        </p:txBody>
      </p:sp>
      <p:sp>
        <p:nvSpPr>
          <p:cNvPr id="16" name="Rectangle 22"/>
          <p:cNvSpPr>
            <a:spLocks noChangeArrowheads="1"/>
          </p:cNvSpPr>
          <p:nvPr/>
        </p:nvSpPr>
        <p:spPr bwMode="auto">
          <a:xfrm>
            <a:off x="5834335" y="4511676"/>
            <a:ext cx="16049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s-ES_tradnl" sz="2000">
                <a:solidFill>
                  <a:srgbClr val="000000"/>
                </a:solidFill>
                <a:latin typeface="Century Gothic" pitchFamily="34" charset="0"/>
              </a:rPr>
              <a:t>Nivel </a:t>
            </a:r>
            <a:r>
              <a:rPr lang="es-ES_tradnl" sz="2000" b="1">
                <a:solidFill>
                  <a:srgbClr val="000000"/>
                </a:solidFill>
                <a:latin typeface="Century Gothic" pitchFamily="34" charset="0"/>
              </a:rPr>
              <a:t>Interno</a:t>
            </a:r>
            <a:endParaRPr lang="es-ES_tradnl" sz="3600">
              <a:latin typeface="Century Gothic" pitchFamily="34" charset="0"/>
            </a:endParaRPr>
          </a:p>
        </p:txBody>
      </p:sp>
      <p:sp>
        <p:nvSpPr>
          <p:cNvPr id="17" name="Rectangle 24"/>
          <p:cNvSpPr>
            <a:spLocks noChangeArrowheads="1"/>
          </p:cNvSpPr>
          <p:nvPr/>
        </p:nvSpPr>
        <p:spPr bwMode="auto">
          <a:xfrm>
            <a:off x="5834335" y="3597276"/>
            <a:ext cx="19780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s-ES_tradnl" sz="2000">
                <a:solidFill>
                  <a:srgbClr val="000000"/>
                </a:solidFill>
                <a:latin typeface="Century Gothic" pitchFamily="34" charset="0"/>
              </a:rPr>
              <a:t>Nivel </a:t>
            </a:r>
            <a:r>
              <a:rPr lang="es-ES_tradnl" sz="2000" b="1">
                <a:solidFill>
                  <a:srgbClr val="000000"/>
                </a:solidFill>
                <a:latin typeface="Century Gothic" pitchFamily="34" charset="0"/>
              </a:rPr>
              <a:t>Conceptual</a:t>
            </a:r>
            <a:endParaRPr lang="es-ES_tradnl" sz="3600"/>
          </a:p>
        </p:txBody>
      </p:sp>
      <p:sp>
        <p:nvSpPr>
          <p:cNvPr id="18" name="Rectangle 26"/>
          <p:cNvSpPr>
            <a:spLocks noChangeArrowheads="1"/>
          </p:cNvSpPr>
          <p:nvPr/>
        </p:nvSpPr>
        <p:spPr bwMode="auto">
          <a:xfrm>
            <a:off x="7483053" y="2201863"/>
            <a:ext cx="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endParaRPr lang="es-ES"/>
          </a:p>
        </p:txBody>
      </p:sp>
      <p:sp>
        <p:nvSpPr>
          <p:cNvPr id="19" name="Rectangle 27"/>
          <p:cNvSpPr>
            <a:spLocks noChangeArrowheads="1"/>
          </p:cNvSpPr>
          <p:nvPr/>
        </p:nvSpPr>
        <p:spPr bwMode="auto">
          <a:xfrm>
            <a:off x="3611141" y="2976563"/>
            <a:ext cx="498475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CR"/>
          </a:p>
        </p:txBody>
      </p:sp>
      <p:sp>
        <p:nvSpPr>
          <p:cNvPr id="20" name="Rectangle 28"/>
          <p:cNvSpPr>
            <a:spLocks noChangeArrowheads="1"/>
          </p:cNvSpPr>
          <p:nvPr/>
        </p:nvSpPr>
        <p:spPr bwMode="auto">
          <a:xfrm>
            <a:off x="3776241" y="3071813"/>
            <a:ext cx="1905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s-ES_tradnl" sz="1800" b="1">
                <a:solidFill>
                  <a:srgbClr val="000000"/>
                </a:solidFill>
                <a:latin typeface="Arial" pitchFamily="34" charset="0"/>
              </a:rPr>
              <a:t>...</a:t>
            </a:r>
            <a:endParaRPr lang="es-ES_tradnl" sz="3200"/>
          </a:p>
        </p:txBody>
      </p:sp>
    </p:spTree>
    <p:extLst>
      <p:ext uri="{BB962C8B-B14F-4D97-AF65-F5344CB8AC3E}">
        <p14:creationId xmlns:p14="http://schemas.microsoft.com/office/powerpoint/2010/main" val="2070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SGBD: Niveles de arquitectura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/>
              <a:t>Nivel interno o </a:t>
            </a:r>
            <a:r>
              <a:rPr lang="es-ES" dirty="0" smtClean="0"/>
              <a:t>físico</a:t>
            </a:r>
          </a:p>
          <a:p>
            <a:pPr lvl="1"/>
            <a:r>
              <a:rPr lang="es-ES" dirty="0" smtClean="0"/>
              <a:t>El </a:t>
            </a:r>
            <a:r>
              <a:rPr lang="es-ES" dirty="0"/>
              <a:t>más cercano al 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almacenamiento físico</a:t>
            </a:r>
            <a:r>
              <a:rPr lang="es-ES" dirty="0"/>
              <a:t>, es decir, tal y </a:t>
            </a:r>
            <a:r>
              <a:rPr lang="es-ES" dirty="0" smtClean="0"/>
              <a:t>como están </a:t>
            </a:r>
            <a:r>
              <a:rPr lang="es-ES" dirty="0"/>
              <a:t>almacenados en el ordenador. Describe la estructura física de la BD </a:t>
            </a:r>
            <a:r>
              <a:rPr lang="es-ES" dirty="0" smtClean="0"/>
              <a:t>mediante un </a:t>
            </a:r>
            <a:r>
              <a:rPr lang="es-ES" dirty="0"/>
              <a:t>esquema interno. Este esquema se especifica con un modelo físico y describe </a:t>
            </a:r>
            <a:r>
              <a:rPr lang="es-ES" dirty="0" smtClean="0"/>
              <a:t>los detalles </a:t>
            </a:r>
            <a:r>
              <a:rPr lang="es-ES" dirty="0"/>
              <a:t>de cómo se almacenan físicamente los datos: los archivos que contienen </a:t>
            </a:r>
            <a:r>
              <a:rPr lang="es-ES" dirty="0" smtClean="0"/>
              <a:t>la información</a:t>
            </a:r>
            <a:r>
              <a:rPr lang="es-ES" dirty="0"/>
              <a:t>, su organización, los métodos de acceso a los registros, los tipos </a:t>
            </a:r>
            <a:r>
              <a:rPr lang="es-ES" dirty="0" smtClean="0"/>
              <a:t>de registros</a:t>
            </a:r>
            <a:r>
              <a:rPr lang="es-ES" dirty="0"/>
              <a:t>, la longitud, los campos que los componen, etcétera. </a:t>
            </a:r>
          </a:p>
          <a:p>
            <a:r>
              <a:rPr lang="es-ES" dirty="0" smtClean="0"/>
              <a:t>Nivel </a:t>
            </a:r>
            <a:r>
              <a:rPr lang="es-ES" dirty="0"/>
              <a:t>externo o de </a:t>
            </a:r>
            <a:r>
              <a:rPr lang="es-ES" dirty="0" smtClean="0"/>
              <a:t>visión</a:t>
            </a:r>
          </a:p>
          <a:p>
            <a:pPr lvl="1"/>
            <a:r>
              <a:rPr lang="es-ES" dirty="0" smtClean="0"/>
              <a:t>Es </a:t>
            </a:r>
            <a:r>
              <a:rPr lang="es-ES" dirty="0"/>
              <a:t>el más cercano a los usuarios, es decir, es donde </a:t>
            </a:r>
            <a:r>
              <a:rPr lang="es-ES" dirty="0" smtClean="0"/>
              <a:t>se describen </a:t>
            </a:r>
            <a:r>
              <a:rPr lang="es-ES" dirty="0"/>
              <a:t>varios 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esquemas externos o vistas de usuarios</a:t>
            </a:r>
            <a:r>
              <a:rPr lang="es-ES" dirty="0"/>
              <a:t>. Cada esquema describe </a:t>
            </a:r>
            <a:r>
              <a:rPr lang="es-ES" dirty="0" smtClean="0"/>
              <a:t>la parte </a:t>
            </a:r>
            <a:r>
              <a:rPr lang="es-ES" dirty="0"/>
              <a:t>de la BD que interesa a un grupo de usuarios en este nivel se representa </a:t>
            </a:r>
            <a:r>
              <a:rPr lang="es-ES" dirty="0" smtClean="0"/>
              <a:t>la visión </a:t>
            </a:r>
            <a:r>
              <a:rPr lang="es-ES" dirty="0"/>
              <a:t>individual de un usuario o de un grupo de usuarios. </a:t>
            </a:r>
          </a:p>
          <a:p>
            <a:r>
              <a:rPr lang="es-ES" dirty="0" smtClean="0"/>
              <a:t>Nivel conceptual</a:t>
            </a:r>
          </a:p>
          <a:p>
            <a:pPr lvl="1"/>
            <a:r>
              <a:rPr lang="es-ES" dirty="0" smtClean="0"/>
              <a:t>Describe </a:t>
            </a:r>
            <a:r>
              <a:rPr lang="es-ES" dirty="0"/>
              <a:t>la 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estructura de toda la BD </a:t>
            </a:r>
            <a:r>
              <a:rPr lang="es-ES" dirty="0"/>
              <a:t>para un grupo de </a:t>
            </a:r>
            <a:r>
              <a:rPr lang="es-ES" dirty="0" smtClean="0"/>
              <a:t>usuarios mediante </a:t>
            </a:r>
            <a:r>
              <a:rPr lang="es-ES" dirty="0"/>
              <a:t>un esquema conceptual. Este esquema </a:t>
            </a:r>
            <a:r>
              <a:rPr lang="es-ES" dirty="0">
                <a:solidFill>
                  <a:srgbClr val="0070C0"/>
                </a:solidFill>
              </a:rPr>
              <a:t>describe las entidades, </a:t>
            </a:r>
            <a:r>
              <a:rPr lang="es-ES" dirty="0" smtClean="0">
                <a:solidFill>
                  <a:srgbClr val="0070C0"/>
                </a:solidFill>
              </a:rPr>
              <a:t>tributos, relaciones</a:t>
            </a:r>
            <a:r>
              <a:rPr lang="es-ES" dirty="0">
                <a:solidFill>
                  <a:srgbClr val="0070C0"/>
                </a:solidFill>
              </a:rPr>
              <a:t>, operaciones de los usuarios y restricciones, ocultando los detalles de </a:t>
            </a:r>
            <a:r>
              <a:rPr lang="es-ES" dirty="0" smtClean="0">
                <a:solidFill>
                  <a:srgbClr val="0070C0"/>
                </a:solidFill>
              </a:rPr>
              <a:t>las estructuras </a:t>
            </a:r>
            <a:r>
              <a:rPr lang="es-ES" dirty="0">
                <a:solidFill>
                  <a:srgbClr val="0070C0"/>
                </a:solidFill>
              </a:rPr>
              <a:t>físicas de almacenamiento</a:t>
            </a:r>
            <a:r>
              <a:rPr lang="es-ES" dirty="0"/>
              <a:t>. Representa la información contenida en la BD</a:t>
            </a:r>
            <a:r>
              <a:rPr lang="es-ES" dirty="0" smtClean="0"/>
              <a:t>.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123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SGBD: Niveles de arquitectura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07504" y="1673352"/>
            <a:ext cx="3888432" cy="4718304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s-ES" dirty="0"/>
              <a:t>El SGBD debe de transformar cualquier petición de usuario (esquema externo) a una petición expresada en términos de esquema conceptual</a:t>
            </a:r>
            <a:r>
              <a:rPr lang="es-ES" dirty="0" smtClean="0"/>
              <a:t>, para </a:t>
            </a:r>
            <a:r>
              <a:rPr lang="es-ES" dirty="0"/>
              <a:t>finalmente ser una petición expresada en el esquema interno que se procesará </a:t>
            </a:r>
            <a:r>
              <a:rPr lang="es-ES" dirty="0" smtClean="0"/>
              <a:t>sobre la </a:t>
            </a:r>
            <a:r>
              <a:rPr lang="es-ES" dirty="0"/>
              <a:t>BD almacenada. El proceso de transformar peticiones y resultados de un nivel a </a:t>
            </a:r>
            <a:r>
              <a:rPr lang="es-ES" dirty="0" smtClean="0"/>
              <a:t>otro se </a:t>
            </a:r>
            <a:r>
              <a:rPr lang="es-ES" dirty="0"/>
              <a:t>denomina 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correspondencia o transformación</a:t>
            </a:r>
            <a:r>
              <a:rPr lang="es-ES" dirty="0"/>
              <a:t>, el SGBD es capaz de interpretar una solicitud de datos y realiza los siguientes pasos:</a:t>
            </a:r>
            <a:endParaRPr lang="es-CR" dirty="0"/>
          </a:p>
        </p:txBody>
      </p:sp>
      <p:graphicFrame>
        <p:nvGraphicFramePr>
          <p:cNvPr id="6" name="5 Marcador de contenido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26613482"/>
              </p:ext>
            </p:extLst>
          </p:nvPr>
        </p:nvGraphicFramePr>
        <p:xfrm>
          <a:off x="4139952" y="1340768"/>
          <a:ext cx="4932040" cy="53285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8650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/>
            </a:r>
            <a:br>
              <a:rPr lang="es-CR" dirty="0" smtClean="0"/>
            </a:br>
            <a:r>
              <a:rPr lang="es-CR" dirty="0" smtClean="0"/>
              <a:t>Base de datos</a:t>
            </a:r>
            <a:endParaRPr lang="es-CR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244382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SGBD: Independencia de datos</a:t>
            </a:r>
            <a:endParaRPr lang="es-CR" dirty="0"/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5796136" y="2348880"/>
            <a:ext cx="17335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s-ES_tradnl" sz="2000" dirty="0">
                <a:solidFill>
                  <a:srgbClr val="000000"/>
                </a:solidFill>
                <a:latin typeface="Century Gothic" pitchFamily="34" charset="0"/>
              </a:rPr>
              <a:t>Nivel </a:t>
            </a:r>
            <a:r>
              <a:rPr lang="es-ES_tradnl" sz="2000" b="1" dirty="0">
                <a:solidFill>
                  <a:srgbClr val="000000"/>
                </a:solidFill>
                <a:latin typeface="Century Gothic" pitchFamily="34" charset="0"/>
              </a:rPr>
              <a:t>Externo</a:t>
            </a:r>
          </a:p>
          <a:p>
            <a:pPr algn="ctr"/>
            <a:r>
              <a:rPr lang="es-ES_tradnl" sz="2000" dirty="0">
                <a:solidFill>
                  <a:srgbClr val="000000"/>
                </a:solidFill>
                <a:latin typeface="Century Gothic" pitchFamily="34" charset="0"/>
              </a:rPr>
              <a:t>(</a:t>
            </a:r>
            <a:r>
              <a:rPr lang="es-ES_tradnl" sz="1800" dirty="0">
                <a:solidFill>
                  <a:srgbClr val="000000"/>
                </a:solidFill>
                <a:latin typeface="Century Gothic" pitchFamily="34" charset="0"/>
              </a:rPr>
              <a:t>vistas</a:t>
            </a:r>
            <a:r>
              <a:rPr lang="es-ES_tradnl" sz="2000" dirty="0">
                <a:solidFill>
                  <a:srgbClr val="000000"/>
                </a:solidFill>
                <a:latin typeface="Century Gothic" pitchFamily="34" charset="0"/>
              </a:rPr>
              <a:t>)</a:t>
            </a:r>
            <a:endParaRPr lang="es-ES_tradnl" sz="200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1869653" y="2446338"/>
            <a:ext cx="871538" cy="512763"/>
          </a:xfrm>
          <a:prstGeom prst="rect">
            <a:avLst/>
          </a:prstGeom>
          <a:solidFill>
            <a:srgbClr val="FFFFFF"/>
          </a:solidFill>
          <a:ln w="7938">
            <a:solidFill>
              <a:srgbClr val="000000"/>
            </a:solidFill>
            <a:miter lim="800000"/>
            <a:headEnd/>
            <a:tailEnd/>
          </a:ln>
          <a:effectLst>
            <a:outerShdw dist="107763" dir="18900000" algn="ctr" rotWithShape="0">
              <a:srgbClr val="808080"/>
            </a:outerShdw>
          </a:effectLst>
        </p:spPr>
        <p:txBody>
          <a:bodyPr/>
          <a:lstStyle/>
          <a:p>
            <a:endParaRPr lang="es-CR"/>
          </a:p>
        </p:txBody>
      </p:sp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4436641" y="2446338"/>
            <a:ext cx="868362" cy="512763"/>
          </a:xfrm>
          <a:prstGeom prst="rect">
            <a:avLst/>
          </a:prstGeom>
          <a:solidFill>
            <a:srgbClr val="FFFFFF"/>
          </a:solidFill>
          <a:ln w="7938">
            <a:solidFill>
              <a:srgbClr val="000000"/>
            </a:solidFill>
            <a:miter lim="800000"/>
            <a:headEnd/>
            <a:tailEnd/>
          </a:ln>
          <a:effectLst>
            <a:outerShdw dist="107763" dir="18900000" algn="ctr" rotWithShape="0">
              <a:srgbClr val="808080"/>
            </a:outerShdw>
          </a:effectLst>
        </p:spPr>
        <p:txBody>
          <a:bodyPr/>
          <a:lstStyle/>
          <a:p>
            <a:endParaRPr lang="es-CR"/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2838028" y="3597276"/>
            <a:ext cx="1289050" cy="50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FF"/>
            </a:extrusionClr>
          </a:sp3d>
          <a:extLst>
            <a:ext uri="{91240B29-F687-4F45-9708-019B960494DF}">
              <a14:hiddenLine xmlns:a14="http://schemas.microsoft.com/office/drawing/2010/main" w="7938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FF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>
            <a:flatTx/>
          </a:bodyPr>
          <a:lstStyle/>
          <a:p>
            <a:endParaRPr lang="es-CR"/>
          </a:p>
        </p:txBody>
      </p:sp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2644353" y="4605338"/>
            <a:ext cx="1644650" cy="508000"/>
          </a:xfrm>
          <a:prstGeom prst="rect">
            <a:avLst/>
          </a:prstGeom>
          <a:solidFill>
            <a:srgbClr val="FFFFFF"/>
          </a:solidFill>
          <a:ln w="7938"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887400" prstMaterial="legacyMetal">
            <a:bevelT w="13500" h="13500" prst="angle"/>
            <a:bevelB w="13500" h="13500" prst="angle"/>
            <a:extrusionClr>
              <a:srgbClr val="FFFFFF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40161" dir="17306097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flatTx/>
          </a:bodyPr>
          <a:lstStyle/>
          <a:p>
            <a:endParaRPr lang="es-CR"/>
          </a:p>
        </p:txBody>
      </p:sp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3126953" y="2446338"/>
            <a:ext cx="871538" cy="512763"/>
          </a:xfrm>
          <a:prstGeom prst="rect">
            <a:avLst/>
          </a:prstGeom>
          <a:solidFill>
            <a:srgbClr val="FFFFFF"/>
          </a:solidFill>
          <a:ln w="7938">
            <a:solidFill>
              <a:srgbClr val="000000"/>
            </a:solidFill>
            <a:miter lim="800000"/>
            <a:headEnd/>
            <a:tailEnd/>
          </a:ln>
          <a:effectLst>
            <a:outerShdw dist="107763" dir="18900000" algn="ctr" rotWithShape="0">
              <a:srgbClr val="808080"/>
            </a:outerShdw>
          </a:effectLst>
        </p:spPr>
        <p:txBody>
          <a:bodyPr/>
          <a:lstStyle/>
          <a:p>
            <a:endParaRPr lang="es-CR"/>
          </a:p>
        </p:txBody>
      </p:sp>
      <p:sp>
        <p:nvSpPr>
          <p:cNvPr id="10" name="Line 15"/>
          <p:cNvSpPr>
            <a:spLocks noChangeShapeType="1"/>
          </p:cNvSpPr>
          <p:nvPr/>
        </p:nvSpPr>
        <p:spPr bwMode="auto">
          <a:xfrm flipV="1">
            <a:off x="3514303" y="4140201"/>
            <a:ext cx="3175" cy="374650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R"/>
          </a:p>
        </p:txBody>
      </p:sp>
      <p:sp>
        <p:nvSpPr>
          <p:cNvPr id="11" name="Line 16"/>
          <p:cNvSpPr>
            <a:spLocks noChangeShapeType="1"/>
          </p:cNvSpPr>
          <p:nvPr/>
        </p:nvSpPr>
        <p:spPr bwMode="auto">
          <a:xfrm flipV="1">
            <a:off x="3801641" y="2979738"/>
            <a:ext cx="735012" cy="53498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R"/>
          </a:p>
        </p:txBody>
      </p:sp>
      <p:sp>
        <p:nvSpPr>
          <p:cNvPr id="12" name="Line 17"/>
          <p:cNvSpPr>
            <a:spLocks noChangeShapeType="1"/>
          </p:cNvSpPr>
          <p:nvPr/>
        </p:nvSpPr>
        <p:spPr bwMode="auto">
          <a:xfrm flipH="1" flipV="1">
            <a:off x="3546053" y="2979738"/>
            <a:ext cx="4763" cy="53498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R"/>
          </a:p>
        </p:txBody>
      </p:sp>
      <p:sp>
        <p:nvSpPr>
          <p:cNvPr id="13" name="Line 18"/>
          <p:cNvSpPr>
            <a:spLocks noChangeShapeType="1"/>
          </p:cNvSpPr>
          <p:nvPr/>
        </p:nvSpPr>
        <p:spPr bwMode="auto">
          <a:xfrm flipH="1" flipV="1">
            <a:off x="2631653" y="2979738"/>
            <a:ext cx="671513" cy="53498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R"/>
          </a:p>
        </p:txBody>
      </p:sp>
      <p:sp>
        <p:nvSpPr>
          <p:cNvPr id="14" name="Rectangle 19"/>
          <p:cNvSpPr>
            <a:spLocks noChangeArrowheads="1"/>
          </p:cNvSpPr>
          <p:nvPr/>
        </p:nvSpPr>
        <p:spPr bwMode="auto">
          <a:xfrm>
            <a:off x="4050878" y="2584451"/>
            <a:ext cx="496888" cy="37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CR"/>
          </a:p>
        </p:txBody>
      </p:sp>
      <p:sp>
        <p:nvSpPr>
          <p:cNvPr id="15" name="Rectangle 20"/>
          <p:cNvSpPr>
            <a:spLocks noChangeArrowheads="1"/>
          </p:cNvSpPr>
          <p:nvPr/>
        </p:nvSpPr>
        <p:spPr bwMode="auto">
          <a:xfrm>
            <a:off x="4081041" y="2686051"/>
            <a:ext cx="1905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s-ES_tradnl" sz="1800" b="1">
                <a:solidFill>
                  <a:srgbClr val="000000"/>
                </a:solidFill>
                <a:latin typeface="Arial" pitchFamily="34" charset="0"/>
              </a:rPr>
              <a:t>...</a:t>
            </a:r>
            <a:endParaRPr lang="es-ES_tradnl" sz="3200"/>
          </a:p>
        </p:txBody>
      </p:sp>
      <p:sp>
        <p:nvSpPr>
          <p:cNvPr id="16" name="Rectangle 22"/>
          <p:cNvSpPr>
            <a:spLocks noChangeArrowheads="1"/>
          </p:cNvSpPr>
          <p:nvPr/>
        </p:nvSpPr>
        <p:spPr bwMode="auto">
          <a:xfrm>
            <a:off x="5834335" y="4511676"/>
            <a:ext cx="16049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s-ES_tradnl" sz="2000">
                <a:solidFill>
                  <a:srgbClr val="000000"/>
                </a:solidFill>
                <a:latin typeface="Century Gothic" pitchFamily="34" charset="0"/>
              </a:rPr>
              <a:t>Nivel </a:t>
            </a:r>
            <a:r>
              <a:rPr lang="es-ES_tradnl" sz="2000" b="1">
                <a:solidFill>
                  <a:srgbClr val="000000"/>
                </a:solidFill>
                <a:latin typeface="Century Gothic" pitchFamily="34" charset="0"/>
              </a:rPr>
              <a:t>Interno</a:t>
            </a:r>
            <a:endParaRPr lang="es-ES_tradnl" sz="3600">
              <a:latin typeface="Century Gothic" pitchFamily="34" charset="0"/>
            </a:endParaRPr>
          </a:p>
        </p:txBody>
      </p:sp>
      <p:sp>
        <p:nvSpPr>
          <p:cNvPr id="17" name="Rectangle 24"/>
          <p:cNvSpPr>
            <a:spLocks noChangeArrowheads="1"/>
          </p:cNvSpPr>
          <p:nvPr/>
        </p:nvSpPr>
        <p:spPr bwMode="auto">
          <a:xfrm>
            <a:off x="5834335" y="3597276"/>
            <a:ext cx="19780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s-ES_tradnl" sz="2000">
                <a:solidFill>
                  <a:srgbClr val="000000"/>
                </a:solidFill>
                <a:latin typeface="Century Gothic" pitchFamily="34" charset="0"/>
              </a:rPr>
              <a:t>Nivel </a:t>
            </a:r>
            <a:r>
              <a:rPr lang="es-ES_tradnl" sz="2000" b="1">
                <a:solidFill>
                  <a:srgbClr val="000000"/>
                </a:solidFill>
                <a:latin typeface="Century Gothic" pitchFamily="34" charset="0"/>
              </a:rPr>
              <a:t>Conceptual</a:t>
            </a:r>
            <a:endParaRPr lang="es-ES_tradnl" sz="3600"/>
          </a:p>
        </p:txBody>
      </p:sp>
      <p:sp>
        <p:nvSpPr>
          <p:cNvPr id="18" name="Rectangle 26"/>
          <p:cNvSpPr>
            <a:spLocks noChangeArrowheads="1"/>
          </p:cNvSpPr>
          <p:nvPr/>
        </p:nvSpPr>
        <p:spPr bwMode="auto">
          <a:xfrm>
            <a:off x="7483053" y="2201863"/>
            <a:ext cx="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endParaRPr lang="es-ES"/>
          </a:p>
        </p:txBody>
      </p:sp>
      <p:sp>
        <p:nvSpPr>
          <p:cNvPr id="19" name="Rectangle 27"/>
          <p:cNvSpPr>
            <a:spLocks noChangeArrowheads="1"/>
          </p:cNvSpPr>
          <p:nvPr/>
        </p:nvSpPr>
        <p:spPr bwMode="auto">
          <a:xfrm>
            <a:off x="3611141" y="2976563"/>
            <a:ext cx="498475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CR"/>
          </a:p>
        </p:txBody>
      </p:sp>
      <p:sp>
        <p:nvSpPr>
          <p:cNvPr id="20" name="Rectangle 28"/>
          <p:cNvSpPr>
            <a:spLocks noChangeArrowheads="1"/>
          </p:cNvSpPr>
          <p:nvPr/>
        </p:nvSpPr>
        <p:spPr bwMode="auto">
          <a:xfrm>
            <a:off x="3776241" y="3071813"/>
            <a:ext cx="1905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s-ES_tradnl" sz="1800" b="1">
                <a:solidFill>
                  <a:srgbClr val="000000"/>
                </a:solidFill>
                <a:latin typeface="Arial" pitchFamily="34" charset="0"/>
              </a:rPr>
              <a:t>...</a:t>
            </a:r>
            <a:endParaRPr lang="es-ES_tradnl" sz="3200"/>
          </a:p>
        </p:txBody>
      </p:sp>
      <p:cxnSp>
        <p:nvCxnSpPr>
          <p:cNvPr id="21" name="20 Conector recto"/>
          <p:cNvCxnSpPr/>
          <p:nvPr/>
        </p:nvCxnSpPr>
        <p:spPr>
          <a:xfrm>
            <a:off x="1403648" y="3209132"/>
            <a:ext cx="4680520" cy="0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21 Conector recto"/>
          <p:cNvCxnSpPr/>
          <p:nvPr/>
        </p:nvCxnSpPr>
        <p:spPr>
          <a:xfrm>
            <a:off x="1403648" y="4293096"/>
            <a:ext cx="4680520" cy="0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3" name="22 CuadroTexto"/>
          <p:cNvSpPr txBox="1"/>
          <p:nvPr/>
        </p:nvSpPr>
        <p:spPr>
          <a:xfrm>
            <a:off x="6156176" y="2996952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 smtClean="0">
                <a:solidFill>
                  <a:srgbClr val="0070C0"/>
                </a:solidFill>
              </a:rPr>
              <a:t>Independencia lógica</a:t>
            </a:r>
            <a:endParaRPr lang="es-CR" dirty="0">
              <a:solidFill>
                <a:srgbClr val="0070C0"/>
              </a:solidFill>
            </a:endParaRPr>
          </a:p>
        </p:txBody>
      </p:sp>
      <p:sp>
        <p:nvSpPr>
          <p:cNvPr id="24" name="23 CuadroTexto"/>
          <p:cNvSpPr txBox="1"/>
          <p:nvPr/>
        </p:nvSpPr>
        <p:spPr>
          <a:xfrm>
            <a:off x="6228184" y="4067780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 smtClean="0">
                <a:solidFill>
                  <a:srgbClr val="0070C0"/>
                </a:solidFill>
              </a:rPr>
              <a:t>Independencia física</a:t>
            </a:r>
            <a:endParaRPr lang="es-CR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331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SGBD: Independencia de datos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 smtClean="0"/>
              <a:t>La independencia </a:t>
            </a:r>
            <a:r>
              <a:rPr lang="es-ES" dirty="0"/>
              <a:t>de </a:t>
            </a:r>
            <a:r>
              <a:rPr lang="es-ES" dirty="0" smtClean="0"/>
              <a:t>datos es </a:t>
            </a:r>
            <a:r>
              <a:rPr lang="es-ES" dirty="0"/>
              <a:t>la </a:t>
            </a:r>
            <a:r>
              <a:rPr lang="es-ES" dirty="0">
                <a:solidFill>
                  <a:srgbClr val="0070C0"/>
                </a:solidFill>
              </a:rPr>
              <a:t>capacidad para modificar el </a:t>
            </a:r>
            <a:r>
              <a:rPr lang="es-ES" dirty="0" smtClean="0">
                <a:solidFill>
                  <a:srgbClr val="0070C0"/>
                </a:solidFill>
              </a:rPr>
              <a:t>esquema </a:t>
            </a:r>
            <a:r>
              <a:rPr lang="es-ES" dirty="0">
                <a:solidFill>
                  <a:srgbClr val="0070C0"/>
                </a:solidFill>
              </a:rPr>
              <a:t>en un nivel del sistema sin tener que modificar el </a:t>
            </a:r>
            <a:r>
              <a:rPr lang="es-ES" dirty="0" smtClean="0">
                <a:solidFill>
                  <a:srgbClr val="0070C0"/>
                </a:solidFill>
              </a:rPr>
              <a:t>esquema </a:t>
            </a:r>
            <a:r>
              <a:rPr lang="es-ES" dirty="0">
                <a:solidFill>
                  <a:srgbClr val="0070C0"/>
                </a:solidFill>
              </a:rPr>
              <a:t>del nivel inmediato superior</a:t>
            </a:r>
            <a:r>
              <a:rPr lang="es-ES" dirty="0"/>
              <a:t>.</a:t>
            </a:r>
          </a:p>
          <a:p>
            <a:r>
              <a:rPr lang="es-ES" dirty="0" smtClean="0"/>
              <a:t>Así</a:t>
            </a:r>
            <a:r>
              <a:rPr lang="es-ES" dirty="0"/>
              <a:t>, las aplicaciones están “aisladas” (no deben preocuparse) de </a:t>
            </a:r>
            <a:r>
              <a:rPr lang="es-ES" dirty="0" smtClean="0"/>
              <a:t>cómo </a:t>
            </a:r>
            <a:r>
              <a:rPr lang="es-ES" dirty="0"/>
              <a:t>están los datos estructurados y almacenados.</a:t>
            </a:r>
          </a:p>
          <a:p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Independencia 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lógica de los datos:</a:t>
            </a:r>
          </a:p>
          <a:p>
            <a:pPr lvl="1"/>
            <a:r>
              <a:rPr lang="es-ES" dirty="0" smtClean="0">
                <a:solidFill>
                  <a:srgbClr val="0070C0"/>
                </a:solidFill>
              </a:rPr>
              <a:t>Protección </a:t>
            </a:r>
            <a:r>
              <a:rPr lang="es-ES" dirty="0">
                <a:solidFill>
                  <a:srgbClr val="0070C0"/>
                </a:solidFill>
              </a:rPr>
              <a:t>ante cambios en la estructura lógica de los datos</a:t>
            </a:r>
            <a:r>
              <a:rPr lang="es-ES" dirty="0" smtClean="0">
                <a:solidFill>
                  <a:srgbClr val="0070C0"/>
                </a:solidFill>
              </a:rPr>
              <a:t>.</a:t>
            </a:r>
          </a:p>
          <a:p>
            <a:pPr lvl="1"/>
            <a:r>
              <a:rPr lang="es-ES" dirty="0"/>
              <a:t>Se podrá modificar el esquema conceptual para ampliar la BD o para reducirla, por ejemplo, si se elimina una entidad, los esquemas externos que no se refieran a ella no se </a:t>
            </a:r>
            <a:r>
              <a:rPr lang="es-ES" dirty="0" smtClean="0"/>
              <a:t>verán afectados</a:t>
            </a:r>
            <a:r>
              <a:rPr lang="es-ES" dirty="0"/>
              <a:t>.</a:t>
            </a:r>
          </a:p>
          <a:p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Independencia 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física de los datos:</a:t>
            </a:r>
          </a:p>
          <a:p>
            <a:pPr lvl="1"/>
            <a:r>
              <a:rPr lang="es-ES" dirty="0" smtClean="0">
                <a:solidFill>
                  <a:srgbClr val="0070C0"/>
                </a:solidFill>
              </a:rPr>
              <a:t>Protección </a:t>
            </a:r>
            <a:r>
              <a:rPr lang="es-ES" dirty="0">
                <a:solidFill>
                  <a:srgbClr val="0070C0"/>
                </a:solidFill>
              </a:rPr>
              <a:t>ante cambios en las estructuras físicas de los datos</a:t>
            </a:r>
            <a:r>
              <a:rPr lang="es-ES" dirty="0" smtClean="0">
                <a:solidFill>
                  <a:srgbClr val="0070C0"/>
                </a:solidFill>
              </a:rPr>
              <a:t>.</a:t>
            </a:r>
          </a:p>
          <a:p>
            <a:pPr lvl="1"/>
            <a:r>
              <a:rPr lang="es-ES" dirty="0"/>
              <a:t>Por ejemplo, se pueden reorganizar los archivos físicos con el fin de mejorar el rendimiento de las operaciones </a:t>
            </a:r>
            <a:r>
              <a:rPr lang="es-ES" dirty="0" smtClean="0"/>
              <a:t>de consulta </a:t>
            </a:r>
            <a:r>
              <a:rPr lang="es-ES" dirty="0"/>
              <a:t>o de actualización, o se pueden añadir nuevos archivos de datos porque </a:t>
            </a:r>
            <a:r>
              <a:rPr lang="es-ES" dirty="0" smtClean="0"/>
              <a:t>los que </a:t>
            </a:r>
            <a:r>
              <a:rPr lang="es-ES" dirty="0"/>
              <a:t>había se han llenado. </a:t>
            </a:r>
            <a:endParaRPr lang="es-ES" dirty="0" smtClean="0"/>
          </a:p>
          <a:p>
            <a:pPr lvl="1"/>
            <a:r>
              <a:rPr lang="es-ES" dirty="0" smtClean="0"/>
              <a:t>La </a:t>
            </a:r>
            <a:r>
              <a:rPr lang="es-ES" dirty="0"/>
              <a:t>independencia física es más fácil de conseguir que </a:t>
            </a:r>
            <a:r>
              <a:rPr lang="es-ES" dirty="0" smtClean="0"/>
              <a:t>la lógica</a:t>
            </a:r>
            <a:r>
              <a:rPr lang="es-ES" dirty="0"/>
              <a:t>, pues se refiere a la separación entre las aplicaciones y las estructuras </a:t>
            </a:r>
            <a:r>
              <a:rPr lang="es-ES" dirty="0" smtClean="0"/>
              <a:t>físicas de </a:t>
            </a:r>
            <a:r>
              <a:rPr lang="es-ES" dirty="0"/>
              <a:t>almacenamiento.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156913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SGBD: Componentes</a:t>
            </a:r>
            <a:endParaRPr lang="es-CR" dirty="0"/>
          </a:p>
        </p:txBody>
      </p:sp>
      <p:graphicFrame>
        <p:nvGraphicFramePr>
          <p:cNvPr id="7" name="6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174530"/>
              </p:ext>
            </p:extLst>
          </p:nvPr>
        </p:nvGraphicFramePr>
        <p:xfrm>
          <a:off x="457200" y="1600200"/>
          <a:ext cx="8229600" cy="49971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7916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SGBD: Componentes</a:t>
            </a:r>
            <a:endParaRPr lang="es-CR" dirty="0"/>
          </a:p>
        </p:txBody>
      </p:sp>
      <p:graphicFrame>
        <p:nvGraphicFramePr>
          <p:cNvPr id="7" name="6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0787583"/>
              </p:ext>
            </p:extLst>
          </p:nvPr>
        </p:nvGraphicFramePr>
        <p:xfrm>
          <a:off x="457200" y="1600200"/>
          <a:ext cx="8229600" cy="49971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6268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SGBD: Componentes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51520" y="1484784"/>
            <a:ext cx="8640960" cy="5184576"/>
          </a:xfrm>
        </p:spPr>
        <p:txBody>
          <a:bodyPr>
            <a:normAutofit fontScale="70000" lnSpcReduction="20000"/>
          </a:bodyPr>
          <a:lstStyle/>
          <a:p>
            <a:r>
              <a:rPr lang="es-ES" dirty="0"/>
              <a:t>Todos los SGBD ofrecen lenguajes e interfaces apropiadas para cada tipo de usuario</a:t>
            </a:r>
            <a:r>
              <a:rPr lang="es-ES" dirty="0" smtClean="0"/>
              <a:t>: administradores</a:t>
            </a:r>
            <a:r>
              <a:rPr lang="es-ES" dirty="0"/>
              <a:t>, diseñadores, programadores de aplicaciones y usuarios finales.</a:t>
            </a:r>
          </a:p>
          <a:p>
            <a:r>
              <a:rPr lang="es-ES" dirty="0"/>
              <a:t>Los lenguajes van a permitir al administrador de la BD </a:t>
            </a:r>
            <a:r>
              <a:rPr lang="es-ES" dirty="0">
                <a:solidFill>
                  <a:srgbClr val="0070C0"/>
                </a:solidFill>
              </a:rPr>
              <a:t>especificar los datos que componen la BD, su estructura, las relaciones que existen entre ellos, las reglas de integridad</a:t>
            </a:r>
            <a:r>
              <a:rPr lang="es-ES" dirty="0" smtClean="0">
                <a:solidFill>
                  <a:srgbClr val="0070C0"/>
                </a:solidFill>
              </a:rPr>
              <a:t>, los </a:t>
            </a:r>
            <a:r>
              <a:rPr lang="es-ES" dirty="0">
                <a:solidFill>
                  <a:srgbClr val="0070C0"/>
                </a:solidFill>
              </a:rPr>
              <a:t>controles de acceso, las características de tipo físico y las vistas externas de los usuarios. </a:t>
            </a:r>
            <a:endParaRPr lang="es-ES" dirty="0" smtClean="0">
              <a:solidFill>
                <a:srgbClr val="0070C0"/>
              </a:solidFill>
            </a:endParaRPr>
          </a:p>
          <a:p>
            <a:r>
              <a:rPr lang="es-ES" dirty="0" smtClean="0"/>
              <a:t>Los </a:t>
            </a:r>
            <a:r>
              <a:rPr lang="es-ES" dirty="0"/>
              <a:t>lenguajes del SGBD se clasifican en:</a:t>
            </a:r>
          </a:p>
          <a:p>
            <a:pPr lvl="1"/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Lenguaje 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de definición de datos (LDD o DDL)</a:t>
            </a:r>
            <a:r>
              <a:rPr lang="es-ES" dirty="0"/>
              <a:t>: </a:t>
            </a:r>
            <a:r>
              <a:rPr lang="es-ES" dirty="0">
                <a:solidFill>
                  <a:srgbClr val="0070C0"/>
                </a:solidFill>
              </a:rPr>
              <a:t>se utiliza para especificar </a:t>
            </a:r>
            <a:r>
              <a:rPr lang="es-ES" dirty="0" smtClean="0">
                <a:solidFill>
                  <a:srgbClr val="0070C0"/>
                </a:solidFill>
              </a:rPr>
              <a:t>el esquema </a:t>
            </a:r>
            <a:r>
              <a:rPr lang="es-ES" dirty="0">
                <a:solidFill>
                  <a:srgbClr val="0070C0"/>
                </a:solidFill>
              </a:rPr>
              <a:t>de la BD, las vistas de los usuarios y las estructuras de almacenamiento</a:t>
            </a:r>
            <a:r>
              <a:rPr lang="es-ES" dirty="0" smtClean="0">
                <a:solidFill>
                  <a:srgbClr val="0070C0"/>
                </a:solidFill>
              </a:rPr>
              <a:t>. </a:t>
            </a:r>
            <a:r>
              <a:rPr lang="es-ES" dirty="0" smtClean="0"/>
              <a:t>Es </a:t>
            </a:r>
            <a:r>
              <a:rPr lang="es-ES" dirty="0"/>
              <a:t>el que define el esquema conceptual y el esquema interno. Lo utilizan los </a:t>
            </a:r>
            <a:r>
              <a:rPr lang="es-ES" dirty="0" smtClean="0"/>
              <a:t>diseñadores </a:t>
            </a:r>
            <a:r>
              <a:rPr lang="es-ES" dirty="0"/>
              <a:t>y los administradores de la BD.</a:t>
            </a:r>
          </a:p>
          <a:p>
            <a:pPr lvl="1"/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Lenguaje 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de manipulación de datos (LMD o DML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)</a:t>
            </a:r>
            <a:r>
              <a:rPr lang="es-ES" dirty="0" smtClean="0"/>
              <a:t>: </a:t>
            </a:r>
            <a:r>
              <a:rPr lang="es-ES" dirty="0" smtClean="0">
                <a:solidFill>
                  <a:srgbClr val="0070C0"/>
                </a:solidFill>
              </a:rPr>
              <a:t>se </a:t>
            </a:r>
            <a:r>
              <a:rPr lang="es-ES" dirty="0">
                <a:solidFill>
                  <a:srgbClr val="0070C0"/>
                </a:solidFill>
              </a:rPr>
              <a:t>utilizan para leer y </a:t>
            </a:r>
            <a:r>
              <a:rPr lang="es-ES" dirty="0" smtClean="0">
                <a:solidFill>
                  <a:srgbClr val="0070C0"/>
                </a:solidFill>
              </a:rPr>
              <a:t>actualizar los </a:t>
            </a:r>
            <a:r>
              <a:rPr lang="es-ES" dirty="0">
                <a:solidFill>
                  <a:srgbClr val="0070C0"/>
                </a:solidFill>
              </a:rPr>
              <a:t>datos de la BD.</a:t>
            </a:r>
            <a:r>
              <a:rPr lang="es-ES" dirty="0"/>
              <a:t> Es el utilizado por los usuarios para realizar consultas, inserciones</a:t>
            </a:r>
            <a:r>
              <a:rPr lang="es-ES" dirty="0" smtClean="0"/>
              <a:t>, eliminaciones </a:t>
            </a:r>
            <a:r>
              <a:rPr lang="es-ES" dirty="0"/>
              <a:t>y modificaciones. </a:t>
            </a:r>
            <a:endParaRPr lang="es-ES" dirty="0" smtClean="0"/>
          </a:p>
          <a:p>
            <a:pPr lvl="2"/>
            <a:r>
              <a:rPr lang="es-ES" sz="2000" dirty="0" smtClean="0"/>
              <a:t>Los </a:t>
            </a:r>
            <a:r>
              <a:rPr lang="es-ES" sz="2000" dirty="0"/>
              <a:t>hay procedurales, en los que el usuario será normalmente un programador y especifica las operaciones de acceso a los datos </a:t>
            </a:r>
            <a:r>
              <a:rPr lang="es-ES" sz="2000" dirty="0" smtClean="0"/>
              <a:t>llamando a </a:t>
            </a:r>
            <a:r>
              <a:rPr lang="es-ES" sz="2000" dirty="0"/>
              <a:t>los procedimientos necesarios. Estos lenguajes acceden a un registro y lo procesan</a:t>
            </a:r>
            <a:r>
              <a:rPr lang="es-ES" sz="2000" dirty="0" smtClean="0"/>
              <a:t>. Las </a:t>
            </a:r>
            <a:r>
              <a:rPr lang="es-ES" sz="2000" dirty="0"/>
              <a:t>sentencias de un LMD procedural están embebidas en un lenguaje de alto nivel llamado anfitrión</a:t>
            </a:r>
            <a:r>
              <a:rPr lang="es-ES" sz="2000" dirty="0" smtClean="0"/>
              <a:t>.</a:t>
            </a:r>
          </a:p>
          <a:p>
            <a:pPr lvl="2"/>
            <a:r>
              <a:rPr lang="es-ES" sz="2000" dirty="0"/>
              <a:t>No </a:t>
            </a:r>
            <a:r>
              <a:rPr lang="es-ES" sz="2000" dirty="0" smtClean="0"/>
              <a:t>procedurales son </a:t>
            </a:r>
            <a:r>
              <a:rPr lang="es-ES" sz="2000" dirty="0"/>
              <a:t>los lenguajes declarativos. En muchos SGBD se pueden introducir interactivamente instrucciones del LMD desde un terminal, también pueden </a:t>
            </a:r>
            <a:r>
              <a:rPr lang="es-ES" sz="2000" dirty="0" smtClean="0"/>
              <a:t>ir embebidas </a:t>
            </a:r>
            <a:r>
              <a:rPr lang="es-ES" sz="2000" dirty="0"/>
              <a:t>en un lenguaje de programación de alto nivel. Estos lenguajes </a:t>
            </a:r>
            <a:r>
              <a:rPr lang="es-ES" sz="2000" dirty="0" smtClean="0"/>
              <a:t>permiten especificar </a:t>
            </a:r>
            <a:r>
              <a:rPr lang="es-ES" sz="2000" dirty="0"/>
              <a:t>los datos a obtener en una consulta, o los datos a modificar, </a:t>
            </a:r>
            <a:r>
              <a:rPr lang="es-ES" sz="2000" dirty="0" smtClean="0"/>
              <a:t>mediante sentencias </a:t>
            </a:r>
            <a:r>
              <a:rPr lang="es-ES" sz="2000" dirty="0"/>
              <a:t>sencillas. Las BD relacionales utilizan lenguajes no procedurales </a:t>
            </a:r>
            <a:r>
              <a:rPr lang="es-ES" sz="2000" dirty="0" smtClean="0"/>
              <a:t>como SQL </a:t>
            </a:r>
            <a:r>
              <a:rPr lang="es-ES" sz="2000" dirty="0"/>
              <a:t>(</a:t>
            </a:r>
            <a:r>
              <a:rPr lang="es-ES" sz="2000" dirty="0" err="1"/>
              <a:t>Structured</a:t>
            </a:r>
            <a:r>
              <a:rPr lang="es-ES" sz="2000" dirty="0"/>
              <a:t> Quero </a:t>
            </a:r>
            <a:r>
              <a:rPr lang="es-ES" sz="2000" dirty="0" err="1"/>
              <a:t>Language</a:t>
            </a:r>
            <a:r>
              <a:rPr lang="es-ES" sz="2000" dirty="0"/>
              <a:t>) o QBE (</a:t>
            </a:r>
            <a:r>
              <a:rPr lang="es-ES" sz="2000" dirty="0" err="1"/>
              <a:t>Query</a:t>
            </a:r>
            <a:r>
              <a:rPr lang="es-ES" sz="2000" dirty="0"/>
              <a:t> </a:t>
            </a:r>
            <a:r>
              <a:rPr lang="es-ES" sz="2000" dirty="0" err="1"/>
              <a:t>By</a:t>
            </a:r>
            <a:r>
              <a:rPr lang="es-ES" sz="2000" dirty="0"/>
              <a:t> </a:t>
            </a:r>
            <a:r>
              <a:rPr lang="es-ES" sz="2000" dirty="0" err="1"/>
              <a:t>Example</a:t>
            </a:r>
            <a:r>
              <a:rPr lang="es-ES" sz="2000" dirty="0"/>
              <a:t>).</a:t>
            </a:r>
            <a:endParaRPr lang="es-CR" sz="2000" dirty="0"/>
          </a:p>
        </p:txBody>
      </p:sp>
    </p:spTree>
    <p:extLst>
      <p:ext uri="{BB962C8B-B14F-4D97-AF65-F5344CB8AC3E}">
        <p14:creationId xmlns:p14="http://schemas.microsoft.com/office/powerpoint/2010/main" val="270241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SGBD: Componentes</a:t>
            </a:r>
            <a:endParaRPr lang="es-CR" dirty="0"/>
          </a:p>
        </p:txBody>
      </p:sp>
      <p:graphicFrame>
        <p:nvGraphicFramePr>
          <p:cNvPr id="7" name="6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420563"/>
              </p:ext>
            </p:extLst>
          </p:nvPr>
        </p:nvGraphicFramePr>
        <p:xfrm>
          <a:off x="457200" y="1600200"/>
          <a:ext cx="8229600" cy="49971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3262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SGBD: Componentes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79512" y="1673352"/>
            <a:ext cx="4038600" cy="4718304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s-ES" dirty="0"/>
              <a:t>El diccionario de datos es el 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lugar</a:t>
            </a:r>
            <a:r>
              <a:rPr lang="es-ES" dirty="0"/>
              <a:t> donde se </a:t>
            </a:r>
            <a:r>
              <a:rPr lang="es-ES" dirty="0">
                <a:solidFill>
                  <a:srgbClr val="0070C0"/>
                </a:solidFill>
              </a:rPr>
              <a:t>deposita información acerca de todos </a:t>
            </a:r>
            <a:r>
              <a:rPr lang="es-ES" dirty="0" smtClean="0">
                <a:solidFill>
                  <a:srgbClr val="0070C0"/>
                </a:solidFill>
              </a:rPr>
              <a:t>los datos </a:t>
            </a:r>
            <a:r>
              <a:rPr lang="es-ES" dirty="0">
                <a:solidFill>
                  <a:srgbClr val="0070C0"/>
                </a:solidFill>
              </a:rPr>
              <a:t>que forman la BD</a:t>
            </a:r>
            <a:r>
              <a:rPr lang="es-ES" dirty="0"/>
              <a:t>. Es una guía en la que se describe la BD y los objetos que </a:t>
            </a:r>
            <a:r>
              <a:rPr lang="es-ES" dirty="0" smtClean="0"/>
              <a:t>la forman</a:t>
            </a:r>
            <a:r>
              <a:rPr lang="es-ES" dirty="0"/>
              <a:t>.</a:t>
            </a:r>
          </a:p>
          <a:p>
            <a:pPr algn="just"/>
            <a:r>
              <a:rPr lang="es-ES" dirty="0"/>
              <a:t>El diccionario contiene las 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características lógicas </a:t>
            </a:r>
            <a:r>
              <a:rPr lang="es-ES" dirty="0"/>
              <a:t>de los sitios donde se almacenan </a:t>
            </a:r>
            <a:r>
              <a:rPr lang="es-ES" dirty="0" smtClean="0"/>
              <a:t>los datos </a:t>
            </a:r>
            <a:r>
              <a:rPr lang="es-ES" dirty="0"/>
              <a:t>del sistema, incluyendo nombre, descripción, alias, contenido y organización. Identifica los procesos donde se emplean los datos y los sitios donde se necesita el </a:t>
            </a:r>
            <a:r>
              <a:rPr lang="es-ES" dirty="0" smtClean="0"/>
              <a:t>acceso inmediato </a:t>
            </a:r>
            <a:r>
              <a:rPr lang="es-ES" dirty="0"/>
              <a:t>a la información.</a:t>
            </a:r>
            <a:endParaRPr lang="es-CR" dirty="0"/>
          </a:p>
        </p:txBody>
      </p:sp>
      <p:graphicFrame>
        <p:nvGraphicFramePr>
          <p:cNvPr id="5" name="4 Marcador de contenido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79605782"/>
              </p:ext>
            </p:extLst>
          </p:nvPr>
        </p:nvGraphicFramePr>
        <p:xfrm>
          <a:off x="4427984" y="1484784"/>
          <a:ext cx="4464496" cy="51125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4475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SGBD: Componentes</a:t>
            </a:r>
            <a:endParaRPr lang="es-CR" dirty="0"/>
          </a:p>
        </p:txBody>
      </p:sp>
      <p:graphicFrame>
        <p:nvGraphicFramePr>
          <p:cNvPr id="7" name="6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0054950"/>
              </p:ext>
            </p:extLst>
          </p:nvPr>
        </p:nvGraphicFramePr>
        <p:xfrm>
          <a:off x="457200" y="1600200"/>
          <a:ext cx="8229600" cy="49971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7522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SGBD: Componentes</a:t>
            </a:r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0830035"/>
              </p:ext>
            </p:extLst>
          </p:nvPr>
        </p:nvGraphicFramePr>
        <p:xfrm>
          <a:off x="457200" y="1412776"/>
          <a:ext cx="8229600" cy="5256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6914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SGBD: Componentes</a:t>
            </a:r>
            <a:endParaRPr lang="es-CR" dirty="0"/>
          </a:p>
        </p:txBody>
      </p:sp>
      <p:graphicFrame>
        <p:nvGraphicFramePr>
          <p:cNvPr id="7" name="6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0698213"/>
              </p:ext>
            </p:extLst>
          </p:nvPr>
        </p:nvGraphicFramePr>
        <p:xfrm>
          <a:off x="457200" y="1600200"/>
          <a:ext cx="8229600" cy="49971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7522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4 Diagrama"/>
          <p:cNvGraphicFramePr/>
          <p:nvPr>
            <p:extLst>
              <p:ext uri="{D42A27DB-BD31-4B8C-83A1-F6EECF244321}">
                <p14:modId xmlns:p14="http://schemas.microsoft.com/office/powerpoint/2010/main" val="4165958574"/>
              </p:ext>
            </p:extLst>
          </p:nvPr>
        </p:nvGraphicFramePr>
        <p:xfrm>
          <a:off x="323528" y="1613024"/>
          <a:ext cx="8568952" cy="4912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CR" dirty="0" smtClean="0"/>
              <a:t>Datos: Definición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54848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SGBD: Componentes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 DBA tiene una gran responsabilidad ya que posee el máximo nivel de privilegios. </a:t>
            </a:r>
            <a:r>
              <a:rPr lang="es-ES" dirty="0" smtClean="0"/>
              <a:t>Será el </a:t>
            </a:r>
            <a:r>
              <a:rPr lang="es-ES" dirty="0"/>
              <a:t>encargado de crear los usuarios que se conectarán a la BD. En la administración de </a:t>
            </a:r>
            <a:r>
              <a:rPr lang="es-ES" dirty="0" smtClean="0"/>
              <a:t>una BD </a:t>
            </a:r>
            <a:r>
              <a:rPr lang="es-ES" dirty="0"/>
              <a:t>siempre hay que procurar que haya el menor número de administradores, a ser posible una sola persona.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009371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SGBD: Clasificación</a:t>
            </a:r>
            <a:endParaRPr lang="es-C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90500" indent="-190500" algn="l" defTabSz="1123950">
              <a:lnSpc>
                <a:spcPct val="90000"/>
              </a:lnSpc>
              <a:buFontTx/>
              <a:buChar char="•"/>
            </a:pPr>
            <a:r>
              <a:rPr lang="es-ES_tradnl" b="1" dirty="0"/>
              <a:t>Según el </a:t>
            </a:r>
            <a:r>
              <a:rPr lang="es-ES_tradnl" b="1" dirty="0">
                <a:solidFill>
                  <a:schemeClr val="bg2">
                    <a:lumMod val="50000"/>
                  </a:schemeClr>
                </a:solidFill>
              </a:rPr>
              <a:t>Modelo de Datos</a:t>
            </a:r>
            <a:r>
              <a:rPr lang="es-ES_tradnl" b="1" dirty="0"/>
              <a:t> en el que está basado</a:t>
            </a:r>
          </a:p>
          <a:p>
            <a:pPr marL="571500" lvl="1" indent="-190500" algn="l" defTabSz="1123950">
              <a:lnSpc>
                <a:spcPct val="90000"/>
              </a:lnSpc>
              <a:buFontTx/>
              <a:buChar char="–"/>
            </a:pPr>
            <a:r>
              <a:rPr lang="es-ES_tradnl" u="sng" dirty="0"/>
              <a:t>Relacional</a:t>
            </a:r>
            <a:r>
              <a:rPr lang="es-ES_tradnl" dirty="0"/>
              <a:t>, Red, Jerárquico, </a:t>
            </a:r>
          </a:p>
          <a:p>
            <a:pPr marL="571500" lvl="1" indent="-190500" algn="l" defTabSz="1123950">
              <a:lnSpc>
                <a:spcPct val="90000"/>
              </a:lnSpc>
              <a:buFontTx/>
              <a:buChar char="–"/>
            </a:pPr>
            <a:r>
              <a:rPr lang="es-ES_tradnl" dirty="0"/>
              <a:t>Orientado a Objetos,</a:t>
            </a:r>
          </a:p>
          <a:p>
            <a:pPr marL="571500" lvl="1" indent="-190500" algn="l" defTabSz="1123950">
              <a:lnSpc>
                <a:spcPct val="90000"/>
              </a:lnSpc>
              <a:buFontTx/>
              <a:buChar char="–"/>
            </a:pPr>
            <a:r>
              <a:rPr lang="es-ES_tradnl" dirty="0"/>
              <a:t>Objeto/Relacional, ...</a:t>
            </a:r>
          </a:p>
          <a:p>
            <a:pPr marL="190500" indent="-190500" algn="l" defTabSz="1123950">
              <a:lnSpc>
                <a:spcPct val="110000"/>
              </a:lnSpc>
              <a:buFontTx/>
              <a:buChar char="•"/>
            </a:pPr>
            <a:r>
              <a:rPr lang="es-ES_tradnl" b="1" dirty="0"/>
              <a:t>Según el nº de </a:t>
            </a:r>
            <a:r>
              <a:rPr lang="es-ES_tradnl" b="1" dirty="0">
                <a:solidFill>
                  <a:schemeClr val="bg2">
                    <a:lumMod val="50000"/>
                  </a:schemeClr>
                </a:solidFill>
              </a:rPr>
              <a:t>usuarios </a:t>
            </a:r>
            <a:r>
              <a:rPr lang="es-ES_tradnl" b="1" dirty="0"/>
              <a:t>simultáneos</a:t>
            </a:r>
          </a:p>
          <a:p>
            <a:pPr marL="571500" lvl="1" indent="-190500" algn="l" defTabSz="1123950">
              <a:lnSpc>
                <a:spcPct val="90000"/>
              </a:lnSpc>
              <a:buFontTx/>
              <a:buChar char="–"/>
            </a:pPr>
            <a:r>
              <a:rPr lang="es-ES_tradnl" dirty="0"/>
              <a:t>Monousuario </a:t>
            </a:r>
          </a:p>
          <a:p>
            <a:pPr marL="571500" lvl="1" indent="-190500" algn="l" defTabSz="1123950">
              <a:lnSpc>
                <a:spcPct val="90000"/>
              </a:lnSpc>
              <a:buFontTx/>
              <a:buChar char="–"/>
            </a:pPr>
            <a:r>
              <a:rPr lang="es-ES_tradnl" u="sng" dirty="0"/>
              <a:t>Multiusuario</a:t>
            </a:r>
            <a:endParaRPr lang="es-ES_tradnl" dirty="0"/>
          </a:p>
          <a:p>
            <a:pPr marL="190500" indent="-190500" algn="l" defTabSz="1123950">
              <a:lnSpc>
                <a:spcPct val="110000"/>
              </a:lnSpc>
              <a:buFontTx/>
              <a:buChar char="•"/>
            </a:pPr>
            <a:r>
              <a:rPr lang="es-ES_tradnl" b="1" dirty="0"/>
              <a:t>Según el nº de </a:t>
            </a:r>
            <a:r>
              <a:rPr lang="es-ES_tradnl" b="1" dirty="0">
                <a:solidFill>
                  <a:schemeClr val="bg2">
                    <a:lumMod val="50000"/>
                  </a:schemeClr>
                </a:solidFill>
              </a:rPr>
              <a:t>lugares </a:t>
            </a:r>
            <a:r>
              <a:rPr lang="es-ES_tradnl" b="1" dirty="0"/>
              <a:t>en que se almacenan datos</a:t>
            </a:r>
            <a:endParaRPr lang="es-ES_tradnl" dirty="0"/>
          </a:p>
          <a:p>
            <a:pPr marL="571500" lvl="1" indent="-190500" algn="l" defTabSz="1123950">
              <a:lnSpc>
                <a:spcPct val="70000"/>
              </a:lnSpc>
              <a:buFontTx/>
              <a:buChar char="–"/>
            </a:pPr>
            <a:r>
              <a:rPr lang="es-ES_tradnl" u="sng" dirty="0"/>
              <a:t>Centralizado</a:t>
            </a:r>
            <a:endParaRPr lang="es-ES_tradnl" dirty="0"/>
          </a:p>
          <a:p>
            <a:pPr marL="571500" lvl="1" indent="-190500" algn="l" defTabSz="1123950">
              <a:lnSpc>
                <a:spcPct val="80000"/>
              </a:lnSpc>
              <a:buFontTx/>
              <a:buChar char="–"/>
            </a:pPr>
            <a:r>
              <a:rPr lang="es-ES_tradnl" dirty="0"/>
              <a:t>Distribuido (SGBDD)</a:t>
            </a:r>
          </a:p>
          <a:p>
            <a:pPr marL="1181100" lvl="2" indent="-228600" algn="l" defTabSz="1123950">
              <a:lnSpc>
                <a:spcPct val="80000"/>
              </a:lnSpc>
              <a:buFontTx/>
              <a:buChar char="•"/>
            </a:pPr>
            <a:r>
              <a:rPr lang="es-ES_tradnl" dirty="0"/>
              <a:t>SGBDD homogéneo: mismo software de SGBD en todos los sitios</a:t>
            </a:r>
          </a:p>
          <a:p>
            <a:pPr marL="1181100" lvl="2" indent="-228600" algn="l" defTabSz="1123950">
              <a:lnSpc>
                <a:spcPct val="80000"/>
              </a:lnSpc>
              <a:buFontTx/>
              <a:buChar char="•"/>
            </a:pPr>
            <a:r>
              <a:rPr lang="es-ES_tradnl" dirty="0"/>
              <a:t>SGBDD heterogéneo (ej. </a:t>
            </a:r>
            <a:r>
              <a:rPr lang="es-ES_tradnl" dirty="0" err="1"/>
              <a:t>Multi</a:t>
            </a:r>
            <a:r>
              <a:rPr lang="es-ES_tradnl" dirty="0"/>
              <a:t>-Base de Datos o BD Federadas)</a:t>
            </a:r>
          </a:p>
          <a:p>
            <a:pPr marL="190500" indent="-190500" algn="l" defTabSz="1123950">
              <a:lnSpc>
                <a:spcPct val="110000"/>
              </a:lnSpc>
              <a:buFontTx/>
              <a:buChar char="•"/>
            </a:pPr>
            <a:r>
              <a:rPr lang="es-ES_tradnl" b="1" dirty="0"/>
              <a:t>Según su </a:t>
            </a:r>
            <a:r>
              <a:rPr lang="es-ES_tradnl" b="1" dirty="0">
                <a:solidFill>
                  <a:schemeClr val="bg2">
                    <a:lumMod val="50000"/>
                  </a:schemeClr>
                </a:solidFill>
              </a:rPr>
              <a:t>propósito</a:t>
            </a:r>
          </a:p>
          <a:p>
            <a:pPr marL="571500" lvl="1" indent="-190500" algn="l" defTabSz="1123950">
              <a:lnSpc>
                <a:spcPct val="90000"/>
              </a:lnSpc>
              <a:buFontTx/>
              <a:buChar char="–"/>
            </a:pPr>
            <a:r>
              <a:rPr lang="es-ES_tradnl" dirty="0"/>
              <a:t>de </a:t>
            </a:r>
            <a:r>
              <a:rPr lang="es-ES_tradnl" u="sng" dirty="0"/>
              <a:t>propósito General</a:t>
            </a:r>
            <a:endParaRPr lang="es-ES_tradnl" dirty="0"/>
          </a:p>
          <a:p>
            <a:pPr marL="571500" lvl="1" indent="-190500" algn="l" defTabSz="1123950">
              <a:lnSpc>
                <a:spcPct val="90000"/>
              </a:lnSpc>
              <a:buFontTx/>
              <a:buChar char="–"/>
            </a:pPr>
            <a:r>
              <a:rPr lang="es-ES_tradnl" dirty="0"/>
              <a:t>de propósito Específico: </a:t>
            </a:r>
            <a:r>
              <a:rPr lang="es-ES_tradnl" sz="1800" dirty="0"/>
              <a:t>construido para un tipo concreto de aplicaciones</a:t>
            </a:r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630358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sz="3600" dirty="0"/>
              <a:t>Entorno </a:t>
            </a:r>
            <a:r>
              <a:rPr lang="es-ES_tradnl" sz="3600" dirty="0">
                <a:latin typeface="Century Gothic" pitchFamily="34" charset="0"/>
              </a:rPr>
              <a:t>simplificado</a:t>
            </a:r>
            <a:r>
              <a:rPr lang="es-ES_tradnl" sz="3600" dirty="0"/>
              <a:t> de un</a:t>
            </a:r>
            <a:r>
              <a:rPr lang="es-ES_tradnl" sz="3600" b="1" dirty="0"/>
              <a:t> Sistema de Base de </a:t>
            </a:r>
            <a:r>
              <a:rPr lang="es-ES_tradnl" sz="3600" b="1" dirty="0" smtClean="0"/>
              <a:t>Datos</a:t>
            </a:r>
            <a:endParaRPr lang="es-CR" dirty="0"/>
          </a:p>
        </p:txBody>
      </p:sp>
      <p:grpSp>
        <p:nvGrpSpPr>
          <p:cNvPr id="91160" name="Group 24"/>
          <p:cNvGrpSpPr>
            <a:grpSpLocks/>
          </p:cNvGrpSpPr>
          <p:nvPr/>
        </p:nvGrpSpPr>
        <p:grpSpPr bwMode="auto">
          <a:xfrm>
            <a:off x="1805880" y="1250776"/>
            <a:ext cx="7086600" cy="5562600"/>
            <a:chOff x="1104" y="432"/>
            <a:chExt cx="4464" cy="3504"/>
          </a:xfrm>
        </p:grpSpPr>
        <p:sp>
          <p:nvSpPr>
            <p:cNvPr id="91138" name="AutoShape 2"/>
            <p:cNvSpPr>
              <a:spLocks noChangeArrowheads="1"/>
            </p:cNvSpPr>
            <p:nvPr/>
          </p:nvSpPr>
          <p:spPr bwMode="auto">
            <a:xfrm>
              <a:off x="2736" y="2880"/>
              <a:ext cx="949" cy="960"/>
            </a:xfrm>
            <a:prstGeom prst="can">
              <a:avLst>
                <a:gd name="adj" fmla="val 33617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R"/>
            </a:p>
          </p:txBody>
        </p:sp>
        <p:sp>
          <p:nvSpPr>
            <p:cNvPr id="91139" name="AutoShape 3"/>
            <p:cNvSpPr>
              <a:spLocks noChangeArrowheads="1"/>
            </p:cNvSpPr>
            <p:nvPr/>
          </p:nvSpPr>
          <p:spPr bwMode="auto">
            <a:xfrm>
              <a:off x="3408" y="2880"/>
              <a:ext cx="1056" cy="960"/>
            </a:xfrm>
            <a:prstGeom prst="can">
              <a:avLst>
                <a:gd name="adj" fmla="val 32347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R"/>
            </a:p>
          </p:txBody>
        </p:sp>
        <p:sp>
          <p:nvSpPr>
            <p:cNvPr id="91140" name="Line 4"/>
            <p:cNvSpPr>
              <a:spLocks noChangeShapeType="1"/>
            </p:cNvSpPr>
            <p:nvPr/>
          </p:nvSpPr>
          <p:spPr bwMode="auto">
            <a:xfrm flipH="1">
              <a:off x="3072" y="2640"/>
              <a:ext cx="1" cy="3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R"/>
            </a:p>
          </p:txBody>
        </p:sp>
        <p:sp>
          <p:nvSpPr>
            <p:cNvPr id="91142" name="Line 6"/>
            <p:cNvSpPr>
              <a:spLocks noChangeShapeType="1"/>
            </p:cNvSpPr>
            <p:nvPr/>
          </p:nvSpPr>
          <p:spPr bwMode="auto">
            <a:xfrm>
              <a:off x="4032" y="2640"/>
              <a:ext cx="1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R"/>
            </a:p>
          </p:txBody>
        </p:sp>
        <p:sp>
          <p:nvSpPr>
            <p:cNvPr id="91143" name="Rectangle 7"/>
            <p:cNvSpPr>
              <a:spLocks noChangeArrowheads="1"/>
            </p:cNvSpPr>
            <p:nvPr/>
          </p:nvSpPr>
          <p:spPr bwMode="auto">
            <a:xfrm>
              <a:off x="1440" y="1296"/>
              <a:ext cx="3936" cy="144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17088" dir="19163922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R"/>
            </a:p>
          </p:txBody>
        </p:sp>
        <p:sp>
          <p:nvSpPr>
            <p:cNvPr id="91144" name="Text Box 8"/>
            <p:cNvSpPr txBox="1">
              <a:spLocks noChangeArrowheads="1"/>
            </p:cNvSpPr>
            <p:nvPr/>
          </p:nvSpPr>
          <p:spPr bwMode="auto">
            <a:xfrm>
              <a:off x="2544" y="1584"/>
              <a:ext cx="1968" cy="414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s-ES_tradnl" sz="1800"/>
                <a:t>Software para </a:t>
              </a:r>
              <a:r>
                <a:rPr lang="es-ES_tradnl" sz="1800" b="1"/>
                <a:t>procesar</a:t>
              </a:r>
              <a:r>
                <a:rPr lang="es-ES_tradnl" sz="1800"/>
                <a:t> Consultas / Programas</a:t>
              </a:r>
            </a:p>
          </p:txBody>
        </p:sp>
        <p:sp>
          <p:nvSpPr>
            <p:cNvPr id="91145" name="Text Box 9"/>
            <p:cNvSpPr txBox="1">
              <a:spLocks noChangeArrowheads="1"/>
            </p:cNvSpPr>
            <p:nvPr/>
          </p:nvSpPr>
          <p:spPr bwMode="auto">
            <a:xfrm>
              <a:off x="2544" y="2208"/>
              <a:ext cx="1968" cy="414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s-ES_tradnl" sz="1800"/>
                <a:t>Software para tener </a:t>
              </a:r>
              <a:r>
                <a:rPr lang="es-ES_tradnl" sz="1800" b="1"/>
                <a:t>acceso</a:t>
              </a:r>
              <a:r>
                <a:rPr lang="es-ES_tradnl" sz="1800"/>
                <a:t> </a:t>
              </a:r>
              <a:r>
                <a:rPr lang="es-ES_tradnl" sz="1800" b="1"/>
                <a:t>a</a:t>
              </a:r>
              <a:r>
                <a:rPr lang="es-ES_tradnl" sz="1800"/>
                <a:t> los </a:t>
              </a:r>
              <a:r>
                <a:rPr lang="es-ES_tradnl" sz="1800" b="1"/>
                <a:t>datos</a:t>
              </a:r>
              <a:r>
                <a:rPr lang="es-ES_tradnl" sz="1800"/>
                <a:t> almacenados </a:t>
              </a:r>
            </a:p>
          </p:txBody>
        </p:sp>
        <p:sp>
          <p:nvSpPr>
            <p:cNvPr id="91146" name="Text Box 10"/>
            <p:cNvSpPr txBox="1">
              <a:spLocks noChangeArrowheads="1"/>
            </p:cNvSpPr>
            <p:nvPr/>
          </p:nvSpPr>
          <p:spPr bwMode="auto">
            <a:xfrm>
              <a:off x="1440" y="1296"/>
              <a:ext cx="17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s-ES_tradnl" sz="1800" b="1"/>
                <a:t>SOFTWARE DEL SGBD</a:t>
              </a:r>
              <a:endParaRPr lang="es-ES_tradnl" sz="1800"/>
            </a:p>
          </p:txBody>
        </p:sp>
        <p:sp>
          <p:nvSpPr>
            <p:cNvPr id="91147" name="Line 11"/>
            <p:cNvSpPr>
              <a:spLocks noChangeShapeType="1"/>
            </p:cNvSpPr>
            <p:nvPr/>
          </p:nvSpPr>
          <p:spPr bwMode="auto">
            <a:xfrm>
              <a:off x="3552" y="2016"/>
              <a:ext cx="1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R"/>
            </a:p>
          </p:txBody>
        </p:sp>
        <p:sp>
          <p:nvSpPr>
            <p:cNvPr id="91148" name="Text Box 12"/>
            <p:cNvSpPr txBox="1">
              <a:spLocks noChangeArrowheads="1"/>
            </p:cNvSpPr>
            <p:nvPr/>
          </p:nvSpPr>
          <p:spPr bwMode="auto">
            <a:xfrm>
              <a:off x="2736" y="960"/>
              <a:ext cx="2640" cy="241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s-ES_tradnl" sz="1800" b="1"/>
                <a:t>Programas</a:t>
              </a:r>
              <a:r>
                <a:rPr lang="es-ES_tradnl" sz="1800"/>
                <a:t> de Aplicación / </a:t>
              </a:r>
              <a:r>
                <a:rPr lang="es-ES_tradnl" sz="1800" b="1"/>
                <a:t>Consultas</a:t>
              </a:r>
              <a:endParaRPr lang="es-ES_tradnl" sz="1800"/>
            </a:p>
          </p:txBody>
        </p:sp>
        <p:sp>
          <p:nvSpPr>
            <p:cNvPr id="91149" name="Line 13"/>
            <p:cNvSpPr>
              <a:spLocks noChangeShapeType="1"/>
            </p:cNvSpPr>
            <p:nvPr/>
          </p:nvSpPr>
          <p:spPr bwMode="auto">
            <a:xfrm>
              <a:off x="3552" y="1200"/>
              <a:ext cx="1" cy="3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R"/>
            </a:p>
          </p:txBody>
        </p:sp>
        <p:sp>
          <p:nvSpPr>
            <p:cNvPr id="91150" name="Rectangle 14"/>
            <p:cNvSpPr>
              <a:spLocks noChangeArrowheads="1"/>
            </p:cNvSpPr>
            <p:nvPr/>
          </p:nvSpPr>
          <p:spPr bwMode="auto">
            <a:xfrm>
              <a:off x="1104" y="720"/>
              <a:ext cx="4464" cy="3216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R"/>
            </a:p>
          </p:txBody>
        </p:sp>
        <p:sp>
          <p:nvSpPr>
            <p:cNvPr id="91151" name="Text Box 15"/>
            <p:cNvSpPr txBox="1">
              <a:spLocks noChangeArrowheads="1"/>
            </p:cNvSpPr>
            <p:nvPr/>
          </p:nvSpPr>
          <p:spPr bwMode="auto">
            <a:xfrm>
              <a:off x="1104" y="720"/>
              <a:ext cx="23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s-ES_tradnl" sz="1800" b="1"/>
                <a:t>SISTEMA DE BASE DE DATOS</a:t>
              </a:r>
              <a:endParaRPr lang="es-ES_tradnl" sz="1800"/>
            </a:p>
          </p:txBody>
        </p:sp>
        <p:sp>
          <p:nvSpPr>
            <p:cNvPr id="91152" name="Text Box 16"/>
            <p:cNvSpPr txBox="1">
              <a:spLocks noChangeArrowheads="1"/>
            </p:cNvSpPr>
            <p:nvPr/>
          </p:nvSpPr>
          <p:spPr bwMode="auto">
            <a:xfrm>
              <a:off x="3216" y="432"/>
              <a:ext cx="21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s-ES_tradnl" sz="1800" b="1" dirty="0">
                  <a:latin typeface="Century Gothic" pitchFamily="34" charset="0"/>
                </a:rPr>
                <a:t>Usuarios / Programadores</a:t>
              </a:r>
              <a:endParaRPr lang="es-ES_tradnl" sz="1800" dirty="0">
                <a:latin typeface="Century Gothic" pitchFamily="34" charset="0"/>
              </a:endParaRPr>
            </a:p>
          </p:txBody>
        </p:sp>
        <p:sp>
          <p:nvSpPr>
            <p:cNvPr id="91153" name="Line 17"/>
            <p:cNvSpPr>
              <a:spLocks noChangeShapeType="1"/>
            </p:cNvSpPr>
            <p:nvPr/>
          </p:nvSpPr>
          <p:spPr bwMode="auto">
            <a:xfrm>
              <a:off x="4032" y="624"/>
              <a:ext cx="0" cy="3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R"/>
            </a:p>
          </p:txBody>
        </p:sp>
        <p:sp>
          <p:nvSpPr>
            <p:cNvPr id="91154" name="Text Box 18"/>
            <p:cNvSpPr txBox="1">
              <a:spLocks noChangeArrowheads="1"/>
            </p:cNvSpPr>
            <p:nvPr/>
          </p:nvSpPr>
          <p:spPr bwMode="auto">
            <a:xfrm>
              <a:off x="2016" y="3264"/>
              <a:ext cx="1248" cy="4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s-ES_tradnl" sz="1800"/>
                <a:t>Definición de la BD (</a:t>
              </a:r>
              <a:r>
                <a:rPr lang="es-ES_tradnl" sz="1800" b="1"/>
                <a:t>Metadatos</a:t>
              </a:r>
              <a:r>
                <a:rPr lang="es-ES_tradnl" sz="1800"/>
                <a:t>)</a:t>
              </a:r>
            </a:p>
          </p:txBody>
        </p:sp>
        <p:sp>
          <p:nvSpPr>
            <p:cNvPr id="91155" name="Text Box 19"/>
            <p:cNvSpPr txBox="1">
              <a:spLocks noChangeArrowheads="1"/>
            </p:cNvSpPr>
            <p:nvPr/>
          </p:nvSpPr>
          <p:spPr bwMode="auto">
            <a:xfrm>
              <a:off x="3888" y="3264"/>
              <a:ext cx="1152" cy="4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s-ES_tradnl" sz="1800" b="1"/>
                <a:t>Base de Datos</a:t>
              </a:r>
              <a:r>
                <a:rPr lang="es-ES_tradnl" sz="1800"/>
                <a:t> almacenada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280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SGBD: Ejemplos</a:t>
            </a:r>
            <a:endParaRPr lang="es-CR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2492896"/>
            <a:ext cx="4038600" cy="3898760"/>
          </a:xfrm>
        </p:spPr>
        <p:txBody>
          <a:bodyPr>
            <a:normAutofit/>
          </a:bodyPr>
          <a:lstStyle/>
          <a:p>
            <a:pPr lvl="1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s-ES" sz="2000" dirty="0" smtClean="0">
                <a:latin typeface="Verdana" pitchFamily="34" charset="0"/>
              </a:rPr>
              <a:t>SQL</a:t>
            </a:r>
            <a:endParaRPr lang="es-ES" sz="2000" dirty="0">
              <a:latin typeface="Verdana" pitchFamily="34" charset="0"/>
            </a:endParaRPr>
          </a:p>
          <a:p>
            <a:pPr lvl="1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s-ES" sz="2000" dirty="0" smtClean="0">
                <a:latin typeface="Verdana" pitchFamily="34" charset="0"/>
              </a:rPr>
              <a:t>DB2</a:t>
            </a:r>
            <a:endParaRPr lang="es-ES" sz="2000" dirty="0">
              <a:latin typeface="Verdana" pitchFamily="34" charset="0"/>
            </a:endParaRPr>
          </a:p>
          <a:p>
            <a:pPr lvl="1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s-ES" sz="2000" dirty="0" err="1" smtClean="0">
                <a:latin typeface="Verdana" pitchFamily="34" charset="0"/>
              </a:rPr>
              <a:t>PostgreSQL</a:t>
            </a:r>
            <a:endParaRPr lang="es-ES" sz="2000" dirty="0">
              <a:latin typeface="Verdana" pitchFamily="34" charset="0"/>
            </a:endParaRPr>
          </a:p>
          <a:p>
            <a:pPr lvl="1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s-ES" sz="2000" dirty="0" smtClean="0">
                <a:latin typeface="Verdana" pitchFamily="34" charset="0"/>
              </a:rPr>
              <a:t>ORACLE</a:t>
            </a:r>
            <a:endParaRPr lang="es-ES" sz="2000" dirty="0">
              <a:latin typeface="Verdana" pitchFamily="34" charset="0"/>
            </a:endParaRPr>
          </a:p>
          <a:p>
            <a:pPr lvl="1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s-ES" sz="2000" dirty="0" smtClean="0">
                <a:latin typeface="Verdana" pitchFamily="34" charset="0"/>
              </a:rPr>
              <a:t>INGRES</a:t>
            </a:r>
            <a:endParaRPr lang="es-ES" sz="2000" dirty="0">
              <a:latin typeface="Verdana" pitchFamily="34" charset="0"/>
            </a:endParaRPr>
          </a:p>
          <a:p>
            <a:pPr lvl="1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s-ES" sz="2000" dirty="0" smtClean="0">
                <a:latin typeface="Verdana" pitchFamily="34" charset="0"/>
              </a:rPr>
              <a:t>INFORMIX</a:t>
            </a:r>
            <a:endParaRPr lang="es-ES" sz="2000" dirty="0">
              <a:latin typeface="Verdana" pitchFamily="34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endParaRPr lang="es-ES" sz="2000" dirty="0">
              <a:latin typeface="Verdana" pitchFamily="34" charset="0"/>
            </a:endParaRPr>
          </a:p>
          <a:p>
            <a:pPr lvl="1" algn="just"/>
            <a:endParaRPr lang="es-ES" sz="2000" dirty="0">
              <a:latin typeface="Verdana" pitchFamily="34" charset="0"/>
            </a:endParaRPr>
          </a:p>
          <a:p>
            <a:pPr algn="just"/>
            <a:endParaRPr lang="es-CR" sz="2000" dirty="0"/>
          </a:p>
        </p:txBody>
      </p:sp>
      <p:sp>
        <p:nvSpPr>
          <p:cNvPr id="6" name="5 Marcador de contenido"/>
          <p:cNvSpPr>
            <a:spLocks noGrp="1"/>
          </p:cNvSpPr>
          <p:nvPr>
            <p:ph sz="half" idx="2"/>
          </p:nvPr>
        </p:nvSpPr>
        <p:spPr>
          <a:xfrm>
            <a:off x="4648200" y="2492896"/>
            <a:ext cx="4038600" cy="3898760"/>
          </a:xfrm>
        </p:spPr>
        <p:txBody>
          <a:bodyPr>
            <a:noAutofit/>
          </a:bodyPr>
          <a:lstStyle/>
          <a:p>
            <a:pPr lvl="1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s-ES" sz="2000" dirty="0" err="1" smtClean="0">
                <a:latin typeface="Verdana" pitchFamily="34" charset="0"/>
              </a:rPr>
              <a:t>MySQL</a:t>
            </a:r>
            <a:endParaRPr lang="es-ES" sz="2000" dirty="0" smtClean="0">
              <a:latin typeface="Verdana" pitchFamily="34" charset="0"/>
            </a:endParaRPr>
          </a:p>
          <a:p>
            <a:pPr lvl="1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s-ES" sz="2000" dirty="0" smtClean="0">
                <a:latin typeface="Verdana" pitchFamily="34" charset="0"/>
              </a:rPr>
              <a:t>SYBASE</a:t>
            </a:r>
            <a:endParaRPr lang="es-ES" sz="2000" dirty="0">
              <a:latin typeface="Verdana" pitchFamily="34" charset="0"/>
            </a:endParaRPr>
          </a:p>
          <a:p>
            <a:pPr lvl="1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s-ES" sz="2000" dirty="0">
                <a:latin typeface="Verdana" pitchFamily="34" charset="0"/>
              </a:rPr>
              <a:t>PARADOX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s-ES" sz="2000" dirty="0" smtClean="0">
                <a:latin typeface="Verdana" pitchFamily="34" charset="0"/>
              </a:rPr>
              <a:t>DBASE</a:t>
            </a:r>
            <a:endParaRPr lang="es-ES" sz="2000" dirty="0">
              <a:latin typeface="Verdana" pitchFamily="34" charset="0"/>
            </a:endParaRPr>
          </a:p>
          <a:p>
            <a:pPr lvl="1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s-ES" sz="2000" dirty="0" smtClean="0">
                <a:latin typeface="Verdana" pitchFamily="34" charset="0"/>
              </a:rPr>
              <a:t>ACCESS</a:t>
            </a:r>
            <a:endParaRPr lang="es-ES" sz="2000" dirty="0">
              <a:latin typeface="Verdana" pitchFamily="34" charset="0"/>
            </a:endParaRPr>
          </a:p>
          <a:p>
            <a:pPr lvl="1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s-ES" sz="2000" dirty="0" smtClean="0">
                <a:latin typeface="Verdana" pitchFamily="34" charset="0"/>
              </a:rPr>
              <a:t>FOXPRO</a:t>
            </a:r>
            <a:endParaRPr lang="es-CR" sz="2000" dirty="0"/>
          </a:p>
        </p:txBody>
      </p:sp>
      <p:sp>
        <p:nvSpPr>
          <p:cNvPr id="7" name="6 Rectángulo"/>
          <p:cNvSpPr/>
          <p:nvPr/>
        </p:nvSpPr>
        <p:spPr>
          <a:xfrm>
            <a:off x="539552" y="1556792"/>
            <a:ext cx="82809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400" dirty="0">
                <a:latin typeface="Verdana" pitchFamily="34" charset="0"/>
              </a:rPr>
              <a:t>Algunos de los Sistemas de Gestión de Base de Datos más conocidos:</a:t>
            </a:r>
          </a:p>
        </p:txBody>
      </p:sp>
    </p:spTree>
    <p:extLst>
      <p:ext uri="{BB962C8B-B14F-4D97-AF65-F5344CB8AC3E}">
        <p14:creationId xmlns:p14="http://schemas.microsoft.com/office/powerpoint/2010/main" val="271660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Repaso</a:t>
            </a:r>
            <a:endParaRPr lang="es-C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¿Por qué elegirías un sistema de BD en lugar de almacenar la </a:t>
            </a:r>
            <a:r>
              <a:rPr lang="es-ES" dirty="0" smtClean="0"/>
              <a:t>información </a:t>
            </a:r>
            <a:r>
              <a:rPr lang="es-ES" dirty="0"/>
              <a:t>en ficheros del sistema operativo</a:t>
            </a:r>
            <a:r>
              <a:rPr lang="es-ES" dirty="0" smtClean="0"/>
              <a:t>?</a:t>
            </a:r>
          </a:p>
          <a:p>
            <a:r>
              <a:rPr lang="es-ES" dirty="0" smtClean="0"/>
              <a:t>¿Cuál es la diferencia entre una base de datos y un sistema gestor </a:t>
            </a:r>
            <a:r>
              <a:rPr lang="es-ES" smtClean="0"/>
              <a:t>de base de datos?</a:t>
            </a:r>
            <a:endParaRPr lang="es-CR" dirty="0" smtClean="0"/>
          </a:p>
          <a:p>
            <a:r>
              <a:rPr lang="es-CR" dirty="0" smtClean="0"/>
              <a:t>Explica </a:t>
            </a:r>
            <a:r>
              <a:rPr lang="es-CR" dirty="0"/>
              <a:t>la diferencia entre independencia lógica e independencia </a:t>
            </a:r>
            <a:r>
              <a:rPr lang="es-CR" dirty="0" smtClean="0"/>
              <a:t>física</a:t>
            </a:r>
            <a:r>
              <a:rPr lang="es-CR" dirty="0"/>
              <a:t>.</a:t>
            </a:r>
          </a:p>
          <a:p>
            <a:r>
              <a:rPr lang="es-CR" dirty="0" smtClean="0"/>
              <a:t>Explica la diferencias entre esquema externo, conceptual y físico.</a:t>
            </a:r>
          </a:p>
          <a:p>
            <a:r>
              <a:rPr lang="es-CR" dirty="0" smtClean="0"/>
              <a:t>¿Qué es el diccionario de datos? Explique sus características</a:t>
            </a:r>
          </a:p>
          <a:p>
            <a:r>
              <a:rPr lang="es-CR" dirty="0" smtClean="0"/>
              <a:t>¿Cuáles son las formas en que se clasifican las bases de datos?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45006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Datos: Definición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El mundo </a:t>
            </a:r>
            <a:r>
              <a:rPr lang="es-ES" dirty="0" smtClean="0"/>
              <a:t>est</a:t>
            </a:r>
            <a:r>
              <a:rPr lang="es-ES" dirty="0"/>
              <a:t>á</a:t>
            </a:r>
            <a:r>
              <a:rPr lang="es-ES" dirty="0" smtClean="0"/>
              <a:t> </a:t>
            </a:r>
            <a:r>
              <a:rPr lang="es-ES" dirty="0"/>
              <a:t>lleno de datos:</a:t>
            </a:r>
          </a:p>
          <a:p>
            <a:pPr lvl="1"/>
            <a:r>
              <a:rPr lang="es-ES" dirty="0"/>
              <a:t>Pacientes/Doctores.</a:t>
            </a:r>
          </a:p>
          <a:p>
            <a:pPr lvl="1"/>
            <a:r>
              <a:rPr lang="es-ES" dirty="0"/>
              <a:t>Alumnos/Profesores.</a:t>
            </a:r>
          </a:p>
          <a:p>
            <a:pPr lvl="1"/>
            <a:r>
              <a:rPr lang="es-ES" dirty="0"/>
              <a:t>Cuentas bancarias.</a:t>
            </a:r>
          </a:p>
          <a:p>
            <a:pPr lvl="1"/>
            <a:r>
              <a:rPr lang="es-ES" dirty="0"/>
              <a:t>Deportistas /Deportes.</a:t>
            </a:r>
          </a:p>
          <a:p>
            <a:pPr lvl="1"/>
            <a:r>
              <a:rPr lang="es-ES" dirty="0" smtClean="0"/>
              <a:t>Actores/Pel</a:t>
            </a:r>
            <a:r>
              <a:rPr lang="es-ES" dirty="0"/>
              <a:t>í</a:t>
            </a:r>
            <a:r>
              <a:rPr lang="es-ES" dirty="0" smtClean="0"/>
              <a:t>culas</a:t>
            </a:r>
            <a:r>
              <a:rPr lang="es-ES" dirty="0"/>
              <a:t>.</a:t>
            </a:r>
          </a:p>
          <a:p>
            <a:pPr lvl="1"/>
            <a:r>
              <a:rPr lang="es-ES" dirty="0"/>
              <a:t>Recetas de cocina.</a:t>
            </a:r>
          </a:p>
          <a:p>
            <a:pPr lvl="1"/>
            <a:r>
              <a:rPr lang="es-ES" dirty="0" smtClean="0"/>
              <a:t>Superhéroes</a:t>
            </a:r>
            <a:r>
              <a:rPr lang="es-ES" dirty="0"/>
              <a:t>, etc.</a:t>
            </a:r>
          </a:p>
          <a:p>
            <a:pPr lvl="1"/>
            <a:r>
              <a:rPr lang="es-ES" dirty="0" smtClean="0"/>
              <a:t>Qué </a:t>
            </a:r>
            <a:r>
              <a:rPr lang="es-ES" dirty="0"/>
              <a:t>queremos hacer con ellos?</a:t>
            </a:r>
          </a:p>
          <a:p>
            <a:pPr lvl="2"/>
            <a:r>
              <a:rPr lang="es-ES" dirty="0"/>
              <a:t>Consultarlos.</a:t>
            </a:r>
          </a:p>
          <a:p>
            <a:pPr lvl="2"/>
            <a:r>
              <a:rPr lang="es-ES" dirty="0"/>
              <a:t>Actualizarlos.</a:t>
            </a:r>
          </a:p>
          <a:p>
            <a:r>
              <a:rPr lang="es-ES" dirty="0"/>
              <a:t>Con el </a:t>
            </a:r>
            <a:r>
              <a:rPr lang="es-ES" dirty="0" smtClean="0"/>
              <a:t>prop</a:t>
            </a:r>
            <a:r>
              <a:rPr lang="es-ES" dirty="0"/>
              <a:t>ó</a:t>
            </a:r>
            <a:r>
              <a:rPr lang="es-ES" dirty="0" smtClean="0"/>
              <a:t>sito </a:t>
            </a:r>
            <a:r>
              <a:rPr lang="es-ES" dirty="0"/>
              <a:t>de obtener </a:t>
            </a:r>
            <a:r>
              <a:rPr lang="es-ES" dirty="0" smtClean="0"/>
              <a:t>informaci</a:t>
            </a:r>
            <a:r>
              <a:rPr lang="es-ES" dirty="0"/>
              <a:t>ó</a:t>
            </a:r>
            <a:r>
              <a:rPr lang="es-ES" dirty="0" smtClean="0"/>
              <a:t>n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411895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3748394447"/>
              </p:ext>
            </p:extLst>
          </p:nvPr>
        </p:nvGraphicFramePr>
        <p:xfrm>
          <a:off x="251520" y="1957288"/>
          <a:ext cx="8640960" cy="45680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Información: Definición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925657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5 Diagrama"/>
          <p:cNvGraphicFramePr/>
          <p:nvPr>
            <p:extLst>
              <p:ext uri="{D42A27DB-BD31-4B8C-83A1-F6EECF244321}">
                <p14:modId xmlns:p14="http://schemas.microsoft.com/office/powerpoint/2010/main" val="1985639939"/>
              </p:ext>
            </p:extLst>
          </p:nvPr>
        </p:nvGraphicFramePr>
        <p:xfrm>
          <a:off x="179512" y="1412776"/>
          <a:ext cx="8710876" cy="53285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Información: Características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614617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Base de datos: Definición</a:t>
            </a:r>
            <a:endParaRPr lang="es-CR" dirty="0"/>
          </a:p>
        </p:txBody>
      </p:sp>
      <p:graphicFrame>
        <p:nvGraphicFramePr>
          <p:cNvPr id="6" name="5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2058851"/>
              </p:ext>
            </p:extLst>
          </p:nvPr>
        </p:nvGraphicFramePr>
        <p:xfrm>
          <a:off x="179512" y="1340768"/>
          <a:ext cx="8784976" cy="54726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1938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dad">
  <a:themeElements>
    <a:clrScheme name="Claridad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da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3002</TotalTime>
  <Words>4050</Words>
  <Application>Microsoft Office PowerPoint</Application>
  <PresentationFormat>Presentación en pantalla (4:3)</PresentationFormat>
  <Paragraphs>396</Paragraphs>
  <Slides>54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54</vt:i4>
      </vt:variant>
    </vt:vector>
  </HeadingPairs>
  <TitlesOfParts>
    <vt:vector size="60" baseType="lpstr">
      <vt:lpstr>Arial</vt:lpstr>
      <vt:lpstr>Calibri</vt:lpstr>
      <vt:lpstr>Century Gothic</vt:lpstr>
      <vt:lpstr>Verdana</vt:lpstr>
      <vt:lpstr>Wingdings</vt:lpstr>
      <vt:lpstr>Claridad</vt:lpstr>
      <vt:lpstr>Fundamentos de bases de datos</vt:lpstr>
      <vt:lpstr>Agenda</vt:lpstr>
      <vt:lpstr>Objetivos</vt:lpstr>
      <vt:lpstr> Base de datos</vt:lpstr>
      <vt:lpstr>Datos: Definición</vt:lpstr>
      <vt:lpstr>Datos: Definición</vt:lpstr>
      <vt:lpstr>Información: Definición</vt:lpstr>
      <vt:lpstr>Información: Características</vt:lpstr>
      <vt:lpstr>Base de datos: Definición</vt:lpstr>
      <vt:lpstr>Base de datos: Historia</vt:lpstr>
      <vt:lpstr>Base de datos: Características</vt:lpstr>
      <vt:lpstr>Base de datos: Características</vt:lpstr>
      <vt:lpstr>Sistema de base de datos vs. Sistema de archivos</vt:lpstr>
      <vt:lpstr>Sistema de base de datos vs. Sistema de archivos</vt:lpstr>
      <vt:lpstr>Sistema Gestor de Base de datos</vt:lpstr>
      <vt:lpstr>SGBD: Definición</vt:lpstr>
      <vt:lpstr>SGBD: Características</vt:lpstr>
      <vt:lpstr>SGBD: Características</vt:lpstr>
      <vt:lpstr>SGBD: Características</vt:lpstr>
      <vt:lpstr>SGBD: Características</vt:lpstr>
      <vt:lpstr>SGBD: Características</vt:lpstr>
      <vt:lpstr>SGBD: Características</vt:lpstr>
      <vt:lpstr>SGBD: Características</vt:lpstr>
      <vt:lpstr>SGBD: Servicios</vt:lpstr>
      <vt:lpstr>SGBD: Actores</vt:lpstr>
      <vt:lpstr>SGBD: Actores</vt:lpstr>
      <vt:lpstr>SGBD: Actores</vt:lpstr>
      <vt:lpstr>SGBD: Actores</vt:lpstr>
      <vt:lpstr>SGBD: Actores</vt:lpstr>
      <vt:lpstr>SGBD: Actores</vt:lpstr>
      <vt:lpstr>SGBD: Actores</vt:lpstr>
      <vt:lpstr>SGBD: Actores</vt:lpstr>
      <vt:lpstr>SGBD: Actores</vt:lpstr>
      <vt:lpstr>SGBD: Aplicaciones</vt:lpstr>
      <vt:lpstr>SGBD: Aplicaciones</vt:lpstr>
      <vt:lpstr>SGBD: Aplicaciones</vt:lpstr>
      <vt:lpstr>SGBD: Niveles de arquitectura</vt:lpstr>
      <vt:lpstr>SGBD: Niveles de arquitectura</vt:lpstr>
      <vt:lpstr>SGBD: Niveles de arquitectura</vt:lpstr>
      <vt:lpstr>SGBD: Independencia de datos</vt:lpstr>
      <vt:lpstr>SGBD: Independencia de datos</vt:lpstr>
      <vt:lpstr>SGBD: Componentes</vt:lpstr>
      <vt:lpstr>SGBD: Componentes</vt:lpstr>
      <vt:lpstr>SGBD: Componentes</vt:lpstr>
      <vt:lpstr>SGBD: Componentes</vt:lpstr>
      <vt:lpstr>SGBD: Componentes</vt:lpstr>
      <vt:lpstr>SGBD: Componentes</vt:lpstr>
      <vt:lpstr>SGBD: Componentes</vt:lpstr>
      <vt:lpstr>SGBD: Componentes</vt:lpstr>
      <vt:lpstr>SGBD: Componentes</vt:lpstr>
      <vt:lpstr>SGBD: Clasificación</vt:lpstr>
      <vt:lpstr>Entorno simplificado de un Sistema de Base de Datos</vt:lpstr>
      <vt:lpstr>SGBD: Ejemplos</vt:lpstr>
      <vt:lpstr>Repaso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Ingeniería del Software I</dc:title>
  <dc:creator>Administrador</dc:creator>
  <cp:lastModifiedBy>Jimenez</cp:lastModifiedBy>
  <cp:revision>90</cp:revision>
  <dcterms:created xsi:type="dcterms:W3CDTF">2013-08-22T21:06:07Z</dcterms:created>
  <dcterms:modified xsi:type="dcterms:W3CDTF">2014-09-20T03:24:34Z</dcterms:modified>
</cp:coreProperties>
</file>