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77" r:id="rId18"/>
    <p:sldId id="278" r:id="rId19"/>
    <p:sldId id="276" r:id="rId20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147540-372D-4DC0-AFF0-FFDE23F5BDDA}" type="datetimeFigureOut">
              <a:rPr lang="es-CR" smtClean="0"/>
              <a:pPr/>
              <a:t>14/11/2014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27584" y="1045945"/>
            <a:ext cx="7630616" cy="182976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bases de datos</a:t>
            </a:r>
            <a:endParaRPr lang="es-C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685800" y="3429000"/>
            <a:ext cx="7772400" cy="201622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100" b="1" i="1" dirty="0" smtClean="0"/>
              <a:t>Diseño de Modelos de Bases de Datos</a:t>
            </a:r>
          </a:p>
          <a:p>
            <a:pPr algn="ctr"/>
            <a:endParaRPr lang="es-ES" dirty="0" smtClean="0"/>
          </a:p>
          <a:p>
            <a:pPr algn="ctr"/>
            <a:r>
              <a:rPr lang="es-CR" smtClean="0"/>
              <a:t>Efrén </a:t>
            </a:r>
            <a:r>
              <a:rPr lang="es-CR" dirty="0" smtClean="0"/>
              <a:t>Jimenez Delgado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095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mtClean="0">
                <a:effectLst/>
              </a:rPr>
              <a:t>SENTENCIA INSERT</a:t>
            </a:r>
            <a:endParaRPr lang="es-ES" smtClean="0">
              <a:effectLst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CR" altLang="es-CR" sz="1600" dirty="0" smtClean="0"/>
              <a:t>INSERT INTO MODELO(ID_MARCA,ID_MODELO,DES_MODELO) VALUES(1,1,'SENTRA');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s-CR" altLang="es-CR" sz="16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CR" altLang="es-CR" sz="1600" dirty="0" smtClean="0"/>
              <a:t>INSERT INTO MODELO(ID_MARCA,ID_MODELO,DES_MODELO) VALUES(1,2,'ALMERA');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s-CR" altLang="es-CR" sz="16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CR" altLang="es-CR" sz="1600" dirty="0" smtClean="0"/>
              <a:t>INSERT INTO MODELO(ID_MARCA,ID_MODELO,DES_MODELO) VALUES(1,3,'MURANO');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s-CR" altLang="es-CR" sz="16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CR" altLang="es-CR" sz="1600" dirty="0" smtClean="0"/>
              <a:t>INSERT INTO MODELO(ID_MARCA,ID_MODELO,DES_MODELO) VALUES(2,1,'COROLLA');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s-CR" altLang="es-CR" sz="16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CR" altLang="es-CR" sz="1600" dirty="0" smtClean="0"/>
              <a:t>INSERT INTO MODELO(ID_MARCA,ID_MODELO,DES_MODELO) VALUES(2,2,'YARIS');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s-CR" altLang="es-CR" sz="16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CR" altLang="es-CR" sz="1600" dirty="0" smtClean="0"/>
              <a:t>INSERT INTO MODELO(ID_MARCA,ID_MODELO,DES_MODELO) VALUES(3,1,'EXCEL');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s-CR" altLang="es-CR" sz="16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CR" altLang="es-CR" sz="1600" dirty="0" smtClean="0"/>
              <a:t>INSERT INTO MODELO(ID_MARCA,ID_MODELO,DES_MODELO) VALUES(3,2,'ELANTRA');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s-CR" altLang="es-CR" sz="16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CR" altLang="es-CR" sz="1600" dirty="0" smtClean="0"/>
              <a:t>INSERT INTO MODELO(ID_MARCA,ID_MODELO,DES_MODELO) VALUES(3,3,'ACCENT');</a:t>
            </a:r>
            <a:endParaRPr lang="es-ES" altLang="es-CR" sz="1600" dirty="0" smtClean="0"/>
          </a:p>
        </p:txBody>
      </p:sp>
    </p:spTree>
    <p:extLst>
      <p:ext uri="{BB962C8B-B14F-4D97-AF65-F5344CB8AC3E}">
        <p14:creationId xmlns:p14="http://schemas.microsoft.com/office/powerpoint/2010/main" val="31228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mtClean="0">
                <a:effectLst/>
              </a:rPr>
              <a:t>SENTENCIA INSERT</a:t>
            </a:r>
            <a:endParaRPr lang="es-ES" smtClean="0">
              <a:effectLst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s-CR" altLang="es-CR" sz="2000" smtClean="0"/>
              <a:t>INSERT INTO VEHICULO(PLACA,ID_MARCA,ID_MODELO,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s-CR" altLang="es-CR" sz="2000" smtClean="0"/>
              <a:t>                     ANIO,CILINDRAJE,CAPACIDAD,MOTOR,CHASIS) </a:t>
            </a:r>
            <a:endParaRPr lang="en-US" altLang="es-CR" sz="20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es-CR" sz="2000" smtClean="0"/>
              <a:t>VALUES ('25364',1,2,1993,4,5,'25A','33B');</a:t>
            </a:r>
            <a:endParaRPr lang="es-CR" altLang="es-CR" sz="20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s-CR" altLang="es-CR" sz="20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s-CR" altLang="es-CR" sz="2000" smtClean="0"/>
              <a:t>INSERT INTO VEHICULO(PLACA,ID_MARCA,ID_MODELO,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s-CR" altLang="es-CR" sz="2000" smtClean="0"/>
              <a:t>                     ANIO,CILINDRAJE,CAPACIDAD,MOTOR,CHASIS) </a:t>
            </a:r>
            <a:endParaRPr lang="en-US" altLang="es-CR" sz="20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es-CR" sz="2000" smtClean="0"/>
              <a:t>VALUES ('496258',3,1,2000,4,5,'X251','Z369');</a:t>
            </a:r>
            <a:endParaRPr lang="es-CR" altLang="es-CR" sz="20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s-CR" altLang="es-CR" sz="20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s-CR" altLang="es-CR" sz="2000" smtClean="0"/>
              <a:t>INSERT INTO VEHICULO(PLACA,ID_MARCA,ID_MODELO,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s-CR" altLang="es-CR" sz="2000" smtClean="0"/>
              <a:t>                     ANIO,CILINDRAJE,CAPACIDAD,MOTOR,CHASIS) </a:t>
            </a:r>
            <a:endParaRPr lang="en-US" altLang="es-CR" sz="20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es-CR" sz="2000" smtClean="0"/>
              <a:t>VALUES ('396258',2,2,1987,4,5,'96EX','96SDC1');</a:t>
            </a:r>
            <a:endParaRPr lang="es-ES" altLang="es-CR" sz="2000" smtClean="0"/>
          </a:p>
        </p:txBody>
      </p:sp>
    </p:spTree>
    <p:extLst>
      <p:ext uri="{BB962C8B-B14F-4D97-AF65-F5344CB8AC3E}">
        <p14:creationId xmlns:p14="http://schemas.microsoft.com/office/powerpoint/2010/main" val="208764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z="3700" smtClean="0">
                <a:effectLst/>
              </a:rPr>
              <a:t>INSTRUCCIÓN SELECT SIMPLE (DQL)</a:t>
            </a:r>
            <a:endParaRPr lang="es-ES" sz="3700" smtClean="0">
              <a:effectLst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_tradnl" altLang="es-CR" smtClean="0"/>
          </a:p>
          <a:p>
            <a:pPr eaLnBrk="1" hangingPunct="1"/>
            <a:r>
              <a:rPr lang="es-ES" altLang="es-CR" smtClean="0"/>
              <a:t>SELECT * FROM MARCA;</a:t>
            </a:r>
          </a:p>
          <a:p>
            <a:pPr eaLnBrk="1" hangingPunct="1"/>
            <a:endParaRPr lang="es-ES" altLang="es-CR" smtClean="0"/>
          </a:p>
          <a:p>
            <a:pPr eaLnBrk="1" hangingPunct="1"/>
            <a:r>
              <a:rPr lang="es-ES" altLang="es-CR" smtClean="0"/>
              <a:t>SELECT * FROM MODELO;</a:t>
            </a:r>
          </a:p>
          <a:p>
            <a:pPr eaLnBrk="1" hangingPunct="1"/>
            <a:endParaRPr lang="es-ES" altLang="es-CR" smtClean="0"/>
          </a:p>
          <a:p>
            <a:pPr eaLnBrk="1" hangingPunct="1"/>
            <a:r>
              <a:rPr lang="es-ES" altLang="es-CR" smtClean="0"/>
              <a:t>SELECT * FROM VEHICULO </a:t>
            </a:r>
          </a:p>
        </p:txBody>
      </p:sp>
    </p:spTree>
    <p:extLst>
      <p:ext uri="{BB962C8B-B14F-4D97-AF65-F5344CB8AC3E}">
        <p14:creationId xmlns:p14="http://schemas.microsoft.com/office/powerpoint/2010/main" val="99536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mtClean="0">
                <a:effectLst/>
              </a:rPr>
              <a:t>INSTRUCCIÓN UPDATE</a:t>
            </a:r>
            <a:endParaRPr lang="es-ES" smtClean="0">
              <a:effectLst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es-CR" sz="20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es-CR" sz="20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smtClean="0"/>
              <a:t>UPDATE </a:t>
            </a:r>
            <a:r>
              <a:rPr lang="en-US" altLang="es-CR" sz="2000" i="1" smtClean="0"/>
              <a:t>nombre_tabla</a:t>
            </a:r>
            <a:r>
              <a:rPr lang="en-US" altLang="es-CR" sz="2000" smtClean="0"/>
              <a:t>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smtClean="0"/>
              <a:t>SET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smtClean="0"/>
              <a:t>	</a:t>
            </a:r>
            <a:r>
              <a:rPr lang="en-US" altLang="es-CR" sz="2000" i="1" smtClean="0"/>
              <a:t>columna1 </a:t>
            </a:r>
            <a:r>
              <a:rPr lang="en-US" altLang="es-CR" sz="2000" smtClean="0"/>
              <a:t>= valor1,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smtClean="0"/>
              <a:t>  </a:t>
            </a:r>
            <a:r>
              <a:rPr lang="en-US" altLang="es-CR" sz="2000" i="1" smtClean="0"/>
              <a:t>columna2 </a:t>
            </a:r>
            <a:r>
              <a:rPr lang="en-US" altLang="es-CR" sz="2000" smtClean="0"/>
              <a:t>= valor2, ...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smtClean="0"/>
              <a:t>  </a:t>
            </a:r>
            <a:r>
              <a:rPr lang="en-US" altLang="es-CR" sz="2000" i="1" smtClean="0"/>
              <a:t>columnaN </a:t>
            </a:r>
            <a:r>
              <a:rPr lang="en-US" altLang="es-CR" sz="2000" smtClean="0"/>
              <a:t>= valorN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smtClean="0"/>
              <a:t>[WHERE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smtClean="0"/>
              <a:t>	</a:t>
            </a:r>
            <a:r>
              <a:rPr lang="en-US" altLang="es-CR" sz="2000" i="1" smtClean="0"/>
              <a:t>columna_where1 = valorwhere1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i="1" smtClean="0"/>
              <a:t>	</a:t>
            </a:r>
            <a:r>
              <a:rPr lang="en-US" altLang="es-CR" sz="2000" smtClean="0"/>
              <a:t>[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i="1" smtClean="0"/>
              <a:t>	 </a:t>
            </a:r>
            <a:r>
              <a:rPr lang="en-US" altLang="es-CR" sz="2000" smtClean="0"/>
              <a:t>AND</a:t>
            </a:r>
            <a:r>
              <a:rPr lang="en-US" altLang="es-CR" sz="2000" i="1" smtClean="0"/>
              <a:t> columna_where2 = valorwhere2 </a:t>
            </a:r>
            <a:r>
              <a:rPr lang="en-US" altLang="es-CR" sz="2000" smtClean="0"/>
              <a:t>AND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i="1" smtClean="0"/>
              <a:t>	 columna_where3 = valorwhere3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i="1" smtClean="0"/>
              <a:t>	</a:t>
            </a:r>
            <a:r>
              <a:rPr lang="en-US" altLang="es-CR" sz="2000" smtClean="0"/>
              <a:t>]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es-CR" sz="2000" i="1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s-CR" sz="2000" smtClean="0"/>
              <a:t>]; </a:t>
            </a:r>
            <a:endParaRPr lang="es-ES" altLang="es-CR" sz="2000" smtClean="0"/>
          </a:p>
        </p:txBody>
      </p:sp>
    </p:spTree>
    <p:extLst>
      <p:ext uri="{BB962C8B-B14F-4D97-AF65-F5344CB8AC3E}">
        <p14:creationId xmlns:p14="http://schemas.microsoft.com/office/powerpoint/2010/main" val="379236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mtClean="0">
                <a:effectLst/>
              </a:rPr>
              <a:t>INSTRUCCIÓN UPDATE</a:t>
            </a:r>
            <a:endParaRPr lang="es-ES" smtClean="0">
              <a:effectLst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en-US" altLang="es-CR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UPDATE VEHICULO SET MOTOR = 'WCH7896'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WHERE PLACA = '396258';</a:t>
            </a:r>
            <a:r>
              <a:rPr lang="es-ES" altLang="es-CR" smtClean="0"/>
              <a:t> </a:t>
            </a:r>
          </a:p>
          <a:p>
            <a:pPr eaLnBrk="1" hangingPunct="1">
              <a:buFont typeface="Wingdings 3" pitchFamily="18" charset="2"/>
              <a:buNone/>
            </a:pPr>
            <a:endParaRPr lang="es-ES_tradnl" altLang="es-CR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UPDATE VEHICULO SET ID_MODELO = 3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WHERE ID_MARCA = 1 AND ANIO &gt;= 1990;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es-CR" smtClean="0"/>
          </a:p>
          <a:p>
            <a:pPr eaLnBrk="1" hangingPunct="1">
              <a:buFont typeface="Wingdings 3" pitchFamily="18" charset="2"/>
              <a:buNone/>
            </a:pPr>
            <a:endParaRPr lang="en-US" altLang="es-CR" smtClean="0"/>
          </a:p>
          <a:p>
            <a:pPr eaLnBrk="1" hangingPunct="1">
              <a:buFont typeface="Wingdings 3" pitchFamily="18" charset="2"/>
              <a:buNone/>
            </a:pPr>
            <a:endParaRPr lang="es-ES" altLang="es-CR" smtClean="0"/>
          </a:p>
        </p:txBody>
      </p:sp>
    </p:spTree>
    <p:extLst>
      <p:ext uri="{BB962C8B-B14F-4D97-AF65-F5344CB8AC3E}">
        <p14:creationId xmlns:p14="http://schemas.microsoft.com/office/powerpoint/2010/main" val="240120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mtClean="0">
                <a:effectLst/>
              </a:rPr>
              <a:t>INSTRUCCIÓN DELETE</a:t>
            </a:r>
            <a:endParaRPr lang="es-ES" smtClean="0">
              <a:effectLst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es-CR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es-CR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es-CR" smtClean="0"/>
              <a:t>DELETE FROM </a:t>
            </a:r>
            <a:r>
              <a:rPr lang="en-US" altLang="es-CR" i="1" smtClean="0"/>
              <a:t>nombre_tabla</a:t>
            </a:r>
            <a:r>
              <a:rPr lang="en-US" altLang="es-CR" smtClean="0"/>
              <a:t>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es-CR" smtClean="0"/>
              <a:t>[WHERE </a:t>
            </a:r>
            <a:r>
              <a:rPr lang="en-US" altLang="es-CR" i="1" smtClean="0"/>
              <a:t>columna_where1 = valorwhere1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es-CR" i="1" smtClean="0"/>
              <a:t>	</a:t>
            </a:r>
            <a:r>
              <a:rPr lang="en-US" altLang="es-CR" smtClean="0"/>
              <a:t>[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es-CR" i="1" smtClean="0"/>
              <a:t>	 </a:t>
            </a:r>
            <a:r>
              <a:rPr lang="en-US" altLang="es-CR" smtClean="0"/>
              <a:t>AND</a:t>
            </a:r>
            <a:r>
              <a:rPr lang="en-US" altLang="es-CR" i="1" smtClean="0"/>
              <a:t> columna_where2 = valorwhere2 </a:t>
            </a:r>
            <a:r>
              <a:rPr lang="en-US" altLang="es-CR" smtClean="0"/>
              <a:t>AND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es-CR" i="1" smtClean="0"/>
              <a:t>	 columna_where3 = valorwhere3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es-CR" i="1" smtClean="0"/>
              <a:t>	</a:t>
            </a:r>
            <a:r>
              <a:rPr lang="en-US" altLang="es-CR" smtClean="0"/>
              <a:t>]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es-CR" i="1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es-CR" smtClean="0"/>
              <a:t>]; </a:t>
            </a:r>
            <a:endParaRPr lang="es-ES" altLang="es-CR" smtClean="0"/>
          </a:p>
        </p:txBody>
      </p:sp>
    </p:spTree>
    <p:extLst>
      <p:ext uri="{BB962C8B-B14F-4D97-AF65-F5344CB8AC3E}">
        <p14:creationId xmlns:p14="http://schemas.microsoft.com/office/powerpoint/2010/main" val="27872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mtClean="0">
                <a:effectLst/>
              </a:rPr>
              <a:t>INSTRUCCIÓN DELETE</a:t>
            </a:r>
            <a:endParaRPr lang="es-ES" smtClean="0">
              <a:effectLst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en-US" altLang="es-CR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DELETE FROM VEHICULO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WHERE ID_MARCA=3;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es-CR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DELETE FROM MODELO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WHERE ID_MARCA = 1 AND ID_MODELO = 2;</a:t>
            </a:r>
            <a:endParaRPr lang="es-ES" altLang="es-CR" smtClean="0"/>
          </a:p>
        </p:txBody>
      </p:sp>
    </p:spTree>
    <p:extLst>
      <p:ext uri="{BB962C8B-B14F-4D97-AF65-F5344CB8AC3E}">
        <p14:creationId xmlns:p14="http://schemas.microsoft.com/office/powerpoint/2010/main" val="132552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 1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6781800" cy="297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609600" y="4876800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0263" lvl="1" indent="-438150">
              <a:lnSpc>
                <a:spcPct val="90000"/>
              </a:lnSpc>
            </a:pPr>
            <a:r>
              <a:rPr lang="es-ES" sz="2000" dirty="0" smtClean="0"/>
              <a:t>Crear los comandos SQL para crear la base de datos</a:t>
            </a:r>
          </a:p>
          <a:p>
            <a:pPr marL="830263" lvl="1" indent="-438150">
              <a:lnSpc>
                <a:spcPct val="90000"/>
              </a:lnSpc>
            </a:pPr>
            <a:r>
              <a:rPr lang="es-ES" sz="2000" dirty="0" smtClean="0"/>
              <a:t>Crear los comandos para insertar 3 registros por tabla.</a:t>
            </a:r>
          </a:p>
          <a:p>
            <a:pPr marL="830263" lvl="1" indent="-438150">
              <a:lnSpc>
                <a:spcPct val="90000"/>
              </a:lnSpc>
            </a:pPr>
            <a:r>
              <a:rPr lang="es-ES" sz="2000" dirty="0" smtClean="0"/>
              <a:t>Crear dos borrados de datos.</a:t>
            </a:r>
          </a:p>
          <a:p>
            <a:pPr marL="830263" lvl="1" indent="-438150">
              <a:lnSpc>
                <a:spcPct val="90000"/>
              </a:lnSpc>
            </a:pPr>
            <a:r>
              <a:rPr lang="es-ES" sz="2000" dirty="0" smtClean="0"/>
              <a:t>Crear dos actualizados de datos.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 2</a:t>
            </a:r>
            <a:endParaRPr lang="en-US" dirty="0"/>
          </a:p>
        </p:txBody>
      </p:sp>
      <p:pic>
        <p:nvPicPr>
          <p:cNvPr id="4" name="Picture 5" descr="TRAJ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0448" y="1524000"/>
            <a:ext cx="549495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457200" y="5257800"/>
            <a:ext cx="60198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s-ES" dirty="0" smtClean="0"/>
              <a:t>Crear los comandos SQL para crear la base de datos</a:t>
            </a:r>
          </a:p>
          <a:p>
            <a:pPr lvl="1">
              <a:lnSpc>
                <a:spcPct val="80000"/>
              </a:lnSpc>
            </a:pPr>
            <a:r>
              <a:rPr lang="es-ES" dirty="0" smtClean="0"/>
              <a:t>Crear los comandos para insertar 3 registros por tabla.</a:t>
            </a:r>
          </a:p>
          <a:p>
            <a:pPr lvl="1">
              <a:lnSpc>
                <a:spcPct val="80000"/>
              </a:lnSpc>
            </a:pPr>
            <a:r>
              <a:rPr lang="es-ES" dirty="0" smtClean="0"/>
              <a:t>Crear dos borrados de datos.</a:t>
            </a:r>
          </a:p>
          <a:p>
            <a:pPr lvl="1">
              <a:lnSpc>
                <a:spcPct val="80000"/>
              </a:lnSpc>
            </a:pPr>
            <a:r>
              <a:rPr lang="es-ES" dirty="0" smtClean="0"/>
              <a:t>Crear dos actualizados de datos.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Taller SQL- Aerolínea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665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Conceptos Básicos de SQL</a:t>
            </a:r>
          </a:p>
          <a:p>
            <a:r>
              <a:rPr lang="es-CR" dirty="0" smtClean="0"/>
              <a:t>Taller SQL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734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DML y DQL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R" dirty="0"/>
              <a:t>S</a:t>
            </a:r>
            <a:r>
              <a:rPr lang="es-CR" dirty="0" smtClean="0"/>
              <a:t>e </a:t>
            </a:r>
            <a:r>
              <a:rPr lang="es-CR" dirty="0"/>
              <a:t>compone de las instrucciones para el manejo de los datos, para insertar nuevos datos, modificar datos existentes, para eliminar datos y la más utilizada, para recuperar datos de la base de datos. </a:t>
            </a:r>
            <a:endParaRPr lang="es-CR" dirty="0" smtClean="0"/>
          </a:p>
          <a:p>
            <a:pPr algn="just"/>
            <a:endParaRPr lang="es-CR" dirty="0"/>
          </a:p>
          <a:p>
            <a:pPr algn="just"/>
            <a:r>
              <a:rPr lang="es-CR" dirty="0" smtClean="0"/>
              <a:t>Veremos </a:t>
            </a:r>
            <a:r>
              <a:rPr lang="es-CR" dirty="0"/>
              <a:t>que una sola instrucción de recuperación de datos es tan potente que permite recuperar datos de varias tablas a la vez, realizar cálculos sobre estos datos y obtener resúmenes</a:t>
            </a:r>
            <a:r>
              <a:rPr lang="es-CR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966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DML y DQL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dirty="0" smtClean="0"/>
              <a:t>Interactúan con el nivel externo de la base de datos por lo que sus instrucciones son muy parecidas, por no decir casi idénticas, de un sistema a otro, el usuario sólo indica lo que quiere recuperar no cómo se tiene que recuperar, no influye el cómo están almacenados los datos.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832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DML y DQL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/>
              <a:t>Es el lenguaje que utilizan </a:t>
            </a:r>
            <a:r>
              <a:rPr lang="es-CR" dirty="0" smtClean="0"/>
              <a:t>los </a:t>
            </a:r>
            <a:r>
              <a:rPr lang="es-CR" b="1" dirty="0" smtClean="0"/>
              <a:t>programadores</a:t>
            </a:r>
            <a:r>
              <a:rPr lang="es-CR" dirty="0" smtClean="0"/>
              <a:t> y los </a:t>
            </a:r>
            <a:r>
              <a:rPr lang="es-CR" b="1" dirty="0" smtClean="0"/>
              <a:t>usuarios</a:t>
            </a:r>
            <a:r>
              <a:rPr lang="es-CR" dirty="0" smtClean="0"/>
              <a:t> de la base de datos.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378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DML y DQL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Cuatro comandos claves:</a:t>
            </a:r>
          </a:p>
          <a:p>
            <a:pPr lvl="1"/>
            <a:r>
              <a:rPr lang="es-CR" dirty="0" smtClean="0"/>
              <a:t>INSERT: Insertar </a:t>
            </a:r>
            <a:r>
              <a:rPr lang="es-CR" dirty="0"/>
              <a:t>una nueva fila de </a:t>
            </a:r>
            <a:r>
              <a:rPr lang="es-CR" dirty="0" smtClean="0"/>
              <a:t>datos</a:t>
            </a:r>
            <a:endParaRPr lang="es-CR" dirty="0"/>
          </a:p>
          <a:p>
            <a:pPr lvl="1"/>
            <a:r>
              <a:rPr lang="es-CR" dirty="0" smtClean="0"/>
              <a:t>DELETE: Eliminar filas </a:t>
            </a:r>
            <a:r>
              <a:rPr lang="es-CR" dirty="0"/>
              <a:t>de </a:t>
            </a:r>
            <a:r>
              <a:rPr lang="es-CR" dirty="0" smtClean="0"/>
              <a:t>datos</a:t>
            </a:r>
            <a:endParaRPr lang="es-CR" dirty="0"/>
          </a:p>
          <a:p>
            <a:pPr lvl="1"/>
            <a:r>
              <a:rPr lang="es-CR" dirty="0" smtClean="0"/>
              <a:t>UPDATE: Modificar </a:t>
            </a:r>
            <a:r>
              <a:rPr lang="es-CR" dirty="0"/>
              <a:t>filas de </a:t>
            </a:r>
            <a:r>
              <a:rPr lang="es-CR" dirty="0" smtClean="0"/>
              <a:t>datos</a:t>
            </a:r>
            <a:endParaRPr lang="es-CR" dirty="0"/>
          </a:p>
          <a:p>
            <a:pPr lvl="1"/>
            <a:r>
              <a:rPr lang="es-CR" dirty="0"/>
              <a:t>SELECT </a:t>
            </a:r>
            <a:r>
              <a:rPr lang="es-CR" dirty="0" smtClean="0"/>
              <a:t>: Seleccionar, obtener datos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724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DML y DQL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smtClean="0"/>
              <a:t>Ejemplos:</a:t>
            </a:r>
          </a:p>
          <a:p>
            <a:pPr lvl="1"/>
            <a:r>
              <a:rPr lang="es-CR" b="1" dirty="0" smtClean="0"/>
              <a:t>INSERT </a:t>
            </a:r>
            <a:r>
              <a:rPr lang="es-CR" b="1" dirty="0"/>
              <a:t>INTO </a:t>
            </a:r>
            <a:r>
              <a:rPr lang="es-CR" b="1" dirty="0" err="1"/>
              <a:t>mitabla</a:t>
            </a:r>
            <a:r>
              <a:rPr lang="es-CR" b="1" dirty="0"/>
              <a:t> </a:t>
            </a:r>
            <a:r>
              <a:rPr lang="es-CR" b="1" dirty="0" smtClean="0"/>
              <a:t>...</a:t>
            </a:r>
            <a:r>
              <a:rPr lang="es-CR" b="1" dirty="0"/>
              <a:t> </a:t>
            </a:r>
            <a:endParaRPr lang="es-CR" b="1" dirty="0" smtClean="0"/>
          </a:p>
          <a:p>
            <a:pPr marL="457200" lvl="1" indent="0">
              <a:buNone/>
            </a:pPr>
            <a:r>
              <a:rPr lang="es-CR" dirty="0" smtClean="0"/>
              <a:t>Inserta </a:t>
            </a:r>
            <a:r>
              <a:rPr lang="es-CR" dirty="0"/>
              <a:t>nuevas filas en </a:t>
            </a:r>
            <a:r>
              <a:rPr lang="es-CR" dirty="0" err="1" smtClean="0"/>
              <a:t>mitabla</a:t>
            </a:r>
            <a:endParaRPr lang="es-CR" dirty="0" smtClean="0"/>
          </a:p>
          <a:p>
            <a:pPr marL="457200" lvl="1" indent="0">
              <a:buNone/>
            </a:pPr>
            <a:endParaRPr lang="es-CR" dirty="0"/>
          </a:p>
          <a:p>
            <a:pPr lvl="1"/>
            <a:r>
              <a:rPr lang="es-CR" b="1" dirty="0"/>
              <a:t>DELETE FROM </a:t>
            </a:r>
            <a:r>
              <a:rPr lang="es-CR" b="1" dirty="0" err="1" smtClean="0"/>
              <a:t>mitabla</a:t>
            </a:r>
            <a:r>
              <a:rPr lang="es-CR" b="1" dirty="0"/>
              <a:t> </a:t>
            </a:r>
            <a:endParaRPr lang="es-CR" b="1" dirty="0" smtClean="0"/>
          </a:p>
          <a:p>
            <a:pPr marL="457200" lvl="1" indent="0">
              <a:buNone/>
            </a:pPr>
            <a:r>
              <a:rPr lang="es-CR" dirty="0" smtClean="0"/>
              <a:t>Eliminar </a:t>
            </a:r>
            <a:r>
              <a:rPr lang="es-CR" dirty="0"/>
              <a:t>filas de </a:t>
            </a:r>
            <a:r>
              <a:rPr lang="es-CR" dirty="0" err="1" smtClean="0"/>
              <a:t>mitabla</a:t>
            </a:r>
            <a:endParaRPr lang="es-CR" dirty="0" smtClean="0"/>
          </a:p>
          <a:p>
            <a:pPr marL="457200" lvl="1" indent="0">
              <a:buNone/>
            </a:pPr>
            <a:endParaRPr lang="es-CR" dirty="0"/>
          </a:p>
          <a:p>
            <a:pPr lvl="1"/>
            <a:r>
              <a:rPr lang="es-CR" b="1" dirty="0"/>
              <a:t>UPDATE </a:t>
            </a:r>
            <a:r>
              <a:rPr lang="es-CR" b="1" dirty="0" err="1"/>
              <a:t>mitabla</a:t>
            </a:r>
            <a:r>
              <a:rPr lang="es-CR" b="1" dirty="0"/>
              <a:t> </a:t>
            </a:r>
            <a:r>
              <a:rPr lang="es-CR" b="1" dirty="0" smtClean="0"/>
              <a:t>...</a:t>
            </a:r>
            <a:r>
              <a:rPr lang="es-CR" b="1" dirty="0"/>
              <a:t> </a:t>
            </a:r>
          </a:p>
          <a:p>
            <a:pPr marL="457200" lvl="1" indent="0">
              <a:buNone/>
            </a:pPr>
            <a:r>
              <a:rPr lang="es-CR" dirty="0" smtClean="0"/>
              <a:t>Actualiza </a:t>
            </a:r>
            <a:r>
              <a:rPr lang="es-CR" dirty="0"/>
              <a:t>filas de </a:t>
            </a:r>
            <a:r>
              <a:rPr lang="es-CR" b="1" i="1" dirty="0" err="1" smtClean="0"/>
              <a:t>mitabla</a:t>
            </a:r>
            <a:endParaRPr lang="es-CR" b="1" i="1" dirty="0" smtClean="0"/>
          </a:p>
          <a:p>
            <a:pPr marL="457200" lvl="1" indent="0">
              <a:buNone/>
            </a:pPr>
            <a:endParaRPr lang="es-CR" dirty="0" smtClean="0"/>
          </a:p>
          <a:p>
            <a:pPr lvl="1"/>
            <a:r>
              <a:rPr lang="es-CR" b="1" dirty="0" smtClean="0"/>
              <a:t>SELECT * …;</a:t>
            </a:r>
          </a:p>
          <a:p>
            <a:pPr marL="457200" lvl="1" indent="0">
              <a:buNone/>
            </a:pPr>
            <a:r>
              <a:rPr lang="es-CR" dirty="0" smtClean="0"/>
              <a:t>Permite seleccionar datos de una tabla</a:t>
            </a:r>
            <a:endParaRPr lang="es-CR" dirty="0"/>
          </a:p>
          <a:p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883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mtClean="0">
                <a:effectLst/>
              </a:rPr>
              <a:t>SENTENCIA INSERT</a:t>
            </a:r>
            <a:endParaRPr lang="es-ES" smtClean="0">
              <a:effectLst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 3" pitchFamily="18" charset="2"/>
              <a:buNone/>
            </a:pPr>
            <a:endParaRPr lang="en-US" altLang="es-CR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INSERT INTO </a:t>
            </a:r>
            <a:r>
              <a:rPr lang="en-US" altLang="es-CR" i="1" smtClean="0"/>
              <a:t>nombre_tabla</a:t>
            </a:r>
            <a:r>
              <a:rPr lang="en-US" altLang="es-CR" smtClean="0"/>
              <a:t>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VALUES (</a:t>
            </a:r>
            <a:r>
              <a:rPr lang="en-US" altLang="es-CR" i="1" smtClean="0"/>
              <a:t>valor1</a:t>
            </a:r>
            <a:r>
              <a:rPr lang="en-US" altLang="es-CR" smtClean="0"/>
              <a:t>, </a:t>
            </a:r>
            <a:r>
              <a:rPr lang="en-US" altLang="es-CR" i="1" smtClean="0"/>
              <a:t>valor2...,valorN</a:t>
            </a:r>
            <a:r>
              <a:rPr lang="en-US" altLang="es-CR" smtClean="0"/>
              <a:t>); 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es-CR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--------------------------------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es-CR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INSERT INTO </a:t>
            </a:r>
            <a:r>
              <a:rPr lang="en-US" altLang="es-CR" i="1" smtClean="0"/>
              <a:t>nombre_tabla</a:t>
            </a:r>
            <a:r>
              <a:rPr lang="en-US" altLang="es-CR" smtClean="0"/>
              <a:t>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(</a:t>
            </a:r>
            <a:r>
              <a:rPr lang="en-US" altLang="es-CR" i="1" smtClean="0"/>
              <a:t>columna1,</a:t>
            </a:r>
            <a:r>
              <a:rPr lang="en-US" altLang="es-CR" smtClean="0"/>
              <a:t> </a:t>
            </a:r>
            <a:r>
              <a:rPr lang="en-US" altLang="es-CR" i="1" smtClean="0"/>
              <a:t>columna2</a:t>
            </a:r>
            <a:r>
              <a:rPr lang="en-US" altLang="es-CR" smtClean="0"/>
              <a:t>..., </a:t>
            </a:r>
            <a:r>
              <a:rPr lang="en-US" altLang="es-CR" i="1" smtClean="0"/>
              <a:t>columnaN</a:t>
            </a:r>
            <a:r>
              <a:rPr lang="en-US" altLang="es-CR" smtClean="0"/>
              <a:t>) 	  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s-CR" smtClean="0"/>
              <a:t>VALUES (</a:t>
            </a:r>
            <a:r>
              <a:rPr lang="en-US" altLang="es-CR" i="1" smtClean="0"/>
              <a:t>valor1</a:t>
            </a:r>
            <a:r>
              <a:rPr lang="en-US" altLang="es-CR" smtClean="0"/>
              <a:t>,</a:t>
            </a:r>
            <a:r>
              <a:rPr lang="en-US" altLang="es-CR" i="1" smtClean="0"/>
              <a:t>valor2..., valorN</a:t>
            </a:r>
            <a:r>
              <a:rPr lang="en-US" altLang="es-CR" smtClean="0"/>
              <a:t>); </a:t>
            </a:r>
            <a:endParaRPr lang="es-ES" altLang="es-CR" smtClean="0"/>
          </a:p>
        </p:txBody>
      </p:sp>
    </p:spTree>
    <p:extLst>
      <p:ext uri="{BB962C8B-B14F-4D97-AF65-F5344CB8AC3E}">
        <p14:creationId xmlns:p14="http://schemas.microsoft.com/office/powerpoint/2010/main" val="39085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mtClean="0">
                <a:effectLst/>
              </a:rPr>
              <a:t>SENTENCIA INSERT</a:t>
            </a:r>
            <a:endParaRPr lang="es-ES" smtClean="0">
              <a:effectLst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CR" altLang="es-CR" smtClean="0"/>
              <a:t>INSERT INTO MARCA VALUES(1,'NISSAN');</a:t>
            </a:r>
          </a:p>
          <a:p>
            <a:pPr eaLnBrk="1" hangingPunct="1">
              <a:buFont typeface="Wingdings 3" pitchFamily="18" charset="2"/>
              <a:buNone/>
            </a:pPr>
            <a:endParaRPr lang="es-CR" altLang="es-CR" smtClean="0"/>
          </a:p>
          <a:p>
            <a:pPr eaLnBrk="1" hangingPunct="1">
              <a:buFont typeface="Wingdings 3" pitchFamily="18" charset="2"/>
              <a:buNone/>
            </a:pPr>
            <a:r>
              <a:rPr lang="es-CR" altLang="es-CR" smtClean="0"/>
              <a:t>INSERT INTO MARCA VALUES(2,'TOYOTA');</a:t>
            </a:r>
          </a:p>
          <a:p>
            <a:pPr eaLnBrk="1" hangingPunct="1">
              <a:buFont typeface="Wingdings 3" pitchFamily="18" charset="2"/>
              <a:buNone/>
            </a:pPr>
            <a:endParaRPr lang="es-CR" altLang="es-CR" smtClean="0"/>
          </a:p>
          <a:p>
            <a:pPr eaLnBrk="1" hangingPunct="1">
              <a:buFont typeface="Wingdings 3" pitchFamily="18" charset="2"/>
              <a:buNone/>
            </a:pPr>
            <a:r>
              <a:rPr lang="es-CR" altLang="es-CR" smtClean="0"/>
              <a:t>INSERT INTO MARCA(ID_MARCA,NOM_MARCA)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CR" altLang="es-CR" smtClean="0"/>
              <a:t>VALUES(3,'HYUNDAI');</a:t>
            </a:r>
          </a:p>
          <a:p>
            <a:pPr eaLnBrk="1" hangingPunct="1">
              <a:buFont typeface="Wingdings 3" pitchFamily="18" charset="2"/>
              <a:buNone/>
            </a:pPr>
            <a:endParaRPr lang="es-CR" altLang="es-CR" smtClean="0"/>
          </a:p>
          <a:p>
            <a:pPr eaLnBrk="1" hangingPunct="1">
              <a:buFont typeface="Wingdings 3" pitchFamily="18" charset="2"/>
              <a:buNone/>
            </a:pPr>
            <a:r>
              <a:rPr lang="es-CR" altLang="es-CR" smtClean="0"/>
              <a:t>INSERT INTO MARCA(ID_MARCA)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CR" altLang="es-CR" smtClean="0"/>
              <a:t>VALUES(4);</a:t>
            </a:r>
          </a:p>
          <a:p>
            <a:pPr eaLnBrk="1" hangingPunct="1">
              <a:buFont typeface="Wingdings 3" pitchFamily="18" charset="2"/>
              <a:buNone/>
            </a:pPr>
            <a:endParaRPr lang="es-ES" altLang="es-CR" smtClean="0"/>
          </a:p>
        </p:txBody>
      </p:sp>
    </p:spTree>
    <p:extLst>
      <p:ext uri="{BB962C8B-B14F-4D97-AF65-F5344CB8AC3E}">
        <p14:creationId xmlns:p14="http://schemas.microsoft.com/office/powerpoint/2010/main" val="217683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278</TotalTime>
  <Words>542</Words>
  <Application>Microsoft Office PowerPoint</Application>
  <PresentationFormat>Presentación en pantalla 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Tw Cen MT</vt:lpstr>
      <vt:lpstr>Wingdings</vt:lpstr>
      <vt:lpstr>Wingdings 2</vt:lpstr>
      <vt:lpstr>Wingdings 3</vt:lpstr>
      <vt:lpstr>Intermedio</vt:lpstr>
      <vt:lpstr>Presentación de PowerPoint</vt:lpstr>
      <vt:lpstr>Agenda</vt:lpstr>
      <vt:lpstr>DML y DQL</vt:lpstr>
      <vt:lpstr>DML y DQL</vt:lpstr>
      <vt:lpstr>DML y DQL</vt:lpstr>
      <vt:lpstr>DML y DQL</vt:lpstr>
      <vt:lpstr>DML y DQL</vt:lpstr>
      <vt:lpstr>SENTENCIA INSERT</vt:lpstr>
      <vt:lpstr>SENTENCIA INSERT</vt:lpstr>
      <vt:lpstr>SENTENCIA INSERT</vt:lpstr>
      <vt:lpstr>SENTENCIA INSERT</vt:lpstr>
      <vt:lpstr>INSTRUCCIÓN SELECT SIMPLE (DQL)</vt:lpstr>
      <vt:lpstr>INSTRUCCIÓN UPDATE</vt:lpstr>
      <vt:lpstr>INSTRUCCIÓN UPDATE</vt:lpstr>
      <vt:lpstr>INSTRUCCIÓN DELETE</vt:lpstr>
      <vt:lpstr>INSTRUCCIÓN DELETE</vt:lpstr>
      <vt:lpstr>EJERCICIO 1</vt:lpstr>
      <vt:lpstr>EJERCICIO 2</vt:lpstr>
      <vt:lpstr>Presentación de PowerPoint</vt:lpstr>
    </vt:vector>
  </TitlesOfParts>
  <Company>Ticofrut S.A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Allan Murillo Alfaro</dc:creator>
  <cp:lastModifiedBy>Jimenez</cp:lastModifiedBy>
  <cp:revision>24</cp:revision>
  <dcterms:created xsi:type="dcterms:W3CDTF">2013-10-03T19:28:48Z</dcterms:created>
  <dcterms:modified xsi:type="dcterms:W3CDTF">2014-11-15T01:31:46Z</dcterms:modified>
</cp:coreProperties>
</file>