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F213A7-40DA-44D8-BA5A-74A178782825}">
  <a:tblStyle styleId="{47F213A7-40DA-44D8-BA5A-74A17878282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589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44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74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2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8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2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9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2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2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w="50800" cap="sq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28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R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R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27585" y="1296834"/>
            <a:ext cx="7630615" cy="182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s-CR" sz="4800" b="1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FUNDAMENTOS DE BASES DE DATOS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5800" y="3429000"/>
            <a:ext cx="7772400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CR" sz="4100" b="1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 Modelos de Bases de Datos</a:t>
            </a:r>
          </a:p>
          <a:p>
            <a:pPr marL="0" marR="0" lvl="0" indent="0" algn="ctr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CR" sz="2600" b="0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r>
              <a:rPr lang="es-CR" sz="2600" dirty="0" smtClean="0">
                <a:solidFill>
                  <a:srgbClr val="FFFFFF"/>
                </a:solidFill>
              </a:rPr>
              <a:t>rén Jiménez Delgado</a:t>
            </a:r>
            <a:endParaRPr lang="es-CR" sz="26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CR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CR" sz="2900">
                <a:solidFill>
                  <a:schemeClr val="dk1"/>
                </a:solidFill>
              </a:rPr>
              <a:t>Solución Taller </a:t>
            </a:r>
            <a:r>
              <a:rPr lang="es-CR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BD_Proyectos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CR" sz="2900">
                <a:solidFill>
                  <a:schemeClr val="dk1"/>
                </a:solidFill>
              </a:rPr>
              <a:t>Quiz II</a:t>
            </a:r>
          </a:p>
          <a:p>
            <a:pPr marL="320040" marR="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9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CR" sz="4400">
                <a:solidFill>
                  <a:schemeClr val="dk2"/>
                </a:solidFill>
              </a:rPr>
              <a:t>BD_Proyectos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682575"/>
            <a:ext cx="58102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CR" sz="4400">
                <a:solidFill>
                  <a:schemeClr val="dk2"/>
                </a:solidFill>
              </a:rPr>
              <a:t>Quiz II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1" indent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1" indent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1" indent="0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9" y="1740228"/>
            <a:ext cx="2693704" cy="2149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11" y="1740229"/>
            <a:ext cx="1975656" cy="1671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397" y="1740229"/>
            <a:ext cx="2431871" cy="2149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687" y="3625065"/>
            <a:ext cx="2554331" cy="305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121" y="4410641"/>
            <a:ext cx="3280225" cy="1480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CR" sz="4400">
                <a:solidFill>
                  <a:schemeClr val="dk2"/>
                </a:solidFill>
              </a:rPr>
              <a:t>Quiz II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CR" dirty="0" smtClean="0">
                <a:solidFill>
                  <a:schemeClr val="dk1"/>
                </a:solidFill>
              </a:rPr>
              <a:t>Dado el diagrama anterior de bases de datos, realice las siguientes consultas: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sz="105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nombres de las materias y créditos de los cursos impartidos por el profesor cedula 1111.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el carnet de los estudiantes matriculados en cursos de mas de tres créditos e impartidos por el profesor Pérez.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el carnet de los estudiantes que obtuvieron una nota mayor a la nota promedio de todos los estudiantes de todos los curso matriculados.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el carnet y nombre del estudiante que obtuvo la nota mas baja en toda la universidad.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la lista de estudiantes que matricularon a la vez el curso A20 y el A21.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endParaRPr lang="es-CR" dirty="0" smtClean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+mj-lt"/>
              <a:buAutoNum type="arabicPeriod"/>
            </a:pPr>
            <a:r>
              <a:rPr lang="es-CR" dirty="0" smtClean="0">
                <a:solidFill>
                  <a:schemeClr val="dk1"/>
                </a:solidFill>
              </a:rPr>
              <a:t>Obtener la lista de nombres de estudiantes que cursan  ingles y que están en la carrera de matemática.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CR" sz="1050" dirty="0" smtClean="0">
                <a:solidFill>
                  <a:schemeClr val="dk1"/>
                </a:solidFill>
              </a:rPr>
              <a:t> </a:t>
            </a:r>
            <a:endParaRPr lang="es-CR" sz="105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s-CR" sz="105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s-CR"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CR" sz="4400">
                <a:solidFill>
                  <a:schemeClr val="dk2"/>
                </a:solidFill>
              </a:rPr>
              <a:t>Quiz II</a:t>
            </a:r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206210377"/>
              </p:ext>
            </p:extLst>
          </p:nvPr>
        </p:nvGraphicFramePr>
        <p:xfrm>
          <a:off x="952500" y="1867150"/>
          <a:ext cx="7239000" cy="3494200"/>
        </p:xfrm>
        <a:graphic>
          <a:graphicData uri="http://schemas.openxmlformats.org/drawingml/2006/table">
            <a:tbl>
              <a:tblPr>
                <a:noFill/>
                <a:tableStyleId>{47F213A7-40DA-44D8-BA5A-74A178782825}</a:tableStyleId>
              </a:tblPr>
              <a:tblGrid>
                <a:gridCol w="3619500"/>
                <a:gridCol w="3619500"/>
              </a:tblGrid>
              <a:tr h="5968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b="1" dirty="0"/>
                        <a:t>Rubro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b="1"/>
                        <a:t>Puntos</a:t>
                      </a:r>
                    </a:p>
                  </a:txBody>
                  <a:tcPr marL="91425" marR="91425" marT="91425" marB="91425"/>
                </a:tc>
              </a:tr>
              <a:tr h="5794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Modelado de la base de datos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794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Consultas ejecutadas</a:t>
                      </a:r>
                      <a:r>
                        <a:rPr lang="es-CR" baseline="0" dirty="0" smtClean="0"/>
                        <a:t> correctamente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794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Integridad Referencial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15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794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Ingreso</a:t>
                      </a:r>
                      <a:r>
                        <a:rPr lang="es-CR" baseline="0" dirty="0" smtClean="0"/>
                        <a:t> correcto de datos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794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Regreso de datos</a:t>
                      </a:r>
                      <a:r>
                        <a:rPr lang="es-CR" baseline="0" dirty="0" smtClean="0"/>
                        <a:t> correctos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s-CR" dirty="0" smtClean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ntermedio">
  <a:themeElements>
    <a:clrScheme name="Intermedio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187</Words>
  <Application>Microsoft Office PowerPoint</Application>
  <PresentationFormat>Presentación en pantalla (4:3)</PresentationFormat>
  <Paragraphs>38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Noto Symbol</vt:lpstr>
      <vt:lpstr>Intermedio</vt:lpstr>
      <vt:lpstr>Presentación de PowerPoint</vt:lpstr>
      <vt:lpstr>Agenda</vt:lpstr>
      <vt:lpstr>BD_Proyectos</vt:lpstr>
      <vt:lpstr>Quiz II</vt:lpstr>
      <vt:lpstr>Quiz II</vt:lpstr>
      <vt:lpstr>Quiz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Efrén</cp:lastModifiedBy>
  <cp:revision>6</cp:revision>
  <dcterms:modified xsi:type="dcterms:W3CDTF">2015-11-19T17:53:09Z</dcterms:modified>
</cp:coreProperties>
</file>