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9144000"/>
  <p:notesSz cx="6858000" cy="9144000"/>
  <p:embeddedFontLst>
    <p:embeddedFont>
      <p:font typeface="Calibri"/>
      <p:regular r:id="rId43"/>
      <p:bold r:id="rId44"/>
      <p:italic r:id="rId45"/>
      <p:boldItalic r:id="rId46"/>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D0288EBD-533D-46C1-BC39-401F531E486D}">
  <a:tblStyle styleId="{D0288EBD-533D-46C1-BC39-401F531E486D}"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EF2F7"/>
          </a:solidFill>
        </a:fill>
      </a:tcStyle>
    </a:wholeTbl>
    <a:band1H>
      <a:tcStyle>
        <a:fill>
          <a:solidFill>
            <a:srgbClr val="DCE5EE"/>
          </a:solidFill>
        </a:fill>
      </a:tcStyle>
    </a:band1H>
    <a:band1V>
      <a:tcStyle>
        <a:fill>
          <a:solidFill>
            <a:srgbClr val="DCE5EE"/>
          </a:solidFill>
        </a:fill>
      </a:tcStyle>
    </a:band1V>
    <a:lastCol>
      <a:tcTxStyle b="on" i="off">
        <a:font>
          <a:latin typeface="Tw Cen MT"/>
          <a:ea typeface="Tw Cen MT"/>
          <a:cs typeface="Tw Cen MT"/>
        </a:font>
        <a:schemeClr val="lt1"/>
      </a:tcTxStyle>
      <a:tcStyle>
        <a:fill>
          <a:solidFill>
            <a:schemeClr val="accent1"/>
          </a:solidFill>
        </a:fill>
      </a:tcStyle>
    </a:lastCol>
    <a:firstCol>
      <a:tcTxStyle b="on" i="off">
        <a:font>
          <a:latin typeface="Tw Cen MT"/>
          <a:ea typeface="Tw Cen MT"/>
          <a:cs typeface="Tw Cen MT"/>
        </a:font>
        <a:schemeClr val="lt1"/>
      </a:tcTxStyle>
      <a:tcStyle>
        <a:fill>
          <a:solidFill>
            <a:schemeClr val="accent1"/>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Tw Cen MT"/>
          <a:ea typeface="Tw Cen MT"/>
          <a:cs typeface="Tw Cen MT"/>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02EE37FC-AECD-4388-9D4A-DEB96F666DE1}" styleName="Table_1">
    <a:wholeTbl>
      <a:tcTxStyle b="off" i="off">
        <a:font>
          <a:latin typeface="Tw Cen MT"/>
          <a:ea typeface="Tw Cen MT"/>
          <a:cs typeface="Tw Cen MT"/>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EF2F7"/>
          </a:solidFill>
        </a:fill>
      </a:tcStyle>
    </a:wholeTbl>
    <a:band1H>
      <a:tcStyle>
        <a:fill>
          <a:solidFill>
            <a:srgbClr val="DCE5EE"/>
          </a:solidFill>
        </a:fill>
      </a:tcStyle>
    </a:band1H>
    <a:band1V>
      <a:tcStyle>
        <a:fill>
          <a:solidFill>
            <a:srgbClr val="DCE5EE"/>
          </a:solidFill>
        </a:fill>
      </a:tcStyle>
    </a:band1V>
    <a:lastCol>
      <a:tcTxStyle b="on" i="off">
        <a:font>
          <a:latin typeface="Tw Cen MT"/>
          <a:ea typeface="Tw Cen MT"/>
          <a:cs typeface="Tw Cen MT"/>
        </a:font>
        <a:schemeClr val="lt1"/>
      </a:tcTxStyle>
      <a:tcStyle>
        <a:fill>
          <a:solidFill>
            <a:schemeClr val="accent1"/>
          </a:solidFill>
        </a:fill>
      </a:tcStyle>
    </a:lastCol>
    <a:firstCol>
      <a:tcTxStyle b="on" i="off">
        <a:font>
          <a:latin typeface="Tw Cen MT"/>
          <a:ea typeface="Tw Cen MT"/>
          <a:cs typeface="Tw Cen MT"/>
        </a:font>
        <a:schemeClr val="lt1"/>
      </a:tcTxStyle>
      <a:tcStyle>
        <a:fill>
          <a:solidFill>
            <a:schemeClr val="accent1"/>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Tw Cen MT"/>
          <a:ea typeface="Tw Cen MT"/>
          <a:cs typeface="Tw Cen MT"/>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8B0A3EBB-A5A5-44AC-98A1-B7FD5DF84E1F}" styleName="Table_2">
    <a:wholeTbl>
      <a:tcTxStyle b="off" i="off">
        <a:font>
          <a:latin typeface="Tw Cen MT"/>
          <a:ea typeface="Tw Cen MT"/>
          <a:cs typeface="Tw Cen MT"/>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EF2F7"/>
          </a:solidFill>
        </a:fill>
      </a:tcStyle>
    </a:wholeTbl>
    <a:band1H>
      <a:tcStyle>
        <a:fill>
          <a:solidFill>
            <a:srgbClr val="DCE5EE"/>
          </a:solidFill>
        </a:fill>
      </a:tcStyle>
    </a:band1H>
    <a:band1V>
      <a:tcStyle>
        <a:fill>
          <a:solidFill>
            <a:srgbClr val="DCE5EE"/>
          </a:solidFill>
        </a:fill>
      </a:tcStyle>
    </a:band1V>
    <a:lastCol>
      <a:tcTxStyle b="on" i="off">
        <a:font>
          <a:latin typeface="Tw Cen MT"/>
          <a:ea typeface="Tw Cen MT"/>
          <a:cs typeface="Tw Cen MT"/>
        </a:font>
        <a:schemeClr val="lt1"/>
      </a:tcTxStyle>
      <a:tcStyle>
        <a:fill>
          <a:solidFill>
            <a:schemeClr val="accent1"/>
          </a:solidFill>
        </a:fill>
      </a:tcStyle>
    </a:lastCol>
    <a:firstCol>
      <a:tcTxStyle b="on" i="off">
        <a:font>
          <a:latin typeface="Tw Cen MT"/>
          <a:ea typeface="Tw Cen MT"/>
          <a:cs typeface="Tw Cen MT"/>
        </a:font>
        <a:schemeClr val="lt1"/>
      </a:tcTxStyle>
      <a:tcStyle>
        <a:fill>
          <a:solidFill>
            <a:schemeClr val="accent1"/>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Tw Cen MT"/>
          <a:ea typeface="Tw Cen MT"/>
          <a:cs typeface="Tw Cen MT"/>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62089E35-08EB-4ACB-9673-30EA148BD36A}" styleName="Table_3">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Calibri-bold.fntdata"/><Relationship Id="rId21" Type="http://schemas.openxmlformats.org/officeDocument/2006/relationships/slide" Target="slides/slide16.xml"/><Relationship Id="rId43" Type="http://schemas.openxmlformats.org/officeDocument/2006/relationships/font" Target="fonts/Calibri-regular.fntdata"/><Relationship Id="rId24" Type="http://schemas.openxmlformats.org/officeDocument/2006/relationships/slide" Target="slides/slide19.xml"/><Relationship Id="rId46" Type="http://schemas.openxmlformats.org/officeDocument/2006/relationships/font" Target="fonts/Calibri-boldItalic.fntdata"/><Relationship Id="rId23" Type="http://schemas.openxmlformats.org/officeDocument/2006/relationships/slide" Target="slides/slide18.xml"/><Relationship Id="rId45" Type="http://schemas.openxmlformats.org/officeDocument/2006/relationships/font" Target="fonts/Calibri-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7200"/>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 name="Shape 3"/>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marL="0" marR="0" rtl="0" algn="r">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 name="Shape 4"/>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200" u="none" cap="none" strike="noStrike">
                <a:solidFill>
                  <a:schemeClr val="dk1"/>
                </a:solidFill>
                <a:latin typeface="Calibri"/>
                <a:ea typeface="Calibri"/>
                <a:cs typeface="Calibri"/>
                <a:sym typeface="Calibri"/>
              </a:defRPr>
            </a:lvl2pPr>
            <a:lvl3pPr indent="0" marL="914400" marR="0" rtl="0" algn="l">
              <a:spcBef>
                <a:spcPts val="0"/>
              </a:spcBef>
              <a:defRPr b="0" baseline="0" i="0" sz="1200" u="none" cap="none" strike="noStrike">
                <a:solidFill>
                  <a:schemeClr val="dk1"/>
                </a:solidFill>
                <a:latin typeface="Calibri"/>
                <a:ea typeface="Calibri"/>
                <a:cs typeface="Calibri"/>
                <a:sym typeface="Calibri"/>
              </a:defRPr>
            </a:lvl3pPr>
            <a:lvl4pPr indent="0" marL="1371600" marR="0" rtl="0" algn="l">
              <a:spcBef>
                <a:spcPts val="0"/>
              </a:spcBef>
              <a:defRPr b="0" baseline="0" i="0" sz="1200" u="none" cap="none" strike="noStrike">
                <a:solidFill>
                  <a:schemeClr val="dk1"/>
                </a:solidFill>
                <a:latin typeface="Calibri"/>
                <a:ea typeface="Calibri"/>
                <a:cs typeface="Calibri"/>
                <a:sym typeface="Calibri"/>
              </a:defRPr>
            </a:lvl4pPr>
            <a:lvl5pPr indent="0" marL="1828800" marR="0" rtl="0" algn="l">
              <a:spcBef>
                <a:spcPts val="0"/>
              </a:spcBef>
              <a:defRPr b="0" baseline="0" i="0" sz="1200" u="none" cap="none" strike="noStrike">
                <a:solidFill>
                  <a:schemeClr val="dk1"/>
                </a:solidFill>
                <a:latin typeface="Calibri"/>
                <a:ea typeface="Calibri"/>
                <a:cs typeface="Calibri"/>
                <a:sym typeface="Calibri"/>
              </a:defRPr>
            </a:lvl5pPr>
            <a:lvl6pPr indent="0" marL="2286000" marR="0" rtl="0" algn="l">
              <a:spcBef>
                <a:spcPts val="0"/>
              </a:spcBef>
              <a:defRPr b="0" baseline="0" i="0" sz="1200" u="none" cap="none" strike="noStrike">
                <a:solidFill>
                  <a:schemeClr val="dk1"/>
                </a:solidFill>
                <a:latin typeface="Calibri"/>
                <a:ea typeface="Calibri"/>
                <a:cs typeface="Calibri"/>
                <a:sym typeface="Calibri"/>
              </a:defRPr>
            </a:lvl6pPr>
            <a:lvl7pPr indent="0" marL="2743200" marR="0" rtl="0" algn="l">
              <a:spcBef>
                <a:spcPts val="0"/>
              </a:spcBef>
              <a:defRPr b="0" baseline="0" i="0" sz="1200" u="none" cap="none" strike="noStrike">
                <a:solidFill>
                  <a:schemeClr val="dk1"/>
                </a:solidFill>
                <a:latin typeface="Calibri"/>
                <a:ea typeface="Calibri"/>
                <a:cs typeface="Calibri"/>
                <a:sym typeface="Calibri"/>
              </a:defRPr>
            </a:lvl7pPr>
            <a:lvl8pPr indent="0" marL="3200400" marR="0" rtl="0" algn="l">
              <a:spcBef>
                <a:spcPts val="0"/>
              </a:spcBef>
              <a:defRPr b="0" baseline="0" i="0" sz="1200" u="none" cap="none" strike="noStrike">
                <a:solidFill>
                  <a:schemeClr val="dk1"/>
                </a:solidFill>
                <a:latin typeface="Calibri"/>
                <a:ea typeface="Calibri"/>
                <a:cs typeface="Calibri"/>
                <a:sym typeface="Calibri"/>
              </a:defRPr>
            </a:lvl8pPr>
            <a:lvl9pPr indent="0" marL="3657600" marR="0" rtl="0" algn="l">
              <a:spcBef>
                <a:spcPts val="0"/>
              </a:spcBef>
              <a:defRPr b="0" baseline="0" i="0" sz="1200" u="none" cap="none" strike="noStrike">
                <a:solidFill>
                  <a:schemeClr val="dk1"/>
                </a:solidFill>
                <a:latin typeface="Calibri"/>
                <a:ea typeface="Calibri"/>
                <a:cs typeface="Calibri"/>
                <a:sym typeface="Calibri"/>
              </a:defRPr>
            </a:lvl9pPr>
          </a:lstStyle>
          <a:p/>
        </p:txBody>
      </p:sp>
      <p:sp>
        <p:nvSpPr>
          <p:cNvPr id="6" name="Shape 6"/>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 name="Shape 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s-CR"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04" name="Shape 1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89" name="Shape 1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95" name="Shape 1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4" name="Shape 23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235" name="Shape 23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s-C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42" name="Shape 2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49" name="Shape 2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55" name="Shape 2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76" name="Shape 2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99" name="Shape 2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22" name="Shape 3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42" name="Shape 3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61" name="Shape 3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5" name="Shape 385"/>
        <p:cNvGrpSpPr/>
        <p:nvPr/>
      </p:nvGrpSpPr>
      <p:grpSpPr>
        <a:xfrm>
          <a:off x="0" y="0"/>
          <a:ext cx="0" cy="0"/>
          <a:chOff x="0" y="0"/>
          <a:chExt cx="0" cy="0"/>
        </a:xfrm>
      </p:grpSpPr>
      <p:sp>
        <p:nvSpPr>
          <p:cNvPr id="386" name="Shape 3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87" name="Shape 3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10" name="Shape 4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16" name="Shape 4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22" name="Shape 4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29" name="Shape 4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7" name="Shape 447"/>
        <p:cNvGrpSpPr/>
        <p:nvPr/>
      </p:nvGrpSpPr>
      <p:grpSpPr>
        <a:xfrm>
          <a:off x="0" y="0"/>
          <a:ext cx="0" cy="0"/>
          <a:chOff x="0" y="0"/>
          <a:chExt cx="0" cy="0"/>
        </a:xfrm>
      </p:grpSpPr>
      <p:sp>
        <p:nvSpPr>
          <p:cNvPr id="448" name="Shape 4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49" name="Shape 4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69" name="Shape 4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3" name="Shape 473"/>
        <p:cNvGrpSpPr/>
        <p:nvPr/>
      </p:nvGrpSpPr>
      <p:grpSpPr>
        <a:xfrm>
          <a:off x="0" y="0"/>
          <a:ext cx="0" cy="0"/>
          <a:chOff x="0" y="0"/>
          <a:chExt cx="0" cy="0"/>
        </a:xfrm>
      </p:grpSpPr>
      <p:sp>
        <p:nvSpPr>
          <p:cNvPr id="474" name="Shape 4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75" name="Shape 4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81" name="Shape 4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16" name="Shape 1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9" name="Shape 499"/>
        <p:cNvGrpSpPr/>
        <p:nvPr/>
      </p:nvGrpSpPr>
      <p:grpSpPr>
        <a:xfrm>
          <a:off x="0" y="0"/>
          <a:ext cx="0" cy="0"/>
          <a:chOff x="0" y="0"/>
          <a:chExt cx="0" cy="0"/>
        </a:xfrm>
      </p:grpSpPr>
      <p:sp>
        <p:nvSpPr>
          <p:cNvPr id="500" name="Shape 5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01" name="Shape 5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07" name="Shape 5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8" name="Shape 518"/>
        <p:cNvGrpSpPr/>
        <p:nvPr/>
      </p:nvGrpSpPr>
      <p:grpSpPr>
        <a:xfrm>
          <a:off x="0" y="0"/>
          <a:ext cx="0" cy="0"/>
          <a:chOff x="0" y="0"/>
          <a:chExt cx="0" cy="0"/>
        </a:xfrm>
      </p:grpSpPr>
      <p:sp>
        <p:nvSpPr>
          <p:cNvPr id="519" name="Shape 5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20" name="Shape 5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8" name="Shape 538"/>
        <p:cNvGrpSpPr/>
        <p:nvPr/>
      </p:nvGrpSpPr>
      <p:grpSpPr>
        <a:xfrm>
          <a:off x="0" y="0"/>
          <a:ext cx="0" cy="0"/>
          <a:chOff x="0" y="0"/>
          <a:chExt cx="0" cy="0"/>
        </a:xfrm>
      </p:grpSpPr>
      <p:sp>
        <p:nvSpPr>
          <p:cNvPr id="539" name="Shape 5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40" name="Shape 5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46" name="Shape 5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52" name="Shape 5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6" name="Shape 556"/>
        <p:cNvGrpSpPr/>
        <p:nvPr/>
      </p:nvGrpSpPr>
      <p:grpSpPr>
        <a:xfrm>
          <a:off x="0" y="0"/>
          <a:ext cx="0" cy="0"/>
          <a:chOff x="0" y="0"/>
          <a:chExt cx="0" cy="0"/>
        </a:xfrm>
      </p:grpSpPr>
      <p:sp>
        <p:nvSpPr>
          <p:cNvPr id="557" name="Shape 5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58" name="Shape 5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6" name="Shape 5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567" name="Shape 56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C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22" name="Shape 1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28" name="Shape 1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37" name="Shape 1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56" name="Shape 1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77" name="Shape 1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83" name="Shape 1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iapositiva de título">
    <p:bg>
      <p:bgPr>
        <a:solidFill>
          <a:schemeClr val="dk2"/>
        </a:solidFill>
      </p:bgPr>
    </p:bg>
    <p:spTree>
      <p:nvGrpSpPr>
        <p:cNvPr id="17" name="Shape 17"/>
        <p:cNvGrpSpPr/>
        <p:nvPr/>
      </p:nvGrpSpPr>
      <p:grpSpPr>
        <a:xfrm>
          <a:off x="0" y="0"/>
          <a:ext cx="0" cy="0"/>
          <a:chOff x="0" y="0"/>
          <a:chExt cx="0" cy="0"/>
        </a:xfrm>
      </p:grpSpPr>
      <p:sp>
        <p:nvSpPr>
          <p:cNvPr id="18" name="Shape 18"/>
          <p:cNvSpPr/>
          <p:nvPr/>
        </p:nvSpPr>
        <p:spPr>
          <a:xfrm>
            <a:off x="0" y="5971032"/>
            <a:ext cx="9144000" cy="886967"/>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19" name="Shape 19"/>
          <p:cNvSpPr/>
          <p:nvPr/>
        </p:nvSpPr>
        <p:spPr>
          <a:xfrm>
            <a:off x="-9144" y="6053328"/>
            <a:ext cx="2249424" cy="713232"/>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20" name="Shape 20"/>
          <p:cNvSpPr/>
          <p:nvPr/>
        </p:nvSpPr>
        <p:spPr>
          <a:xfrm>
            <a:off x="2359151" y="6044183"/>
            <a:ext cx="6784847" cy="713232"/>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21" name="Shape 21"/>
          <p:cNvSpPr txBox="1"/>
          <p:nvPr>
            <p:ph type="ctrTitle"/>
          </p:nvPr>
        </p:nvSpPr>
        <p:spPr>
          <a:xfrm>
            <a:off x="2362200" y="4038600"/>
            <a:ext cx="6476999" cy="1828800"/>
          </a:xfrm>
          <a:prstGeom prst="rect">
            <a:avLst/>
          </a:prstGeom>
          <a:noFill/>
          <a:ln>
            <a:noFill/>
          </a:ln>
        </p:spPr>
        <p:txBody>
          <a:bodyPr anchorCtr="0" anchor="b" bIns="91425" lIns="91425" rIns="91425" tIns="91425"/>
          <a:lstStyle>
            <a:lvl1pPr indent="0" marL="0" marR="0" rtl="0" algn="l">
              <a:spcBef>
                <a:spcPts val="0"/>
              </a:spcBef>
              <a:buClr>
                <a:schemeClr val="lt2"/>
              </a:buClr>
              <a:buFont typeface="Arial"/>
              <a:buNone/>
              <a:defRPr b="0" baseline="0" i="0" sz="4400" u="none" cap="none" strike="noStrike">
                <a:solidFill>
                  <a:schemeClr val="lt2"/>
                </a:solidFill>
                <a:latin typeface="Arial"/>
                <a:ea typeface="Arial"/>
                <a:cs typeface="Arial"/>
                <a:sym typeface="Arial"/>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22" name="Shape 22"/>
          <p:cNvSpPr txBox="1"/>
          <p:nvPr>
            <p:ph idx="1" type="subTitle"/>
          </p:nvPr>
        </p:nvSpPr>
        <p:spPr>
          <a:xfrm>
            <a:off x="2362200" y="6050037"/>
            <a:ext cx="6705599" cy="685799"/>
          </a:xfrm>
          <a:prstGeom prst="rect">
            <a:avLst/>
          </a:prstGeom>
          <a:noFill/>
          <a:ln>
            <a:noFill/>
          </a:ln>
        </p:spPr>
        <p:txBody>
          <a:bodyPr anchorCtr="0" anchor="ctr" bIns="91425" lIns="91425" rIns="91425" tIns="91425"/>
          <a:lstStyle>
            <a:lvl1pPr indent="0" marL="0" marR="0" rtl="0" algn="l">
              <a:spcBef>
                <a:spcPts val="700"/>
              </a:spcBef>
              <a:buClr>
                <a:schemeClr val="accent2"/>
              </a:buClr>
              <a:buFont typeface="Noto Symbol"/>
              <a:buNone/>
              <a:defRPr b="0" baseline="0" i="0" sz="2600" u="none" cap="none" strike="noStrike">
                <a:solidFill>
                  <a:srgbClr val="FFFFFF"/>
                </a:solidFill>
                <a:latin typeface="Arial"/>
                <a:ea typeface="Arial"/>
                <a:cs typeface="Arial"/>
                <a:sym typeface="Arial"/>
              </a:defRPr>
            </a:lvl1pPr>
            <a:lvl2pPr indent="0" marL="457200" marR="0" rtl="0" algn="ctr">
              <a:spcBef>
                <a:spcPts val="550"/>
              </a:spcBef>
              <a:buClr>
                <a:schemeClr val="accent1"/>
              </a:buClr>
              <a:buFont typeface="Noto Symbol"/>
              <a:buNone/>
              <a:defRPr b="0" baseline="0" i="0" sz="2600" u="none" cap="none" strike="noStrike">
                <a:solidFill>
                  <a:schemeClr val="lt1"/>
                </a:solidFill>
                <a:latin typeface="Arial"/>
                <a:ea typeface="Arial"/>
                <a:cs typeface="Arial"/>
                <a:sym typeface="Arial"/>
              </a:defRPr>
            </a:lvl2pPr>
            <a:lvl3pPr indent="0" marL="914400" marR="0" rtl="0" algn="ctr">
              <a:spcBef>
                <a:spcPts val="500"/>
              </a:spcBef>
              <a:buClr>
                <a:schemeClr val="accent2"/>
              </a:buClr>
              <a:buFont typeface="Noto Symbol"/>
              <a:buNone/>
              <a:defRPr b="0" baseline="0" i="0" sz="2300" u="none" cap="none" strike="noStrike">
                <a:solidFill>
                  <a:schemeClr val="lt1"/>
                </a:solidFill>
                <a:latin typeface="Arial"/>
                <a:ea typeface="Arial"/>
                <a:cs typeface="Arial"/>
                <a:sym typeface="Arial"/>
              </a:defRPr>
            </a:lvl3pPr>
            <a:lvl4pPr indent="0" marL="1371600" marR="0" rtl="0" algn="ctr">
              <a:spcBef>
                <a:spcPts val="400"/>
              </a:spcBef>
              <a:buClr>
                <a:schemeClr val="accent3"/>
              </a:buClr>
              <a:buFont typeface="Noto Symbol"/>
              <a:buNone/>
              <a:defRPr b="0" baseline="0" i="0" sz="2000" u="none" cap="none" strike="noStrike">
                <a:solidFill>
                  <a:schemeClr val="lt1"/>
                </a:solidFill>
                <a:latin typeface="Arial"/>
                <a:ea typeface="Arial"/>
                <a:cs typeface="Arial"/>
                <a:sym typeface="Arial"/>
              </a:defRPr>
            </a:lvl4pPr>
            <a:lvl5pPr indent="0" marL="1828800" marR="0" rtl="0" algn="ctr">
              <a:spcBef>
                <a:spcPts val="400"/>
              </a:spcBef>
              <a:buClr>
                <a:schemeClr val="accent4"/>
              </a:buClr>
              <a:buFont typeface="Noto Symbol"/>
              <a:buNone/>
              <a:defRPr b="0" baseline="0" i="0" sz="2000" u="none" cap="none" strike="noStrike">
                <a:solidFill>
                  <a:schemeClr val="lt1"/>
                </a:solidFill>
                <a:latin typeface="Arial"/>
                <a:ea typeface="Arial"/>
                <a:cs typeface="Arial"/>
                <a:sym typeface="Arial"/>
              </a:defRPr>
            </a:lvl5pPr>
            <a:lvl6pPr indent="0" marL="2286000" marR="0" rtl="0" algn="ctr">
              <a:spcBef>
                <a:spcPts val="360"/>
              </a:spcBef>
              <a:buClr>
                <a:schemeClr val="accent1"/>
              </a:buClr>
              <a:buFont typeface="Noto Symbol"/>
              <a:buNone/>
              <a:defRPr b="0" baseline="0" i="0" sz="1800" u="none" cap="none" strike="noStrike">
                <a:solidFill>
                  <a:schemeClr val="lt1"/>
                </a:solidFill>
                <a:latin typeface="Arial"/>
                <a:ea typeface="Arial"/>
                <a:cs typeface="Arial"/>
                <a:sym typeface="Arial"/>
              </a:defRPr>
            </a:lvl6pPr>
            <a:lvl7pPr indent="0" marL="2743200" marR="0" rtl="0" algn="ctr">
              <a:spcBef>
                <a:spcPts val="360"/>
              </a:spcBef>
              <a:buClr>
                <a:schemeClr val="accent2"/>
              </a:buClr>
              <a:buFont typeface="Noto Symbol"/>
              <a:buNone/>
              <a:defRPr b="0" baseline="0" i="0" sz="1800" u="none" cap="none" strike="noStrike">
                <a:solidFill>
                  <a:schemeClr val="lt1"/>
                </a:solidFill>
                <a:latin typeface="Arial"/>
                <a:ea typeface="Arial"/>
                <a:cs typeface="Arial"/>
                <a:sym typeface="Arial"/>
              </a:defRPr>
            </a:lvl7pPr>
            <a:lvl8pPr indent="0" marL="3200400" marR="0" rtl="0" algn="ctr">
              <a:spcBef>
                <a:spcPts val="360"/>
              </a:spcBef>
              <a:buClr>
                <a:schemeClr val="accent3"/>
              </a:buClr>
              <a:buFont typeface="Noto Symbol"/>
              <a:buNone/>
              <a:defRPr b="0" baseline="0" i="0" sz="1800" u="none" cap="none" strike="noStrike">
                <a:solidFill>
                  <a:schemeClr val="lt1"/>
                </a:solidFill>
                <a:latin typeface="Arial"/>
                <a:ea typeface="Arial"/>
                <a:cs typeface="Arial"/>
                <a:sym typeface="Arial"/>
              </a:defRPr>
            </a:lvl8pPr>
            <a:lvl9pPr indent="0" marL="3657600" marR="0" rtl="0" algn="ctr">
              <a:spcBef>
                <a:spcPts val="360"/>
              </a:spcBef>
              <a:buClr>
                <a:schemeClr val="accent4"/>
              </a:buClr>
              <a:buFont typeface="Noto Symbol"/>
              <a:buNone/>
              <a:defRPr b="0" baseline="0" i="0" sz="1800" u="none" cap="none" strike="noStrike">
                <a:solidFill>
                  <a:schemeClr val="lt1"/>
                </a:solidFill>
                <a:latin typeface="Arial"/>
                <a:ea typeface="Arial"/>
                <a:cs typeface="Arial"/>
                <a:sym typeface="Arial"/>
              </a:defRPr>
            </a:lvl9pPr>
          </a:lstStyle>
          <a:p/>
        </p:txBody>
      </p:sp>
      <p:sp>
        <p:nvSpPr>
          <p:cNvPr id="23" name="Shape 23"/>
          <p:cNvSpPr txBox="1"/>
          <p:nvPr>
            <p:ph idx="10" type="dt"/>
          </p:nvPr>
        </p:nvSpPr>
        <p:spPr>
          <a:xfrm>
            <a:off x="76200" y="6068698"/>
            <a:ext cx="2057400" cy="685799"/>
          </a:xfrm>
          <a:prstGeom prst="rect">
            <a:avLst/>
          </a:prstGeom>
          <a:noFill/>
          <a:ln>
            <a:noFill/>
          </a:ln>
        </p:spPr>
        <p:txBody>
          <a:bodyPr anchorCtr="0" anchor="ctr" bIns="91425" lIns="91425" rIns="91425" tIns="91425"/>
          <a:lstStyle>
            <a:lvl1pPr indent="0" marL="0" marR="0" rtl="0" algn="ctr">
              <a:spcBef>
                <a:spcPts val="0"/>
              </a:spcBef>
              <a:defRPr b="0" baseline="0" i="0" sz="2000" u="none" cap="none" strike="noStrike">
                <a:solidFill>
                  <a:srgbClr val="FFFFFF"/>
                </a:solidFill>
                <a:latin typeface="Arial"/>
                <a:ea typeface="Arial"/>
                <a:cs typeface="Arial"/>
                <a:sym typeface="Arial"/>
              </a:defRPr>
            </a:lvl1pPr>
            <a:lvl2pPr indent="0" marL="457200" marR="0" rtl="0" algn="l">
              <a:spcBef>
                <a:spcPts val="0"/>
              </a:spcBef>
              <a:defRPr b="0" baseline="0" i="0" sz="1800" u="none" cap="none" strike="noStrike">
                <a:solidFill>
                  <a:schemeClr val="lt1"/>
                </a:solidFill>
                <a:latin typeface="Arial"/>
                <a:ea typeface="Arial"/>
                <a:cs typeface="Arial"/>
                <a:sym typeface="Arial"/>
              </a:defRPr>
            </a:lvl2pPr>
            <a:lvl3pPr indent="0" marL="914400" marR="0" rtl="0" algn="l">
              <a:spcBef>
                <a:spcPts val="0"/>
              </a:spcBef>
              <a:defRPr b="0" baseline="0" i="0" sz="1800" u="none" cap="none" strike="noStrike">
                <a:solidFill>
                  <a:schemeClr val="lt1"/>
                </a:solidFill>
                <a:latin typeface="Arial"/>
                <a:ea typeface="Arial"/>
                <a:cs typeface="Arial"/>
                <a:sym typeface="Arial"/>
              </a:defRPr>
            </a:lvl3pPr>
            <a:lvl4pPr indent="0" marL="1371600" marR="0" rtl="0" algn="l">
              <a:spcBef>
                <a:spcPts val="0"/>
              </a:spcBef>
              <a:defRPr b="0" baseline="0" i="0" sz="1800" u="none" cap="none" strike="noStrike">
                <a:solidFill>
                  <a:schemeClr val="lt1"/>
                </a:solidFill>
                <a:latin typeface="Arial"/>
                <a:ea typeface="Arial"/>
                <a:cs typeface="Arial"/>
                <a:sym typeface="Arial"/>
              </a:defRPr>
            </a:lvl4pPr>
            <a:lvl5pPr indent="0" marL="1828800" marR="0" rtl="0" algn="l">
              <a:spcBef>
                <a:spcPts val="0"/>
              </a:spcBef>
              <a:defRPr b="0" baseline="0" i="0" sz="1800" u="none" cap="none" strike="noStrike">
                <a:solidFill>
                  <a:schemeClr val="lt1"/>
                </a:solidFill>
                <a:latin typeface="Arial"/>
                <a:ea typeface="Arial"/>
                <a:cs typeface="Arial"/>
                <a:sym typeface="Arial"/>
              </a:defRPr>
            </a:lvl5pPr>
            <a:lvl6pPr indent="0" marL="2286000" marR="0" rtl="0" algn="l">
              <a:spcBef>
                <a:spcPts val="0"/>
              </a:spcBef>
              <a:defRPr b="0" baseline="0" i="0" sz="1800" u="none" cap="none" strike="noStrike">
                <a:solidFill>
                  <a:schemeClr val="lt1"/>
                </a:solidFill>
                <a:latin typeface="Arial"/>
                <a:ea typeface="Arial"/>
                <a:cs typeface="Arial"/>
                <a:sym typeface="Arial"/>
              </a:defRPr>
            </a:lvl6pPr>
            <a:lvl7pPr indent="0" marL="2743200" marR="0" rtl="0" algn="l">
              <a:spcBef>
                <a:spcPts val="0"/>
              </a:spcBef>
              <a:defRPr b="0" baseline="0" i="0" sz="1800" u="none" cap="none" strike="noStrike">
                <a:solidFill>
                  <a:schemeClr val="lt1"/>
                </a:solidFill>
                <a:latin typeface="Arial"/>
                <a:ea typeface="Arial"/>
                <a:cs typeface="Arial"/>
                <a:sym typeface="Arial"/>
              </a:defRPr>
            </a:lvl7pPr>
            <a:lvl8pPr indent="0" marL="3200400" marR="0" rtl="0" algn="l">
              <a:spcBef>
                <a:spcPts val="0"/>
              </a:spcBef>
              <a:defRPr b="0" baseline="0" i="0" sz="1800" u="none" cap="none" strike="noStrike">
                <a:solidFill>
                  <a:schemeClr val="lt1"/>
                </a:solidFill>
                <a:latin typeface="Arial"/>
                <a:ea typeface="Arial"/>
                <a:cs typeface="Arial"/>
                <a:sym typeface="Arial"/>
              </a:defRPr>
            </a:lvl8pPr>
            <a:lvl9pPr indent="0" marL="3657600" marR="0" rtl="0" algn="l">
              <a:spcBef>
                <a:spcPts val="0"/>
              </a:spcBef>
              <a:defRPr b="0" baseline="0" i="0" sz="1800" u="none" cap="none" strike="noStrike">
                <a:solidFill>
                  <a:schemeClr val="lt1"/>
                </a:solidFill>
                <a:latin typeface="Arial"/>
                <a:ea typeface="Arial"/>
                <a:cs typeface="Arial"/>
                <a:sym typeface="Arial"/>
              </a:defRPr>
            </a:lvl9pPr>
          </a:lstStyle>
          <a:p/>
        </p:txBody>
      </p:sp>
      <p:sp>
        <p:nvSpPr>
          <p:cNvPr id="24" name="Shape 24"/>
          <p:cNvSpPr txBox="1"/>
          <p:nvPr>
            <p:ph idx="11" type="ftr"/>
          </p:nvPr>
        </p:nvSpPr>
        <p:spPr>
          <a:xfrm>
            <a:off x="2085392" y="236537"/>
            <a:ext cx="5867400"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lt2"/>
                </a:solidFill>
                <a:latin typeface="Arial"/>
                <a:ea typeface="Arial"/>
                <a:cs typeface="Arial"/>
                <a:sym typeface="Arial"/>
              </a:defRPr>
            </a:lvl1pPr>
            <a:lvl2pPr indent="0" marL="457200" marR="0" rtl="0" algn="l">
              <a:spcBef>
                <a:spcPts val="0"/>
              </a:spcBef>
              <a:defRPr b="0" baseline="0" i="0" sz="1800" u="none" cap="none" strike="noStrike">
                <a:solidFill>
                  <a:schemeClr val="lt1"/>
                </a:solidFill>
                <a:latin typeface="Arial"/>
                <a:ea typeface="Arial"/>
                <a:cs typeface="Arial"/>
                <a:sym typeface="Arial"/>
              </a:defRPr>
            </a:lvl2pPr>
            <a:lvl3pPr indent="0" marL="914400" marR="0" rtl="0" algn="l">
              <a:spcBef>
                <a:spcPts val="0"/>
              </a:spcBef>
              <a:defRPr b="0" baseline="0" i="0" sz="1800" u="none" cap="none" strike="noStrike">
                <a:solidFill>
                  <a:schemeClr val="lt1"/>
                </a:solidFill>
                <a:latin typeface="Arial"/>
                <a:ea typeface="Arial"/>
                <a:cs typeface="Arial"/>
                <a:sym typeface="Arial"/>
              </a:defRPr>
            </a:lvl3pPr>
            <a:lvl4pPr indent="0" marL="1371600" marR="0" rtl="0" algn="l">
              <a:spcBef>
                <a:spcPts val="0"/>
              </a:spcBef>
              <a:defRPr b="0" baseline="0" i="0" sz="1800" u="none" cap="none" strike="noStrike">
                <a:solidFill>
                  <a:schemeClr val="lt1"/>
                </a:solidFill>
                <a:latin typeface="Arial"/>
                <a:ea typeface="Arial"/>
                <a:cs typeface="Arial"/>
                <a:sym typeface="Arial"/>
              </a:defRPr>
            </a:lvl4pPr>
            <a:lvl5pPr indent="0" marL="1828800" marR="0" rtl="0" algn="l">
              <a:spcBef>
                <a:spcPts val="0"/>
              </a:spcBef>
              <a:defRPr b="0" baseline="0" i="0" sz="1800" u="none" cap="none" strike="noStrike">
                <a:solidFill>
                  <a:schemeClr val="lt1"/>
                </a:solidFill>
                <a:latin typeface="Arial"/>
                <a:ea typeface="Arial"/>
                <a:cs typeface="Arial"/>
                <a:sym typeface="Arial"/>
              </a:defRPr>
            </a:lvl5pPr>
            <a:lvl6pPr indent="0" marL="2286000" marR="0" rtl="0" algn="l">
              <a:spcBef>
                <a:spcPts val="0"/>
              </a:spcBef>
              <a:defRPr b="0" baseline="0" i="0" sz="1800" u="none" cap="none" strike="noStrike">
                <a:solidFill>
                  <a:schemeClr val="lt1"/>
                </a:solidFill>
                <a:latin typeface="Arial"/>
                <a:ea typeface="Arial"/>
                <a:cs typeface="Arial"/>
                <a:sym typeface="Arial"/>
              </a:defRPr>
            </a:lvl6pPr>
            <a:lvl7pPr indent="0" marL="2743200" marR="0" rtl="0" algn="l">
              <a:spcBef>
                <a:spcPts val="0"/>
              </a:spcBef>
              <a:defRPr b="0" baseline="0" i="0" sz="1800" u="none" cap="none" strike="noStrike">
                <a:solidFill>
                  <a:schemeClr val="lt1"/>
                </a:solidFill>
                <a:latin typeface="Arial"/>
                <a:ea typeface="Arial"/>
                <a:cs typeface="Arial"/>
                <a:sym typeface="Arial"/>
              </a:defRPr>
            </a:lvl7pPr>
            <a:lvl8pPr indent="0" marL="3200400" marR="0" rtl="0" algn="l">
              <a:spcBef>
                <a:spcPts val="0"/>
              </a:spcBef>
              <a:defRPr b="0" baseline="0" i="0" sz="1800" u="none" cap="none" strike="noStrike">
                <a:solidFill>
                  <a:schemeClr val="lt1"/>
                </a:solidFill>
                <a:latin typeface="Arial"/>
                <a:ea typeface="Arial"/>
                <a:cs typeface="Arial"/>
                <a:sym typeface="Arial"/>
              </a:defRPr>
            </a:lvl8pPr>
            <a:lvl9pPr indent="0" marL="3657600" marR="0" rtl="0" algn="l">
              <a:spcBef>
                <a:spcPts val="0"/>
              </a:spcBef>
              <a:defRPr b="0" baseline="0" i="0" sz="1800" u="none" cap="none" strike="noStrike">
                <a:solidFill>
                  <a:schemeClr val="lt1"/>
                </a:solidFill>
                <a:latin typeface="Arial"/>
                <a:ea typeface="Arial"/>
                <a:cs typeface="Arial"/>
                <a:sym typeface="Arial"/>
              </a:defRPr>
            </a:lvl9pPr>
          </a:lstStyle>
          <a:p/>
        </p:txBody>
      </p:sp>
      <p:sp>
        <p:nvSpPr>
          <p:cNvPr id="25" name="Shape 25"/>
          <p:cNvSpPr txBox="1"/>
          <p:nvPr>
            <p:ph idx="12" type="sldNum"/>
          </p:nvPr>
        </p:nvSpPr>
        <p:spPr>
          <a:xfrm>
            <a:off x="8001000" y="228600"/>
            <a:ext cx="838199" cy="3810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chemeClr val="lt2"/>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y texto vertical">
    <p:spTree>
      <p:nvGrpSpPr>
        <p:cNvPr id="84" name="Shape 84"/>
        <p:cNvGrpSpPr/>
        <p:nvPr/>
      </p:nvGrpSpPr>
      <p:grpSpPr>
        <a:xfrm>
          <a:off x="0" y="0"/>
          <a:ext cx="0" cy="0"/>
          <a:chOff x="0" y="0"/>
          <a:chExt cx="0" cy="0"/>
        </a:xfrm>
      </p:grpSpPr>
      <p:sp>
        <p:nvSpPr>
          <p:cNvPr id="85" name="Shape 85"/>
          <p:cNvSpPr txBox="1"/>
          <p:nvPr>
            <p:ph type="title"/>
          </p:nvPr>
        </p:nvSpPr>
        <p:spPr>
          <a:xfrm>
            <a:off x="609600" y="228600"/>
            <a:ext cx="8153399" cy="990599"/>
          </a:xfrm>
          <a:prstGeom prst="rect">
            <a:avLst/>
          </a:prstGeom>
          <a:noFill/>
          <a:ln>
            <a:noFill/>
          </a:ln>
        </p:spPr>
        <p:txBody>
          <a:bodyPr anchorCtr="0" anchor="ctr" bIns="91425" lIns="91425" rIns="91425" tIns="91425"/>
          <a:lstStyle>
            <a:lvl1pPr rtl="0" algn="l">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6" name="Shape 86"/>
          <p:cNvSpPr txBox="1"/>
          <p:nvPr>
            <p:ph idx="1" type="body"/>
          </p:nvPr>
        </p:nvSpPr>
        <p:spPr>
          <a:xfrm rot="5400000">
            <a:off x="2426207" y="-213359"/>
            <a:ext cx="4526279" cy="8153399"/>
          </a:xfrm>
          <a:prstGeom prst="rect">
            <a:avLst/>
          </a:prstGeom>
          <a:noFill/>
          <a:ln>
            <a:noFill/>
          </a:ln>
        </p:spPr>
        <p:txBody>
          <a:bodyPr anchorCtr="0" anchor="t" bIns="91425" lIns="91425" rIns="91425" tIns="91425"/>
          <a:lstStyle>
            <a:lvl1pPr indent="-209550" marL="320040" rtl="0" algn="l">
              <a:spcBef>
                <a:spcPts val="700"/>
              </a:spcBef>
              <a:buClr>
                <a:schemeClr val="accent2"/>
              </a:buClr>
              <a:buFont typeface="Noto Symbol"/>
              <a:buChar char="◻"/>
              <a:defRPr sz="2900">
                <a:solidFill>
                  <a:schemeClr val="dk1"/>
                </a:solidFill>
              </a:defRPr>
            </a:lvl1pPr>
            <a:lvl2pPr indent="-168910" marL="640080" rtl="0" algn="l">
              <a:spcBef>
                <a:spcPts val="550"/>
              </a:spcBef>
              <a:buClr>
                <a:schemeClr val="accent1"/>
              </a:buClr>
              <a:buFont typeface="Noto Symbol"/>
              <a:buChar char="⬜"/>
              <a:defRPr sz="2600">
                <a:solidFill>
                  <a:schemeClr val="dk1"/>
                </a:solidFill>
              </a:defRPr>
            </a:lvl2pPr>
            <a:lvl3pPr indent="-119062" marL="914400" rtl="0" algn="l">
              <a:spcBef>
                <a:spcPts val="500"/>
              </a:spcBef>
              <a:buClr>
                <a:schemeClr val="accent2"/>
              </a:buClr>
              <a:buFont typeface="Noto Symbol"/>
              <a:buChar char="■"/>
              <a:defRPr sz="2300">
                <a:solidFill>
                  <a:schemeClr val="dk1"/>
                </a:solidFill>
              </a:defRPr>
            </a:lvl3pPr>
            <a:lvl4pPr indent="-133350" marL="1371600" rtl="0" algn="l">
              <a:spcBef>
                <a:spcPts val="400"/>
              </a:spcBef>
              <a:buClr>
                <a:schemeClr val="accent3"/>
              </a:buClr>
              <a:buFont typeface="Noto Symbol"/>
              <a:buChar char="■"/>
              <a:defRPr sz="2000">
                <a:solidFill>
                  <a:schemeClr val="dk1"/>
                </a:solidFill>
              </a:defRPr>
            </a:lvl4pPr>
            <a:lvl5pPr indent="-146050" marL="1828800" rtl="0" algn="l">
              <a:spcBef>
                <a:spcPts val="400"/>
              </a:spcBef>
              <a:buClr>
                <a:schemeClr val="accent4"/>
              </a:buClr>
              <a:buFont typeface="Noto Symbol"/>
              <a:buChar char="■"/>
              <a:defRPr sz="2000">
                <a:solidFill>
                  <a:schemeClr val="dk1"/>
                </a:solidFill>
              </a:defRPr>
            </a:lvl5pPr>
            <a:lvl6pPr indent="-121920" marL="2103120" rtl="0" algn="l">
              <a:spcBef>
                <a:spcPts val="360"/>
              </a:spcBef>
              <a:buClr>
                <a:schemeClr val="accent1"/>
              </a:buClr>
              <a:buFont typeface="Noto Symbol"/>
              <a:buChar char="▪"/>
              <a:defRPr baseline="0" sz="1800">
                <a:solidFill>
                  <a:schemeClr val="dk1"/>
                </a:solidFill>
              </a:defRPr>
            </a:lvl6pPr>
            <a:lvl7pPr indent="-116839" marL="2377440" rtl="0" algn="l">
              <a:spcBef>
                <a:spcPts val="360"/>
              </a:spcBef>
              <a:buClr>
                <a:schemeClr val="accent2"/>
              </a:buClr>
              <a:buFont typeface="Noto Symbol"/>
              <a:buChar char="▪"/>
              <a:defRPr baseline="0" sz="1800">
                <a:solidFill>
                  <a:schemeClr val="dk1"/>
                </a:solidFill>
              </a:defRPr>
            </a:lvl7pPr>
            <a:lvl8pPr indent="-124460" marL="2651760" rtl="0" algn="l">
              <a:spcBef>
                <a:spcPts val="360"/>
              </a:spcBef>
              <a:buClr>
                <a:schemeClr val="accent3"/>
              </a:buClr>
              <a:buFont typeface="Noto Symbol"/>
              <a:buChar char="▪"/>
              <a:defRPr baseline="0" sz="1800">
                <a:solidFill>
                  <a:schemeClr val="dk1"/>
                </a:solidFill>
              </a:defRPr>
            </a:lvl8pPr>
            <a:lvl9pPr indent="-119379" marL="2926080" rtl="0" algn="l">
              <a:spcBef>
                <a:spcPts val="360"/>
              </a:spcBef>
              <a:buClr>
                <a:schemeClr val="accent4"/>
              </a:buClr>
              <a:buFont typeface="Noto Symbol"/>
              <a:buChar char="▪"/>
              <a:defRPr baseline="0" sz="1800">
                <a:solidFill>
                  <a:schemeClr val="dk1"/>
                </a:solidFill>
              </a:defRPr>
            </a:lvl9pPr>
          </a:lstStyle>
          <a:p/>
        </p:txBody>
      </p:sp>
      <p:sp>
        <p:nvSpPr>
          <p:cNvPr id="87" name="Shape 87"/>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88" name="Shape 88"/>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89" name="Shape 89"/>
          <p:cNvSpPr txBox="1"/>
          <p:nvPr>
            <p:ph idx="12" type="sldNum"/>
          </p:nvPr>
        </p:nvSpPr>
        <p:spPr>
          <a:xfrm>
            <a:off x="0" y="1272221"/>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vertical y texto">
    <p:bg>
      <p:bgPr>
        <a:solidFill>
          <a:schemeClr val="lt1"/>
        </a:solidFill>
      </p:bgPr>
    </p:bg>
    <p:spTree>
      <p:nvGrpSpPr>
        <p:cNvPr id="90" name="Shape 90"/>
        <p:cNvGrpSpPr/>
        <p:nvPr/>
      </p:nvGrpSpPr>
      <p:grpSpPr>
        <a:xfrm>
          <a:off x="0" y="0"/>
          <a:ext cx="0" cy="0"/>
          <a:chOff x="0" y="0"/>
          <a:chExt cx="0" cy="0"/>
        </a:xfrm>
      </p:grpSpPr>
      <p:sp>
        <p:nvSpPr>
          <p:cNvPr id="91" name="Shape 91"/>
          <p:cNvSpPr txBox="1"/>
          <p:nvPr>
            <p:ph type="title"/>
          </p:nvPr>
        </p:nvSpPr>
        <p:spPr>
          <a:xfrm rot="5400000">
            <a:off x="4823618" y="2339181"/>
            <a:ext cx="5516562" cy="2057400"/>
          </a:xfrm>
          <a:prstGeom prst="rect">
            <a:avLst/>
          </a:prstGeom>
          <a:noFill/>
          <a:ln>
            <a:noFill/>
          </a:ln>
        </p:spPr>
        <p:txBody>
          <a:bodyPr anchorCtr="0" anchor="ctr" bIns="91425" lIns="91425" rIns="91425" tIns="91425"/>
          <a:lstStyle>
            <a:lvl1pPr rtl="0" algn="l">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2" name="Shape 92"/>
          <p:cNvSpPr txBox="1"/>
          <p:nvPr>
            <p:ph idx="1" type="body"/>
          </p:nvPr>
        </p:nvSpPr>
        <p:spPr>
          <a:xfrm rot="5400000">
            <a:off x="480217" y="586581"/>
            <a:ext cx="5516564" cy="5562600"/>
          </a:xfrm>
          <a:prstGeom prst="rect">
            <a:avLst/>
          </a:prstGeom>
          <a:noFill/>
          <a:ln>
            <a:noFill/>
          </a:ln>
        </p:spPr>
        <p:txBody>
          <a:bodyPr anchorCtr="0" anchor="t" bIns="91425" lIns="91425" rIns="91425" tIns="91425"/>
          <a:lstStyle>
            <a:lvl1pPr indent="-209550" marL="320040" rtl="0" algn="l">
              <a:spcBef>
                <a:spcPts val="700"/>
              </a:spcBef>
              <a:buClr>
                <a:schemeClr val="accent2"/>
              </a:buClr>
              <a:buFont typeface="Noto Symbol"/>
              <a:buChar char="◻"/>
              <a:defRPr sz="2900">
                <a:solidFill>
                  <a:schemeClr val="dk1"/>
                </a:solidFill>
              </a:defRPr>
            </a:lvl1pPr>
            <a:lvl2pPr indent="-168910" marL="640080" rtl="0" algn="l">
              <a:spcBef>
                <a:spcPts val="550"/>
              </a:spcBef>
              <a:buClr>
                <a:schemeClr val="accent1"/>
              </a:buClr>
              <a:buFont typeface="Noto Symbol"/>
              <a:buChar char="⬜"/>
              <a:defRPr sz="2600">
                <a:solidFill>
                  <a:schemeClr val="dk1"/>
                </a:solidFill>
              </a:defRPr>
            </a:lvl2pPr>
            <a:lvl3pPr indent="-119062" marL="914400" rtl="0" algn="l">
              <a:spcBef>
                <a:spcPts val="500"/>
              </a:spcBef>
              <a:buClr>
                <a:schemeClr val="accent2"/>
              </a:buClr>
              <a:buFont typeface="Noto Symbol"/>
              <a:buChar char="■"/>
              <a:defRPr sz="2300">
                <a:solidFill>
                  <a:schemeClr val="dk1"/>
                </a:solidFill>
              </a:defRPr>
            </a:lvl3pPr>
            <a:lvl4pPr indent="-133350" marL="1371600" rtl="0" algn="l">
              <a:spcBef>
                <a:spcPts val="400"/>
              </a:spcBef>
              <a:buClr>
                <a:schemeClr val="accent3"/>
              </a:buClr>
              <a:buFont typeface="Noto Symbol"/>
              <a:buChar char="■"/>
              <a:defRPr sz="2000">
                <a:solidFill>
                  <a:schemeClr val="dk1"/>
                </a:solidFill>
              </a:defRPr>
            </a:lvl4pPr>
            <a:lvl5pPr indent="-146050" marL="1828800" rtl="0" algn="l">
              <a:spcBef>
                <a:spcPts val="400"/>
              </a:spcBef>
              <a:buClr>
                <a:schemeClr val="accent4"/>
              </a:buClr>
              <a:buFont typeface="Noto Symbol"/>
              <a:buChar char="■"/>
              <a:defRPr sz="2000">
                <a:solidFill>
                  <a:schemeClr val="dk1"/>
                </a:solidFill>
              </a:defRPr>
            </a:lvl5pPr>
            <a:lvl6pPr indent="-121920" marL="2103120" rtl="0" algn="l">
              <a:spcBef>
                <a:spcPts val="360"/>
              </a:spcBef>
              <a:buClr>
                <a:schemeClr val="accent1"/>
              </a:buClr>
              <a:buFont typeface="Noto Symbol"/>
              <a:buChar char="▪"/>
              <a:defRPr baseline="0" sz="1800">
                <a:solidFill>
                  <a:schemeClr val="dk1"/>
                </a:solidFill>
              </a:defRPr>
            </a:lvl6pPr>
            <a:lvl7pPr indent="-116839" marL="2377440" rtl="0" algn="l">
              <a:spcBef>
                <a:spcPts val="360"/>
              </a:spcBef>
              <a:buClr>
                <a:schemeClr val="accent2"/>
              </a:buClr>
              <a:buFont typeface="Noto Symbol"/>
              <a:buChar char="▪"/>
              <a:defRPr baseline="0" sz="1800">
                <a:solidFill>
                  <a:schemeClr val="dk1"/>
                </a:solidFill>
              </a:defRPr>
            </a:lvl7pPr>
            <a:lvl8pPr indent="-124460" marL="2651760" rtl="0" algn="l">
              <a:spcBef>
                <a:spcPts val="360"/>
              </a:spcBef>
              <a:buClr>
                <a:schemeClr val="accent3"/>
              </a:buClr>
              <a:buFont typeface="Noto Symbol"/>
              <a:buChar char="▪"/>
              <a:defRPr baseline="0" sz="1800">
                <a:solidFill>
                  <a:schemeClr val="dk1"/>
                </a:solidFill>
              </a:defRPr>
            </a:lvl8pPr>
            <a:lvl9pPr indent="-119379" marL="2926080" rtl="0" algn="l">
              <a:spcBef>
                <a:spcPts val="360"/>
              </a:spcBef>
              <a:buClr>
                <a:schemeClr val="accent4"/>
              </a:buClr>
              <a:buFont typeface="Noto Symbol"/>
              <a:buChar char="▪"/>
              <a:defRPr baseline="0" sz="1800">
                <a:solidFill>
                  <a:schemeClr val="dk1"/>
                </a:solidFill>
              </a:defRPr>
            </a:lvl9pPr>
          </a:lstStyle>
          <a:p/>
        </p:txBody>
      </p:sp>
      <p:sp>
        <p:nvSpPr>
          <p:cNvPr id="93" name="Shape 93"/>
          <p:cNvSpPr txBox="1"/>
          <p:nvPr>
            <p:ph idx="10" type="dt"/>
          </p:nvPr>
        </p:nvSpPr>
        <p:spPr>
          <a:xfrm>
            <a:off x="6553200" y="6248401"/>
            <a:ext cx="22097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94" name="Shape 94"/>
          <p:cNvSpPr txBox="1"/>
          <p:nvPr>
            <p:ph idx="11" type="ftr"/>
          </p:nvPr>
        </p:nvSpPr>
        <p:spPr>
          <a:xfrm>
            <a:off x="457200" y="6248207"/>
            <a:ext cx="5573482"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95" name="Shape 95"/>
          <p:cNvSpPr/>
          <p:nvPr/>
        </p:nvSpPr>
        <p:spPr>
          <a:xfrm>
            <a:off x="6096317" y="0"/>
            <a:ext cx="320039" cy="68580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96" name="Shape 96"/>
          <p:cNvSpPr/>
          <p:nvPr/>
        </p:nvSpPr>
        <p:spPr>
          <a:xfrm>
            <a:off x="6142037" y="609600"/>
            <a:ext cx="228600" cy="624839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97" name="Shape 97"/>
          <p:cNvSpPr/>
          <p:nvPr/>
        </p:nvSpPr>
        <p:spPr>
          <a:xfrm>
            <a:off x="6142037" y="0"/>
            <a:ext cx="228600" cy="53339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98" name="Shape 98"/>
          <p:cNvSpPr txBox="1"/>
          <p:nvPr>
            <p:ph idx="12" type="sldNum"/>
          </p:nvPr>
        </p:nvSpPr>
        <p:spPr>
          <a:xfrm rot="5400000">
            <a:off x="5989638" y="144462"/>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y objetos">
    <p:spTree>
      <p:nvGrpSpPr>
        <p:cNvPr id="26" name="Shape 26"/>
        <p:cNvGrpSpPr/>
        <p:nvPr/>
      </p:nvGrpSpPr>
      <p:grpSpPr>
        <a:xfrm>
          <a:off x="0" y="0"/>
          <a:ext cx="0" cy="0"/>
          <a:chOff x="0" y="0"/>
          <a:chExt cx="0" cy="0"/>
        </a:xfrm>
      </p:grpSpPr>
      <p:sp>
        <p:nvSpPr>
          <p:cNvPr id="27" name="Shape 27"/>
          <p:cNvSpPr txBox="1"/>
          <p:nvPr>
            <p:ph type="title"/>
          </p:nvPr>
        </p:nvSpPr>
        <p:spPr>
          <a:xfrm>
            <a:off x="612647" y="228600"/>
            <a:ext cx="8153399" cy="990599"/>
          </a:xfrm>
          <a:prstGeom prst="rect">
            <a:avLst/>
          </a:prstGeom>
          <a:noFill/>
          <a:ln>
            <a:noFill/>
          </a:ln>
        </p:spPr>
        <p:txBody>
          <a:bodyPr anchorCtr="0" anchor="ctr" bIns="91425" lIns="91425" rIns="91425" tIns="91425"/>
          <a:lstStyle>
            <a:lvl1pPr rtl="0" algn="l">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0" y="1272221"/>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
        <p:nvSpPr>
          <p:cNvPr id="31" name="Shape 31"/>
          <p:cNvSpPr txBox="1"/>
          <p:nvPr>
            <p:ph idx="1" type="body"/>
          </p:nvPr>
        </p:nvSpPr>
        <p:spPr>
          <a:xfrm>
            <a:off x="612647" y="1600200"/>
            <a:ext cx="8153399" cy="4495800"/>
          </a:xfrm>
          <a:prstGeom prst="rect">
            <a:avLst/>
          </a:prstGeom>
          <a:noFill/>
          <a:ln>
            <a:noFill/>
          </a:ln>
        </p:spPr>
        <p:txBody>
          <a:bodyPr anchorCtr="0" anchor="t" bIns="91425" lIns="91425" rIns="91425" tIns="91425"/>
          <a:lstStyle>
            <a:lvl1pPr rtl="0" algn="just">
              <a:spcBef>
                <a:spcPts val="0"/>
              </a:spcBef>
              <a:defRPr/>
            </a:lvl1pPr>
            <a:lvl2pPr rtl="0" algn="just">
              <a:spcBef>
                <a:spcPts val="0"/>
              </a:spcBef>
              <a:defRPr/>
            </a:lvl2pPr>
            <a:lvl3pPr rtl="0" algn="just">
              <a:spcBef>
                <a:spcPts val="0"/>
              </a:spcBef>
              <a:defRPr/>
            </a:lvl3pPr>
            <a:lvl4pPr rtl="0" algn="just">
              <a:spcBef>
                <a:spcPts val="0"/>
              </a:spcBef>
              <a:defRPr/>
            </a:lvl4pPr>
            <a:lvl5pPr rtl="0" algn="just">
              <a:spcBef>
                <a:spcPts val="0"/>
              </a:spcBef>
              <a:defRPr/>
            </a:lvl5pPr>
            <a:lvl6pPr rtl="0">
              <a:spcBef>
                <a:spcPts val="0"/>
              </a:spcBef>
              <a:defRPr baseline="0" sz="1800">
                <a:solidFill>
                  <a:schemeClr val="dk1"/>
                </a:solidFill>
              </a:defRPr>
            </a:lvl6pPr>
            <a:lvl7pPr rtl="0">
              <a:spcBef>
                <a:spcPts val="0"/>
              </a:spcBef>
              <a:defRPr baseline="0" sz="1800">
                <a:solidFill>
                  <a:schemeClr val="dk1"/>
                </a:solidFill>
              </a:defRPr>
            </a:lvl7pPr>
            <a:lvl8pPr rtl="0">
              <a:spcBef>
                <a:spcPts val="0"/>
              </a:spcBef>
              <a:defRPr baseline="0" sz="1800">
                <a:solidFill>
                  <a:schemeClr val="dk1"/>
                </a:solidFill>
              </a:defRPr>
            </a:lvl8pPr>
            <a:lvl9pPr rtl="0">
              <a:spcBef>
                <a:spcPts val="0"/>
              </a:spcBef>
              <a:defRPr baseline="0" sz="1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os objetos">
    <p:spTree>
      <p:nvGrpSpPr>
        <p:cNvPr id="32" name="Shape 32"/>
        <p:cNvGrpSpPr/>
        <p:nvPr/>
      </p:nvGrpSpPr>
      <p:grpSpPr>
        <a:xfrm>
          <a:off x="0" y="0"/>
          <a:ext cx="0" cy="0"/>
          <a:chOff x="0" y="0"/>
          <a:chExt cx="0" cy="0"/>
        </a:xfrm>
      </p:grpSpPr>
      <p:sp>
        <p:nvSpPr>
          <p:cNvPr id="33" name="Shape 33"/>
          <p:cNvSpPr txBox="1"/>
          <p:nvPr>
            <p:ph type="title"/>
          </p:nvPr>
        </p:nvSpPr>
        <p:spPr>
          <a:xfrm>
            <a:off x="609600" y="228600"/>
            <a:ext cx="8153399" cy="990599"/>
          </a:xfrm>
          <a:prstGeom prst="rect">
            <a:avLst/>
          </a:prstGeom>
          <a:noFill/>
          <a:ln>
            <a:noFill/>
          </a:ln>
        </p:spPr>
        <p:txBody>
          <a:bodyPr anchorCtr="0" anchor="ctr" bIns="91425" lIns="91425" rIns="91425" tIns="91425"/>
          <a:lstStyle>
            <a:lvl1pPr rtl="0" algn="l">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1" type="body"/>
          </p:nvPr>
        </p:nvSpPr>
        <p:spPr>
          <a:xfrm>
            <a:off x="609600" y="1589566"/>
            <a:ext cx="3886200" cy="4572000"/>
          </a:xfrm>
          <a:prstGeom prst="rect">
            <a:avLst/>
          </a:prstGeom>
          <a:noFill/>
          <a:ln>
            <a:noFill/>
          </a:ln>
        </p:spPr>
        <p:txBody>
          <a:bodyPr anchorCtr="0" anchor="t" bIns="91425" lIns="91425" rIns="91425" tIns="91425"/>
          <a:lstStyle>
            <a:lvl1pPr indent="-209550" marL="320040" rtl="0" algn="l">
              <a:spcBef>
                <a:spcPts val="700"/>
              </a:spcBef>
              <a:buClr>
                <a:schemeClr val="accent2"/>
              </a:buClr>
              <a:buFont typeface="Noto Symbol"/>
              <a:buChar char="◻"/>
              <a:defRPr sz="2900">
                <a:solidFill>
                  <a:schemeClr val="dk1"/>
                </a:solidFill>
              </a:defRPr>
            </a:lvl1pPr>
            <a:lvl2pPr indent="-168910" marL="640080" rtl="0" algn="l">
              <a:spcBef>
                <a:spcPts val="550"/>
              </a:spcBef>
              <a:buClr>
                <a:schemeClr val="accent1"/>
              </a:buClr>
              <a:buFont typeface="Noto Symbol"/>
              <a:buChar char="⬜"/>
              <a:defRPr sz="2600">
                <a:solidFill>
                  <a:schemeClr val="dk1"/>
                </a:solidFill>
              </a:defRPr>
            </a:lvl2pPr>
            <a:lvl3pPr indent="-119062" marL="914400" rtl="0" algn="l">
              <a:spcBef>
                <a:spcPts val="500"/>
              </a:spcBef>
              <a:buClr>
                <a:schemeClr val="accent2"/>
              </a:buClr>
              <a:buFont typeface="Noto Symbol"/>
              <a:buChar char="■"/>
              <a:defRPr sz="2300">
                <a:solidFill>
                  <a:schemeClr val="dk1"/>
                </a:solidFill>
              </a:defRPr>
            </a:lvl3pPr>
            <a:lvl4pPr indent="-133350" marL="1371600" rtl="0" algn="l">
              <a:spcBef>
                <a:spcPts val="400"/>
              </a:spcBef>
              <a:buClr>
                <a:schemeClr val="accent3"/>
              </a:buClr>
              <a:buFont typeface="Noto Symbol"/>
              <a:buChar char="■"/>
              <a:defRPr sz="2000">
                <a:solidFill>
                  <a:schemeClr val="dk1"/>
                </a:solidFill>
              </a:defRPr>
            </a:lvl4pPr>
            <a:lvl5pPr indent="-146050" marL="1828800" rtl="0" algn="l">
              <a:spcBef>
                <a:spcPts val="400"/>
              </a:spcBef>
              <a:buClr>
                <a:schemeClr val="accent4"/>
              </a:buClr>
              <a:buFont typeface="Noto Symbol"/>
              <a:buChar char="■"/>
              <a:defRPr sz="2000">
                <a:solidFill>
                  <a:schemeClr val="dk1"/>
                </a:solidFill>
              </a:defRPr>
            </a:lvl5pPr>
            <a:lvl6pPr indent="-121920" marL="2103120" rtl="0" algn="l">
              <a:spcBef>
                <a:spcPts val="360"/>
              </a:spcBef>
              <a:buClr>
                <a:schemeClr val="accent1"/>
              </a:buClr>
              <a:buFont typeface="Noto Symbol"/>
              <a:buChar char="▪"/>
              <a:defRPr baseline="0" sz="1800">
                <a:solidFill>
                  <a:schemeClr val="dk1"/>
                </a:solidFill>
              </a:defRPr>
            </a:lvl6pPr>
            <a:lvl7pPr indent="-116839" marL="2377440" rtl="0" algn="l">
              <a:spcBef>
                <a:spcPts val="360"/>
              </a:spcBef>
              <a:buClr>
                <a:schemeClr val="accent2"/>
              </a:buClr>
              <a:buFont typeface="Noto Symbol"/>
              <a:buChar char="▪"/>
              <a:defRPr baseline="0" sz="1800">
                <a:solidFill>
                  <a:schemeClr val="dk1"/>
                </a:solidFill>
              </a:defRPr>
            </a:lvl7pPr>
            <a:lvl8pPr indent="-124460" marL="2651760" rtl="0" algn="l">
              <a:spcBef>
                <a:spcPts val="360"/>
              </a:spcBef>
              <a:buClr>
                <a:schemeClr val="accent3"/>
              </a:buClr>
              <a:buFont typeface="Noto Symbol"/>
              <a:buChar char="▪"/>
              <a:defRPr baseline="0" sz="1800">
                <a:solidFill>
                  <a:schemeClr val="dk1"/>
                </a:solidFill>
              </a:defRPr>
            </a:lvl8pPr>
            <a:lvl9pPr indent="-119379" marL="2926080" rtl="0" algn="l">
              <a:spcBef>
                <a:spcPts val="360"/>
              </a:spcBef>
              <a:buClr>
                <a:schemeClr val="accent4"/>
              </a:buClr>
              <a:buFont typeface="Noto Symbol"/>
              <a:buChar char="▪"/>
              <a:defRPr baseline="0" sz="1800">
                <a:solidFill>
                  <a:schemeClr val="dk1"/>
                </a:solidFill>
              </a:defRPr>
            </a:lvl9pPr>
          </a:lstStyle>
          <a:p/>
        </p:txBody>
      </p:sp>
      <p:sp>
        <p:nvSpPr>
          <p:cNvPr id="35" name="Shape 35"/>
          <p:cNvSpPr txBox="1"/>
          <p:nvPr>
            <p:ph idx="2" type="body"/>
          </p:nvPr>
        </p:nvSpPr>
        <p:spPr>
          <a:xfrm>
            <a:off x="4844901" y="1589566"/>
            <a:ext cx="3886200" cy="4572000"/>
          </a:xfrm>
          <a:prstGeom prst="rect">
            <a:avLst/>
          </a:prstGeom>
          <a:noFill/>
          <a:ln>
            <a:noFill/>
          </a:ln>
        </p:spPr>
        <p:txBody>
          <a:bodyPr anchorCtr="0" anchor="t" bIns="91425" lIns="91425" rIns="91425" tIns="91425"/>
          <a:lstStyle>
            <a:lvl1pPr indent="-209550" marL="320040" rtl="0" algn="l">
              <a:spcBef>
                <a:spcPts val="700"/>
              </a:spcBef>
              <a:buClr>
                <a:schemeClr val="accent2"/>
              </a:buClr>
              <a:buFont typeface="Noto Symbol"/>
              <a:buChar char="◻"/>
              <a:defRPr sz="2900">
                <a:solidFill>
                  <a:schemeClr val="dk1"/>
                </a:solidFill>
              </a:defRPr>
            </a:lvl1pPr>
            <a:lvl2pPr indent="-168910" marL="640080" rtl="0" algn="l">
              <a:spcBef>
                <a:spcPts val="550"/>
              </a:spcBef>
              <a:buClr>
                <a:schemeClr val="accent1"/>
              </a:buClr>
              <a:buFont typeface="Noto Symbol"/>
              <a:buChar char="⬜"/>
              <a:defRPr sz="2600">
                <a:solidFill>
                  <a:schemeClr val="dk1"/>
                </a:solidFill>
              </a:defRPr>
            </a:lvl2pPr>
            <a:lvl3pPr indent="-119062" marL="914400" rtl="0" algn="l">
              <a:spcBef>
                <a:spcPts val="500"/>
              </a:spcBef>
              <a:buClr>
                <a:schemeClr val="accent2"/>
              </a:buClr>
              <a:buFont typeface="Noto Symbol"/>
              <a:buChar char="■"/>
              <a:defRPr sz="2300">
                <a:solidFill>
                  <a:schemeClr val="dk1"/>
                </a:solidFill>
              </a:defRPr>
            </a:lvl3pPr>
            <a:lvl4pPr indent="-133350" marL="1371600" rtl="0" algn="l">
              <a:spcBef>
                <a:spcPts val="400"/>
              </a:spcBef>
              <a:buClr>
                <a:schemeClr val="accent3"/>
              </a:buClr>
              <a:buFont typeface="Noto Symbol"/>
              <a:buChar char="■"/>
              <a:defRPr sz="2000">
                <a:solidFill>
                  <a:schemeClr val="dk1"/>
                </a:solidFill>
              </a:defRPr>
            </a:lvl4pPr>
            <a:lvl5pPr indent="-146050" marL="1828800" rtl="0" algn="l">
              <a:spcBef>
                <a:spcPts val="400"/>
              </a:spcBef>
              <a:buClr>
                <a:schemeClr val="accent4"/>
              </a:buClr>
              <a:buFont typeface="Noto Symbol"/>
              <a:buChar char="■"/>
              <a:defRPr sz="2000">
                <a:solidFill>
                  <a:schemeClr val="dk1"/>
                </a:solidFill>
              </a:defRPr>
            </a:lvl5pPr>
            <a:lvl6pPr indent="-121920" marL="2103120" rtl="0" algn="l">
              <a:spcBef>
                <a:spcPts val="360"/>
              </a:spcBef>
              <a:buClr>
                <a:schemeClr val="accent1"/>
              </a:buClr>
              <a:buFont typeface="Noto Symbol"/>
              <a:buChar char="▪"/>
              <a:defRPr baseline="0" sz="1800">
                <a:solidFill>
                  <a:schemeClr val="dk1"/>
                </a:solidFill>
              </a:defRPr>
            </a:lvl6pPr>
            <a:lvl7pPr indent="-116839" marL="2377440" rtl="0" algn="l">
              <a:spcBef>
                <a:spcPts val="360"/>
              </a:spcBef>
              <a:buClr>
                <a:schemeClr val="accent2"/>
              </a:buClr>
              <a:buFont typeface="Noto Symbol"/>
              <a:buChar char="▪"/>
              <a:defRPr baseline="0" sz="1800">
                <a:solidFill>
                  <a:schemeClr val="dk1"/>
                </a:solidFill>
              </a:defRPr>
            </a:lvl7pPr>
            <a:lvl8pPr indent="-124460" marL="2651760" rtl="0" algn="l">
              <a:spcBef>
                <a:spcPts val="360"/>
              </a:spcBef>
              <a:buClr>
                <a:schemeClr val="accent3"/>
              </a:buClr>
              <a:buFont typeface="Noto Symbol"/>
              <a:buChar char="▪"/>
              <a:defRPr baseline="0" sz="1800">
                <a:solidFill>
                  <a:schemeClr val="dk1"/>
                </a:solidFill>
              </a:defRPr>
            </a:lvl8pPr>
            <a:lvl9pPr indent="-119379" marL="2926080" rtl="0" algn="l">
              <a:spcBef>
                <a:spcPts val="360"/>
              </a:spcBef>
              <a:buClr>
                <a:schemeClr val="accent4"/>
              </a:buClr>
              <a:buFont typeface="Noto Symbol"/>
              <a:buChar char="▪"/>
              <a:defRPr baseline="0" sz="1800">
                <a:solidFill>
                  <a:schemeClr val="dk1"/>
                </a:solidFill>
              </a:defRPr>
            </a:lvl9pPr>
          </a:lstStyle>
          <a:p/>
        </p:txBody>
      </p:sp>
      <p:sp>
        <p:nvSpPr>
          <p:cNvPr id="36" name="Shape 36"/>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0" y="1272221"/>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
        <p:nvSpPr>
          <p:cNvPr id="38" name="Shape 38"/>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Encabezado de sección">
    <p:bg>
      <p:bgPr>
        <a:blipFill rotWithShape="1">
          <a:blip r:embed="rId2">
            <a:alphaModFix/>
          </a:blip>
          <a:tile algn="tl" flip="none" tx="0" sx="100000" ty="0" sy="100000"/>
        </a:blipFill>
      </p:bgPr>
    </p:bg>
    <p:spTree>
      <p:nvGrpSpPr>
        <p:cNvPr id="39" name="Shape 39"/>
        <p:cNvGrpSpPr/>
        <p:nvPr/>
      </p:nvGrpSpPr>
      <p:grpSpPr>
        <a:xfrm>
          <a:off x="0" y="0"/>
          <a:ext cx="0" cy="0"/>
          <a:chOff x="0" y="0"/>
          <a:chExt cx="0" cy="0"/>
        </a:xfrm>
      </p:grpSpPr>
      <p:sp>
        <p:nvSpPr>
          <p:cNvPr id="40" name="Shape 40"/>
          <p:cNvSpPr txBox="1"/>
          <p:nvPr>
            <p:ph idx="1" type="body"/>
          </p:nvPr>
        </p:nvSpPr>
        <p:spPr>
          <a:xfrm>
            <a:off x="1371600" y="2743200"/>
            <a:ext cx="7123113" cy="1673224"/>
          </a:xfrm>
          <a:prstGeom prst="rect">
            <a:avLst/>
          </a:prstGeom>
          <a:noFill/>
          <a:ln>
            <a:noFill/>
          </a:ln>
        </p:spPr>
        <p:txBody>
          <a:bodyPr anchorCtr="0" anchor="t" bIns="91425" lIns="91425" rIns="91425" tIns="91425"/>
          <a:lstStyle>
            <a:lvl1pPr indent="0" marL="0" rtl="0">
              <a:spcBef>
                <a:spcPts val="0"/>
              </a:spcBef>
              <a:buClr>
                <a:schemeClr val="dk2"/>
              </a:buClr>
              <a:buNone/>
              <a:defRPr sz="2800">
                <a:solidFill>
                  <a:schemeClr val="dk2"/>
                </a:solidFill>
              </a:defRPr>
            </a:lvl1pPr>
            <a:lvl2pPr rtl="0">
              <a:spcBef>
                <a:spcPts val="0"/>
              </a:spcBef>
              <a:buClr>
                <a:srgbClr val="888888"/>
              </a:buClr>
              <a:buNone/>
              <a:defRPr sz="1800">
                <a:solidFill>
                  <a:srgbClr val="888888"/>
                </a:solidFill>
              </a:defRPr>
            </a:lvl2pPr>
            <a:lvl3pPr rtl="0">
              <a:spcBef>
                <a:spcPts val="0"/>
              </a:spcBef>
              <a:buClr>
                <a:srgbClr val="888888"/>
              </a:buClr>
              <a:buNone/>
              <a:defRPr sz="1600">
                <a:solidFill>
                  <a:srgbClr val="888888"/>
                </a:solidFill>
              </a:defRPr>
            </a:lvl3pPr>
            <a:lvl4pPr rtl="0">
              <a:spcBef>
                <a:spcPts val="0"/>
              </a:spcBef>
              <a:buClr>
                <a:srgbClr val="888888"/>
              </a:buClr>
              <a:buNone/>
              <a:defRPr sz="1400">
                <a:solidFill>
                  <a:srgbClr val="888888"/>
                </a:solidFill>
              </a:defRPr>
            </a:lvl4pPr>
            <a:lvl5pPr rtl="0">
              <a:spcBef>
                <a:spcPts val="0"/>
              </a:spcBef>
              <a:buClr>
                <a:srgbClr val="888888"/>
              </a:buClr>
              <a:buNone/>
              <a:defRPr sz="1400">
                <a:solidFill>
                  <a:srgbClr val="888888"/>
                </a:solidFill>
              </a:defRPr>
            </a:lvl5pPr>
            <a:lvl6pPr rtl="0">
              <a:spcBef>
                <a:spcPts val="0"/>
              </a:spcBef>
              <a:defRPr baseline="0" sz="1800">
                <a:solidFill>
                  <a:schemeClr val="dk1"/>
                </a:solidFill>
              </a:defRPr>
            </a:lvl6pPr>
            <a:lvl7pPr rtl="0">
              <a:spcBef>
                <a:spcPts val="0"/>
              </a:spcBef>
              <a:defRPr baseline="0" sz="1800">
                <a:solidFill>
                  <a:schemeClr val="dk1"/>
                </a:solidFill>
              </a:defRPr>
            </a:lvl7pPr>
            <a:lvl8pPr rtl="0">
              <a:spcBef>
                <a:spcPts val="0"/>
              </a:spcBef>
              <a:defRPr baseline="0" sz="1800">
                <a:solidFill>
                  <a:schemeClr val="dk1"/>
                </a:solidFill>
              </a:defRPr>
            </a:lvl8pPr>
            <a:lvl9pPr rtl="0">
              <a:spcBef>
                <a:spcPts val="0"/>
              </a:spcBef>
              <a:defRPr baseline="0" sz="1800">
                <a:solidFill>
                  <a:schemeClr val="dk1"/>
                </a:solidFill>
              </a:defRPr>
            </a:lvl9pPr>
          </a:lstStyle>
          <a:p/>
        </p:txBody>
      </p:sp>
      <p:sp>
        <p:nvSpPr>
          <p:cNvPr id="41" name="Shape 41"/>
          <p:cNvSpPr/>
          <p:nvPr/>
        </p:nvSpPr>
        <p:spPr>
          <a:xfrm>
            <a:off x="0" y="1524000"/>
            <a:ext cx="9144000" cy="11430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42" name="Shape 42"/>
          <p:cNvSpPr/>
          <p:nvPr/>
        </p:nvSpPr>
        <p:spPr>
          <a:xfrm>
            <a:off x="0" y="1600200"/>
            <a:ext cx="1295400" cy="99059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43" name="Shape 43"/>
          <p:cNvSpPr/>
          <p:nvPr/>
        </p:nvSpPr>
        <p:spPr>
          <a:xfrm>
            <a:off x="1371600" y="1600200"/>
            <a:ext cx="7772400" cy="99059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44" name="Shape 44"/>
          <p:cNvSpPr txBox="1"/>
          <p:nvPr>
            <p:ph type="title"/>
          </p:nvPr>
        </p:nvSpPr>
        <p:spPr>
          <a:xfrm>
            <a:off x="1371600" y="1600200"/>
            <a:ext cx="7619999" cy="990599"/>
          </a:xfrm>
          <a:prstGeom prst="rect">
            <a:avLst/>
          </a:prstGeom>
          <a:noFill/>
          <a:ln>
            <a:noFill/>
          </a:ln>
        </p:spPr>
        <p:txBody>
          <a:bodyPr anchorCtr="0" anchor="ctr" bIns="91425" lIns="91425" rIns="91425" tIns="91425"/>
          <a:lstStyle>
            <a:lvl1pPr rtl="0" algn="l">
              <a:spcBef>
                <a:spcPts val="0"/>
              </a:spcBef>
              <a:buClr>
                <a:srgbClr val="FFFFFF"/>
              </a:buClr>
              <a:buNone/>
              <a:defRPr b="0" sz="4400" cap="none">
                <a:solidFill>
                  <a:srgbClr val="FFFFFF"/>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5" name="Shape 45"/>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0" y="1752600"/>
            <a:ext cx="1295400" cy="7016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2400" u="none" cap="none" strike="noStrike">
                <a:solidFill>
                  <a:srgbClr val="FFFFFF"/>
                </a:solidFill>
                <a:latin typeface="Arial"/>
                <a:ea typeface="Arial"/>
                <a:cs typeface="Arial"/>
                <a:sym typeface="Arial"/>
              </a:rPr>
              <a:t>‹#›</a:t>
            </a:fld>
          </a:p>
        </p:txBody>
      </p:sp>
      <p:sp>
        <p:nvSpPr>
          <p:cNvPr id="47" name="Shape 47"/>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ción">
    <p:spTree>
      <p:nvGrpSpPr>
        <p:cNvPr id="48" name="Shape 48"/>
        <p:cNvGrpSpPr/>
        <p:nvPr/>
      </p:nvGrpSpPr>
      <p:grpSpPr>
        <a:xfrm>
          <a:off x="0" y="0"/>
          <a:ext cx="0" cy="0"/>
          <a:chOff x="0" y="0"/>
          <a:chExt cx="0" cy="0"/>
        </a:xfrm>
      </p:grpSpPr>
      <p:sp>
        <p:nvSpPr>
          <p:cNvPr id="49" name="Shape 49"/>
          <p:cNvSpPr txBox="1"/>
          <p:nvPr>
            <p:ph type="title"/>
          </p:nvPr>
        </p:nvSpPr>
        <p:spPr>
          <a:xfrm>
            <a:off x="533400" y="273050"/>
            <a:ext cx="8153399" cy="86994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0" name="Shape 50"/>
          <p:cNvSpPr txBox="1"/>
          <p:nvPr>
            <p:ph idx="1" type="body"/>
          </p:nvPr>
        </p:nvSpPr>
        <p:spPr>
          <a:xfrm>
            <a:off x="609600" y="2438400"/>
            <a:ext cx="3886200" cy="3581399"/>
          </a:xfrm>
          <a:prstGeom prst="rect">
            <a:avLst/>
          </a:prstGeom>
          <a:noFill/>
          <a:ln>
            <a:noFill/>
          </a:ln>
        </p:spPr>
        <p:txBody>
          <a:bodyPr anchorCtr="0" anchor="t" bIns="91425" lIns="91425" rIns="91425" tIns="91425"/>
          <a:lstStyle>
            <a:lvl1pPr indent="-209550" marL="320040" rtl="0" algn="l">
              <a:spcBef>
                <a:spcPts val="700"/>
              </a:spcBef>
              <a:buClr>
                <a:schemeClr val="accent2"/>
              </a:buClr>
              <a:buFont typeface="Noto Symbol"/>
              <a:buChar char="◻"/>
              <a:defRPr sz="2900">
                <a:solidFill>
                  <a:schemeClr val="dk1"/>
                </a:solidFill>
              </a:defRPr>
            </a:lvl1pPr>
            <a:lvl2pPr indent="-168910" marL="640080" rtl="0" algn="l">
              <a:spcBef>
                <a:spcPts val="550"/>
              </a:spcBef>
              <a:buClr>
                <a:schemeClr val="accent1"/>
              </a:buClr>
              <a:buFont typeface="Noto Symbol"/>
              <a:buChar char="⬜"/>
              <a:defRPr sz="2600">
                <a:solidFill>
                  <a:schemeClr val="dk1"/>
                </a:solidFill>
              </a:defRPr>
            </a:lvl2pPr>
            <a:lvl3pPr indent="-119062" marL="914400" rtl="0" algn="l">
              <a:spcBef>
                <a:spcPts val="500"/>
              </a:spcBef>
              <a:buClr>
                <a:schemeClr val="accent2"/>
              </a:buClr>
              <a:buFont typeface="Noto Symbol"/>
              <a:buChar char="■"/>
              <a:defRPr sz="2300">
                <a:solidFill>
                  <a:schemeClr val="dk1"/>
                </a:solidFill>
              </a:defRPr>
            </a:lvl3pPr>
            <a:lvl4pPr indent="-133350" marL="1371600" rtl="0" algn="l">
              <a:spcBef>
                <a:spcPts val="400"/>
              </a:spcBef>
              <a:buClr>
                <a:schemeClr val="accent3"/>
              </a:buClr>
              <a:buFont typeface="Noto Symbol"/>
              <a:buChar char="■"/>
              <a:defRPr sz="2000">
                <a:solidFill>
                  <a:schemeClr val="dk1"/>
                </a:solidFill>
              </a:defRPr>
            </a:lvl4pPr>
            <a:lvl5pPr indent="-146050" marL="1828800" rtl="0" algn="l">
              <a:spcBef>
                <a:spcPts val="400"/>
              </a:spcBef>
              <a:buClr>
                <a:schemeClr val="accent4"/>
              </a:buClr>
              <a:buFont typeface="Noto Symbol"/>
              <a:buChar char="■"/>
              <a:defRPr sz="2000">
                <a:solidFill>
                  <a:schemeClr val="dk1"/>
                </a:solidFill>
              </a:defRPr>
            </a:lvl5pPr>
            <a:lvl6pPr indent="-121920" marL="2103120" rtl="0" algn="l">
              <a:spcBef>
                <a:spcPts val="360"/>
              </a:spcBef>
              <a:buClr>
                <a:schemeClr val="accent1"/>
              </a:buClr>
              <a:buFont typeface="Noto Symbol"/>
              <a:buChar char="▪"/>
              <a:defRPr baseline="0" sz="1800">
                <a:solidFill>
                  <a:schemeClr val="dk1"/>
                </a:solidFill>
              </a:defRPr>
            </a:lvl6pPr>
            <a:lvl7pPr indent="-116839" marL="2377440" rtl="0" algn="l">
              <a:spcBef>
                <a:spcPts val="360"/>
              </a:spcBef>
              <a:buClr>
                <a:schemeClr val="accent2"/>
              </a:buClr>
              <a:buFont typeface="Noto Symbol"/>
              <a:buChar char="▪"/>
              <a:defRPr baseline="0" sz="1800">
                <a:solidFill>
                  <a:schemeClr val="dk1"/>
                </a:solidFill>
              </a:defRPr>
            </a:lvl7pPr>
            <a:lvl8pPr indent="-124460" marL="2651760" rtl="0" algn="l">
              <a:spcBef>
                <a:spcPts val="360"/>
              </a:spcBef>
              <a:buClr>
                <a:schemeClr val="accent3"/>
              </a:buClr>
              <a:buFont typeface="Noto Symbol"/>
              <a:buChar char="▪"/>
              <a:defRPr baseline="0" sz="1800">
                <a:solidFill>
                  <a:schemeClr val="dk1"/>
                </a:solidFill>
              </a:defRPr>
            </a:lvl8pPr>
            <a:lvl9pPr indent="-119379" marL="2926080" rtl="0" algn="l">
              <a:spcBef>
                <a:spcPts val="360"/>
              </a:spcBef>
              <a:buClr>
                <a:schemeClr val="accent4"/>
              </a:buClr>
              <a:buFont typeface="Noto Symbol"/>
              <a:buChar char="▪"/>
              <a:defRPr baseline="0" sz="1800">
                <a:solidFill>
                  <a:schemeClr val="dk1"/>
                </a:solidFill>
              </a:defRPr>
            </a:lvl9pPr>
          </a:lstStyle>
          <a:p/>
        </p:txBody>
      </p:sp>
      <p:sp>
        <p:nvSpPr>
          <p:cNvPr id="51" name="Shape 51"/>
          <p:cNvSpPr txBox="1"/>
          <p:nvPr>
            <p:ph idx="2" type="body"/>
          </p:nvPr>
        </p:nvSpPr>
        <p:spPr>
          <a:xfrm>
            <a:off x="4800600" y="2438400"/>
            <a:ext cx="3886200" cy="3581399"/>
          </a:xfrm>
          <a:prstGeom prst="rect">
            <a:avLst/>
          </a:prstGeom>
          <a:noFill/>
          <a:ln>
            <a:noFill/>
          </a:ln>
        </p:spPr>
        <p:txBody>
          <a:bodyPr anchorCtr="0" anchor="t" bIns="91425" lIns="91425" rIns="91425" tIns="91425"/>
          <a:lstStyle>
            <a:lvl1pPr indent="-209550" marL="320040" rtl="0" algn="l">
              <a:spcBef>
                <a:spcPts val="700"/>
              </a:spcBef>
              <a:buClr>
                <a:schemeClr val="accent2"/>
              </a:buClr>
              <a:buFont typeface="Noto Symbol"/>
              <a:buChar char="◻"/>
              <a:defRPr sz="2900">
                <a:solidFill>
                  <a:schemeClr val="dk1"/>
                </a:solidFill>
              </a:defRPr>
            </a:lvl1pPr>
            <a:lvl2pPr indent="-168910" marL="640080" rtl="0" algn="l">
              <a:spcBef>
                <a:spcPts val="550"/>
              </a:spcBef>
              <a:buClr>
                <a:schemeClr val="accent1"/>
              </a:buClr>
              <a:buFont typeface="Noto Symbol"/>
              <a:buChar char="⬜"/>
              <a:defRPr sz="2600">
                <a:solidFill>
                  <a:schemeClr val="dk1"/>
                </a:solidFill>
              </a:defRPr>
            </a:lvl2pPr>
            <a:lvl3pPr indent="-119062" marL="914400" rtl="0" algn="l">
              <a:spcBef>
                <a:spcPts val="500"/>
              </a:spcBef>
              <a:buClr>
                <a:schemeClr val="accent2"/>
              </a:buClr>
              <a:buFont typeface="Noto Symbol"/>
              <a:buChar char="■"/>
              <a:defRPr sz="2300">
                <a:solidFill>
                  <a:schemeClr val="dk1"/>
                </a:solidFill>
              </a:defRPr>
            </a:lvl3pPr>
            <a:lvl4pPr indent="-133350" marL="1371600" rtl="0" algn="l">
              <a:spcBef>
                <a:spcPts val="400"/>
              </a:spcBef>
              <a:buClr>
                <a:schemeClr val="accent3"/>
              </a:buClr>
              <a:buFont typeface="Noto Symbol"/>
              <a:buChar char="■"/>
              <a:defRPr sz="2000">
                <a:solidFill>
                  <a:schemeClr val="dk1"/>
                </a:solidFill>
              </a:defRPr>
            </a:lvl4pPr>
            <a:lvl5pPr indent="-146050" marL="1828800" rtl="0" algn="l">
              <a:spcBef>
                <a:spcPts val="400"/>
              </a:spcBef>
              <a:buClr>
                <a:schemeClr val="accent4"/>
              </a:buClr>
              <a:buFont typeface="Noto Symbol"/>
              <a:buChar char="■"/>
              <a:defRPr sz="2000">
                <a:solidFill>
                  <a:schemeClr val="dk1"/>
                </a:solidFill>
              </a:defRPr>
            </a:lvl5pPr>
            <a:lvl6pPr indent="-121920" marL="2103120" rtl="0" algn="l">
              <a:spcBef>
                <a:spcPts val="360"/>
              </a:spcBef>
              <a:buClr>
                <a:schemeClr val="accent1"/>
              </a:buClr>
              <a:buFont typeface="Noto Symbol"/>
              <a:buChar char="▪"/>
              <a:defRPr baseline="0" sz="1800">
                <a:solidFill>
                  <a:schemeClr val="dk1"/>
                </a:solidFill>
              </a:defRPr>
            </a:lvl6pPr>
            <a:lvl7pPr indent="-116839" marL="2377440" rtl="0" algn="l">
              <a:spcBef>
                <a:spcPts val="360"/>
              </a:spcBef>
              <a:buClr>
                <a:schemeClr val="accent2"/>
              </a:buClr>
              <a:buFont typeface="Noto Symbol"/>
              <a:buChar char="▪"/>
              <a:defRPr baseline="0" sz="1800">
                <a:solidFill>
                  <a:schemeClr val="dk1"/>
                </a:solidFill>
              </a:defRPr>
            </a:lvl7pPr>
            <a:lvl8pPr indent="-124460" marL="2651760" rtl="0" algn="l">
              <a:spcBef>
                <a:spcPts val="360"/>
              </a:spcBef>
              <a:buClr>
                <a:schemeClr val="accent3"/>
              </a:buClr>
              <a:buFont typeface="Noto Symbol"/>
              <a:buChar char="▪"/>
              <a:defRPr baseline="0" sz="1800">
                <a:solidFill>
                  <a:schemeClr val="dk1"/>
                </a:solidFill>
              </a:defRPr>
            </a:lvl8pPr>
            <a:lvl9pPr indent="-119379" marL="2926080" rtl="0" algn="l">
              <a:spcBef>
                <a:spcPts val="360"/>
              </a:spcBef>
              <a:buClr>
                <a:schemeClr val="accent4"/>
              </a:buClr>
              <a:buFont typeface="Noto Symbol"/>
              <a:buChar char="▪"/>
              <a:defRPr baseline="0" sz="1800">
                <a:solidFill>
                  <a:schemeClr val="dk1"/>
                </a:solidFill>
              </a:defRPr>
            </a:lvl9pPr>
          </a:lstStyle>
          <a:p/>
        </p:txBody>
      </p:sp>
      <p:sp>
        <p:nvSpPr>
          <p:cNvPr id="52" name="Shape 52"/>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53" name="Shape 53"/>
          <p:cNvSpPr txBox="1"/>
          <p:nvPr>
            <p:ph idx="12" type="sldNum"/>
          </p:nvPr>
        </p:nvSpPr>
        <p:spPr>
          <a:xfrm>
            <a:off x="0" y="1272221"/>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
        <p:nvSpPr>
          <p:cNvPr id="54" name="Shape 54"/>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55" name="Shape 55"/>
          <p:cNvSpPr txBox="1"/>
          <p:nvPr>
            <p:ph idx="3" type="body"/>
          </p:nvPr>
        </p:nvSpPr>
        <p:spPr>
          <a:xfrm>
            <a:off x="609600" y="1752600"/>
            <a:ext cx="3886200" cy="640079"/>
          </a:xfrm>
          <a:prstGeom prst="rect">
            <a:avLst/>
          </a:prstGeom>
          <a:solidFill>
            <a:schemeClr val="accent2"/>
          </a:solidFill>
          <a:ln>
            <a:noFill/>
          </a:ln>
        </p:spPr>
        <p:txBody>
          <a:bodyPr anchorCtr="0" anchor="ctr" bIns="91425" lIns="91425" rIns="91425" tIns="91425"/>
          <a:lstStyle>
            <a:lvl1pPr indent="0" marL="0" rtl="0">
              <a:spcBef>
                <a:spcPts val="0"/>
              </a:spcBef>
              <a:buClr>
                <a:srgbClr val="FFFFFF"/>
              </a:buClr>
              <a:buNone/>
              <a:defRPr b="1" sz="2000">
                <a:solidFill>
                  <a:srgbClr val="FFFFFF"/>
                </a:solidFill>
              </a:defRPr>
            </a:lvl1pPr>
            <a:lvl2pPr rtl="0">
              <a:spcBef>
                <a:spcPts val="0"/>
              </a:spcBef>
              <a:defRPr sz="2600">
                <a:solidFill>
                  <a:schemeClr val="dk1"/>
                </a:solidFill>
              </a:defRPr>
            </a:lvl2pPr>
            <a:lvl3pPr rtl="0">
              <a:spcBef>
                <a:spcPts val="0"/>
              </a:spcBef>
              <a:defRPr sz="2300">
                <a:solidFill>
                  <a:schemeClr val="dk1"/>
                </a:solidFill>
              </a:defRPr>
            </a:lvl3pPr>
            <a:lvl4pPr rtl="0">
              <a:spcBef>
                <a:spcPts val="0"/>
              </a:spcBef>
              <a:defRPr sz="2000">
                <a:solidFill>
                  <a:schemeClr val="dk1"/>
                </a:solidFill>
              </a:defRPr>
            </a:lvl4pPr>
            <a:lvl5pPr rtl="0">
              <a:spcBef>
                <a:spcPts val="0"/>
              </a:spcBef>
              <a:defRPr sz="2000">
                <a:solidFill>
                  <a:schemeClr val="dk1"/>
                </a:solidFill>
              </a:defRPr>
            </a:lvl5pPr>
            <a:lvl6pPr rtl="0">
              <a:spcBef>
                <a:spcPts val="0"/>
              </a:spcBef>
              <a:defRPr baseline="0" sz="1800">
                <a:solidFill>
                  <a:schemeClr val="dk1"/>
                </a:solidFill>
              </a:defRPr>
            </a:lvl6pPr>
            <a:lvl7pPr rtl="0">
              <a:spcBef>
                <a:spcPts val="0"/>
              </a:spcBef>
              <a:defRPr baseline="0" sz="1800">
                <a:solidFill>
                  <a:schemeClr val="dk1"/>
                </a:solidFill>
              </a:defRPr>
            </a:lvl7pPr>
            <a:lvl8pPr rtl="0">
              <a:spcBef>
                <a:spcPts val="0"/>
              </a:spcBef>
              <a:defRPr baseline="0" sz="1800">
                <a:solidFill>
                  <a:schemeClr val="dk1"/>
                </a:solidFill>
              </a:defRPr>
            </a:lvl8pPr>
            <a:lvl9pPr rtl="0">
              <a:spcBef>
                <a:spcPts val="0"/>
              </a:spcBef>
              <a:defRPr baseline="0" sz="1800">
                <a:solidFill>
                  <a:schemeClr val="dk1"/>
                </a:solidFill>
              </a:defRPr>
            </a:lvl9pPr>
          </a:lstStyle>
          <a:p/>
        </p:txBody>
      </p:sp>
      <p:sp>
        <p:nvSpPr>
          <p:cNvPr id="56" name="Shape 56"/>
          <p:cNvSpPr txBox="1"/>
          <p:nvPr>
            <p:ph idx="4" type="body"/>
          </p:nvPr>
        </p:nvSpPr>
        <p:spPr>
          <a:xfrm>
            <a:off x="4800600" y="1752600"/>
            <a:ext cx="3886200" cy="640079"/>
          </a:xfrm>
          <a:prstGeom prst="rect">
            <a:avLst/>
          </a:prstGeom>
          <a:solidFill>
            <a:schemeClr val="accent4"/>
          </a:solidFill>
          <a:ln>
            <a:noFill/>
          </a:ln>
        </p:spPr>
        <p:txBody>
          <a:bodyPr anchorCtr="0" anchor="ctr" bIns="91425" lIns="91425" rIns="91425" tIns="91425"/>
          <a:lstStyle>
            <a:lvl1pPr indent="0" marL="0" rtl="0">
              <a:spcBef>
                <a:spcPts val="0"/>
              </a:spcBef>
              <a:buClr>
                <a:srgbClr val="FFFFFF"/>
              </a:buClr>
              <a:buNone/>
              <a:defRPr b="1" sz="2000">
                <a:solidFill>
                  <a:srgbClr val="FFFFFF"/>
                </a:solidFill>
              </a:defRPr>
            </a:lvl1pPr>
            <a:lvl2pPr rtl="0">
              <a:spcBef>
                <a:spcPts val="0"/>
              </a:spcBef>
              <a:defRPr sz="2600">
                <a:solidFill>
                  <a:schemeClr val="dk1"/>
                </a:solidFill>
              </a:defRPr>
            </a:lvl2pPr>
            <a:lvl3pPr rtl="0">
              <a:spcBef>
                <a:spcPts val="0"/>
              </a:spcBef>
              <a:defRPr sz="2300">
                <a:solidFill>
                  <a:schemeClr val="dk1"/>
                </a:solidFill>
              </a:defRPr>
            </a:lvl3pPr>
            <a:lvl4pPr rtl="0">
              <a:spcBef>
                <a:spcPts val="0"/>
              </a:spcBef>
              <a:defRPr sz="2000">
                <a:solidFill>
                  <a:schemeClr val="dk1"/>
                </a:solidFill>
              </a:defRPr>
            </a:lvl4pPr>
            <a:lvl5pPr rtl="0">
              <a:spcBef>
                <a:spcPts val="0"/>
              </a:spcBef>
              <a:defRPr sz="2000">
                <a:solidFill>
                  <a:schemeClr val="dk1"/>
                </a:solidFill>
              </a:defRPr>
            </a:lvl5pPr>
            <a:lvl6pPr rtl="0">
              <a:spcBef>
                <a:spcPts val="0"/>
              </a:spcBef>
              <a:defRPr baseline="0" sz="1800">
                <a:solidFill>
                  <a:schemeClr val="dk1"/>
                </a:solidFill>
              </a:defRPr>
            </a:lvl6pPr>
            <a:lvl7pPr rtl="0">
              <a:spcBef>
                <a:spcPts val="0"/>
              </a:spcBef>
              <a:defRPr baseline="0" sz="1800">
                <a:solidFill>
                  <a:schemeClr val="dk1"/>
                </a:solidFill>
              </a:defRPr>
            </a:lvl7pPr>
            <a:lvl8pPr rtl="0">
              <a:spcBef>
                <a:spcPts val="0"/>
              </a:spcBef>
              <a:defRPr baseline="0" sz="1800">
                <a:solidFill>
                  <a:schemeClr val="dk1"/>
                </a:solidFill>
              </a:defRPr>
            </a:lvl8pPr>
            <a:lvl9pPr rtl="0">
              <a:spcBef>
                <a:spcPts val="0"/>
              </a:spcBef>
              <a:defRPr baseline="0"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ólo el título">
    <p:spTree>
      <p:nvGrpSpPr>
        <p:cNvPr id="57" name="Shape 57"/>
        <p:cNvGrpSpPr/>
        <p:nvPr/>
      </p:nvGrpSpPr>
      <p:grpSpPr>
        <a:xfrm>
          <a:off x="0" y="0"/>
          <a:ext cx="0" cy="0"/>
          <a:chOff x="0" y="0"/>
          <a:chExt cx="0" cy="0"/>
        </a:xfrm>
      </p:grpSpPr>
      <p:sp>
        <p:nvSpPr>
          <p:cNvPr id="58" name="Shape 58"/>
          <p:cNvSpPr txBox="1"/>
          <p:nvPr>
            <p:ph type="title"/>
          </p:nvPr>
        </p:nvSpPr>
        <p:spPr>
          <a:xfrm>
            <a:off x="609600" y="228600"/>
            <a:ext cx="8153399" cy="990599"/>
          </a:xfrm>
          <a:prstGeom prst="rect">
            <a:avLst/>
          </a:prstGeom>
          <a:noFill/>
          <a:ln>
            <a:noFill/>
          </a:ln>
        </p:spPr>
        <p:txBody>
          <a:bodyPr anchorCtr="0" anchor="ctr" bIns="91425" lIns="91425" rIns="91425" tIns="91425"/>
          <a:lstStyle>
            <a:lvl1pPr rtl="0" algn="l">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60" name="Shape 60"/>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61" name="Shape 61"/>
          <p:cNvSpPr txBox="1"/>
          <p:nvPr>
            <p:ph idx="12" type="sldNum"/>
          </p:nvPr>
        </p:nvSpPr>
        <p:spPr>
          <a:xfrm>
            <a:off x="0" y="1272221"/>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n blanco">
    <p:spTree>
      <p:nvGrpSpPr>
        <p:cNvPr id="62" name="Shape 62"/>
        <p:cNvGrpSpPr/>
        <p:nvPr/>
      </p:nvGrpSpPr>
      <p:grpSpPr>
        <a:xfrm>
          <a:off x="0" y="0"/>
          <a:ext cx="0" cy="0"/>
          <a:chOff x="0" y="0"/>
          <a:chExt cx="0" cy="0"/>
        </a:xfrm>
      </p:grpSpPr>
      <p:sp>
        <p:nvSpPr>
          <p:cNvPr id="63" name="Shape 63"/>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0" y="6248400"/>
            <a:ext cx="533399" cy="3810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ido con título">
    <p:spTree>
      <p:nvGrpSpPr>
        <p:cNvPr id="66" name="Shape 66"/>
        <p:cNvGrpSpPr/>
        <p:nvPr/>
      </p:nvGrpSpPr>
      <p:grpSpPr>
        <a:xfrm>
          <a:off x="0" y="0"/>
          <a:ext cx="0" cy="0"/>
          <a:chOff x="0" y="0"/>
          <a:chExt cx="0" cy="0"/>
        </a:xfrm>
      </p:grpSpPr>
      <p:sp>
        <p:nvSpPr>
          <p:cNvPr id="67" name="Shape 67"/>
          <p:cNvSpPr txBox="1"/>
          <p:nvPr>
            <p:ph type="title"/>
          </p:nvPr>
        </p:nvSpPr>
        <p:spPr>
          <a:xfrm>
            <a:off x="609600" y="273050"/>
            <a:ext cx="8077199" cy="869949"/>
          </a:xfrm>
          <a:prstGeom prst="rect">
            <a:avLst/>
          </a:prstGeom>
          <a:noFill/>
          <a:ln>
            <a:noFill/>
          </a:ln>
        </p:spPr>
        <p:txBody>
          <a:bodyPr anchorCtr="0" anchor="ctr" bIns="91425" lIns="91425" rIns="91425" tIns="91425"/>
          <a:lstStyle>
            <a:lvl1pPr rtl="0" algn="l">
              <a:spcBef>
                <a:spcPts val="0"/>
              </a:spcBef>
              <a:buNone/>
              <a:defRPr b="0" sz="44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8" name="Shape 68"/>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69" name="Shape 69"/>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70" name="Shape 70"/>
          <p:cNvSpPr txBox="1"/>
          <p:nvPr>
            <p:ph idx="12" type="sldNum"/>
          </p:nvPr>
        </p:nvSpPr>
        <p:spPr>
          <a:xfrm>
            <a:off x="0" y="1272221"/>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
        <p:nvSpPr>
          <p:cNvPr id="71" name="Shape 71"/>
          <p:cNvSpPr txBox="1"/>
          <p:nvPr>
            <p:ph idx="1" type="body"/>
          </p:nvPr>
        </p:nvSpPr>
        <p:spPr>
          <a:xfrm>
            <a:off x="609600" y="1752600"/>
            <a:ext cx="1600199" cy="4343400"/>
          </a:xfrm>
          <a:prstGeom prst="rect">
            <a:avLst/>
          </a:prstGeom>
          <a:solidFill>
            <a:schemeClr val="accent2"/>
          </a:solidFill>
          <a:ln cap="sq" cmpd="dbl" w="50800">
            <a:solidFill>
              <a:schemeClr val="accent2"/>
            </a:solidFill>
            <a:prstDash val="solid"/>
            <a:miter/>
            <a:headEnd len="med" w="med" type="none"/>
            <a:tailEnd len="med" w="med" type="none"/>
          </a:ln>
        </p:spPr>
        <p:txBody>
          <a:bodyPr anchorCtr="0" anchor="t" bIns="91425" lIns="91425" rIns="91425" tIns="91425"/>
          <a:lstStyle>
            <a:lvl1pPr indent="0" marL="0" rtl="0">
              <a:spcBef>
                <a:spcPts val="0"/>
              </a:spcBef>
              <a:spcAft>
                <a:spcPts val="1000"/>
              </a:spcAft>
              <a:buNone/>
              <a:defRPr sz="1800">
                <a:solidFill>
                  <a:schemeClr val="lt1"/>
                </a:solidFill>
              </a:defRPr>
            </a:lvl1pPr>
            <a:lvl2pPr rtl="0">
              <a:spcBef>
                <a:spcPts val="0"/>
              </a:spcBef>
              <a:buNone/>
              <a:defRPr sz="1200">
                <a:solidFill>
                  <a:schemeClr val="lt1"/>
                </a:solidFill>
              </a:defRPr>
            </a:lvl2pPr>
            <a:lvl3pPr rtl="0">
              <a:spcBef>
                <a:spcPts val="0"/>
              </a:spcBef>
              <a:buNone/>
              <a:defRPr sz="1000">
                <a:solidFill>
                  <a:schemeClr val="lt1"/>
                </a:solidFill>
              </a:defRPr>
            </a:lvl3pPr>
            <a:lvl4pPr rtl="0">
              <a:spcBef>
                <a:spcPts val="0"/>
              </a:spcBef>
              <a:buNone/>
              <a:defRPr sz="900">
                <a:solidFill>
                  <a:schemeClr val="lt1"/>
                </a:solidFill>
              </a:defRPr>
            </a:lvl4pPr>
            <a:lvl5pPr rtl="0">
              <a:spcBef>
                <a:spcPts val="0"/>
              </a:spcBef>
              <a:buNone/>
              <a:defRPr sz="900">
                <a:solidFill>
                  <a:schemeClr val="lt1"/>
                </a:solidFill>
              </a:defRPr>
            </a:lvl5pPr>
            <a:lvl6pPr rtl="0">
              <a:spcBef>
                <a:spcPts val="0"/>
              </a:spcBef>
              <a:defRPr baseline="0" sz="1800">
                <a:solidFill>
                  <a:schemeClr val="dk1"/>
                </a:solidFill>
              </a:defRPr>
            </a:lvl6pPr>
            <a:lvl7pPr rtl="0">
              <a:spcBef>
                <a:spcPts val="0"/>
              </a:spcBef>
              <a:defRPr baseline="0" sz="1800">
                <a:solidFill>
                  <a:schemeClr val="dk1"/>
                </a:solidFill>
              </a:defRPr>
            </a:lvl7pPr>
            <a:lvl8pPr rtl="0">
              <a:spcBef>
                <a:spcPts val="0"/>
              </a:spcBef>
              <a:defRPr baseline="0" sz="1800">
                <a:solidFill>
                  <a:schemeClr val="dk1"/>
                </a:solidFill>
              </a:defRPr>
            </a:lvl8pPr>
            <a:lvl9pPr rtl="0">
              <a:spcBef>
                <a:spcPts val="0"/>
              </a:spcBef>
              <a:defRPr baseline="0" sz="1800">
                <a:solidFill>
                  <a:schemeClr val="dk1"/>
                </a:solidFill>
              </a:defRPr>
            </a:lvl9pPr>
          </a:lstStyle>
          <a:p/>
        </p:txBody>
      </p:sp>
      <p:sp>
        <p:nvSpPr>
          <p:cNvPr id="72" name="Shape 72"/>
          <p:cNvSpPr txBox="1"/>
          <p:nvPr>
            <p:ph idx="2" type="body"/>
          </p:nvPr>
        </p:nvSpPr>
        <p:spPr>
          <a:xfrm>
            <a:off x="2362200" y="1752600"/>
            <a:ext cx="6400799" cy="4419599"/>
          </a:xfrm>
          <a:prstGeom prst="rect">
            <a:avLst/>
          </a:prstGeom>
          <a:noFill/>
          <a:ln>
            <a:noFill/>
          </a:ln>
        </p:spPr>
        <p:txBody>
          <a:bodyPr anchorCtr="0" anchor="t" bIns="91425" lIns="91425" rIns="91425" tIns="91425"/>
          <a:lstStyle>
            <a:lvl1pPr indent="-209550" marL="320040" rtl="0" algn="l">
              <a:spcBef>
                <a:spcPts val="700"/>
              </a:spcBef>
              <a:buClr>
                <a:schemeClr val="accent2"/>
              </a:buClr>
              <a:buFont typeface="Noto Symbol"/>
              <a:buChar char="◻"/>
              <a:defRPr sz="2900">
                <a:solidFill>
                  <a:schemeClr val="dk1"/>
                </a:solidFill>
              </a:defRPr>
            </a:lvl1pPr>
            <a:lvl2pPr indent="-168910" marL="640080" rtl="0" algn="l">
              <a:spcBef>
                <a:spcPts val="550"/>
              </a:spcBef>
              <a:buClr>
                <a:schemeClr val="accent1"/>
              </a:buClr>
              <a:buFont typeface="Noto Symbol"/>
              <a:buChar char="⬜"/>
              <a:defRPr sz="2600">
                <a:solidFill>
                  <a:schemeClr val="dk1"/>
                </a:solidFill>
              </a:defRPr>
            </a:lvl2pPr>
            <a:lvl3pPr indent="-119062" marL="914400" rtl="0" algn="l">
              <a:spcBef>
                <a:spcPts val="500"/>
              </a:spcBef>
              <a:buClr>
                <a:schemeClr val="accent2"/>
              </a:buClr>
              <a:buFont typeface="Noto Symbol"/>
              <a:buChar char="■"/>
              <a:defRPr sz="2300">
                <a:solidFill>
                  <a:schemeClr val="dk1"/>
                </a:solidFill>
              </a:defRPr>
            </a:lvl3pPr>
            <a:lvl4pPr indent="-133350" marL="1371600" rtl="0" algn="l">
              <a:spcBef>
                <a:spcPts val="400"/>
              </a:spcBef>
              <a:buClr>
                <a:schemeClr val="accent3"/>
              </a:buClr>
              <a:buFont typeface="Noto Symbol"/>
              <a:buChar char="■"/>
              <a:defRPr sz="2000">
                <a:solidFill>
                  <a:schemeClr val="dk1"/>
                </a:solidFill>
              </a:defRPr>
            </a:lvl4pPr>
            <a:lvl5pPr indent="-146050" marL="1828800" rtl="0" algn="l">
              <a:spcBef>
                <a:spcPts val="400"/>
              </a:spcBef>
              <a:buClr>
                <a:schemeClr val="accent4"/>
              </a:buClr>
              <a:buFont typeface="Noto Symbol"/>
              <a:buChar char="■"/>
              <a:defRPr sz="2000">
                <a:solidFill>
                  <a:schemeClr val="dk1"/>
                </a:solidFill>
              </a:defRPr>
            </a:lvl5pPr>
            <a:lvl6pPr indent="-121920" marL="2103120" rtl="0" algn="l">
              <a:spcBef>
                <a:spcPts val="360"/>
              </a:spcBef>
              <a:buClr>
                <a:schemeClr val="accent1"/>
              </a:buClr>
              <a:buFont typeface="Noto Symbol"/>
              <a:buChar char="▪"/>
              <a:defRPr baseline="0" sz="1800">
                <a:solidFill>
                  <a:schemeClr val="dk1"/>
                </a:solidFill>
              </a:defRPr>
            </a:lvl6pPr>
            <a:lvl7pPr indent="-116839" marL="2377440" rtl="0" algn="l">
              <a:spcBef>
                <a:spcPts val="360"/>
              </a:spcBef>
              <a:buClr>
                <a:schemeClr val="accent2"/>
              </a:buClr>
              <a:buFont typeface="Noto Symbol"/>
              <a:buChar char="▪"/>
              <a:defRPr baseline="0" sz="1800">
                <a:solidFill>
                  <a:schemeClr val="dk1"/>
                </a:solidFill>
              </a:defRPr>
            </a:lvl7pPr>
            <a:lvl8pPr indent="-124460" marL="2651760" rtl="0" algn="l">
              <a:spcBef>
                <a:spcPts val="360"/>
              </a:spcBef>
              <a:buClr>
                <a:schemeClr val="accent3"/>
              </a:buClr>
              <a:buFont typeface="Noto Symbol"/>
              <a:buChar char="▪"/>
              <a:defRPr baseline="0" sz="1800">
                <a:solidFill>
                  <a:schemeClr val="dk1"/>
                </a:solidFill>
              </a:defRPr>
            </a:lvl8pPr>
            <a:lvl9pPr indent="-119379" marL="2926080" rtl="0" algn="l">
              <a:spcBef>
                <a:spcPts val="360"/>
              </a:spcBef>
              <a:buClr>
                <a:schemeClr val="accent4"/>
              </a:buClr>
              <a:buFont typeface="Noto Symbol"/>
              <a:buChar char="▪"/>
              <a:defRPr baseline="0" sz="1800">
                <a:solidFill>
                  <a:schemeClr val="dk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n con título">
    <p:bg>
      <p:bgPr>
        <a:blipFill rotWithShape="1">
          <a:blip r:embed="rId2">
            <a:alphaModFix/>
          </a:blip>
          <a:tile algn="tl" flip="none" tx="0" sx="100000" ty="0" sy="100000"/>
        </a:blipFill>
      </p:bgPr>
    </p:bg>
    <p:spTree>
      <p:nvGrpSpPr>
        <p:cNvPr id="73" name="Shape 73"/>
        <p:cNvGrpSpPr/>
        <p:nvPr/>
      </p:nvGrpSpPr>
      <p:grpSpPr>
        <a:xfrm>
          <a:off x="0" y="0"/>
          <a:ext cx="0" cy="0"/>
          <a:chOff x="0" y="0"/>
          <a:chExt cx="0" cy="0"/>
        </a:xfrm>
      </p:grpSpPr>
      <p:sp>
        <p:nvSpPr>
          <p:cNvPr id="74" name="Shape 74"/>
          <p:cNvSpPr txBox="1"/>
          <p:nvPr>
            <p:ph idx="1" type="body"/>
          </p:nvPr>
        </p:nvSpPr>
        <p:spPr>
          <a:xfrm>
            <a:off x="1600200" y="5486400"/>
            <a:ext cx="7315200" cy="685799"/>
          </a:xfrm>
          <a:prstGeom prst="rect">
            <a:avLst/>
          </a:prstGeom>
          <a:noFill/>
          <a:ln>
            <a:noFill/>
          </a:ln>
        </p:spPr>
        <p:txBody>
          <a:bodyPr anchorCtr="0" anchor="t" bIns="91425" lIns="91425" rIns="91425" tIns="91425"/>
          <a:lstStyle>
            <a:lvl1pPr indent="0" marL="0" rtl="0">
              <a:spcBef>
                <a:spcPts val="0"/>
              </a:spcBef>
              <a:buNone/>
              <a:defRPr sz="1700"/>
            </a:lvl1pPr>
            <a:lvl2pPr rtl="0">
              <a:spcBef>
                <a:spcPts val="0"/>
              </a:spcBef>
              <a:buNone/>
              <a:defRPr sz="1200"/>
            </a:lvl2pPr>
            <a:lvl3pPr rtl="0">
              <a:spcBef>
                <a:spcPts val="0"/>
              </a:spcBef>
              <a:buNone/>
              <a:defRPr sz="1000"/>
            </a:lvl3pPr>
            <a:lvl4pPr rtl="0">
              <a:spcBef>
                <a:spcPts val="0"/>
              </a:spcBef>
              <a:buNone/>
              <a:defRPr sz="900"/>
            </a:lvl4pPr>
            <a:lvl5pPr rtl="0">
              <a:spcBef>
                <a:spcPts val="0"/>
              </a:spcBef>
              <a:buNone/>
              <a:defRPr sz="900"/>
            </a:lvl5pPr>
            <a:lvl6pPr rtl="0">
              <a:spcBef>
                <a:spcPts val="0"/>
              </a:spcBef>
              <a:defRPr baseline="0" sz="1800">
                <a:solidFill>
                  <a:schemeClr val="dk1"/>
                </a:solidFill>
              </a:defRPr>
            </a:lvl6pPr>
            <a:lvl7pPr rtl="0">
              <a:spcBef>
                <a:spcPts val="0"/>
              </a:spcBef>
              <a:defRPr baseline="0" sz="1800">
                <a:solidFill>
                  <a:schemeClr val="dk1"/>
                </a:solidFill>
              </a:defRPr>
            </a:lvl7pPr>
            <a:lvl8pPr rtl="0">
              <a:spcBef>
                <a:spcPts val="0"/>
              </a:spcBef>
              <a:defRPr baseline="0" sz="1800">
                <a:solidFill>
                  <a:schemeClr val="dk1"/>
                </a:solidFill>
              </a:defRPr>
            </a:lvl8pPr>
            <a:lvl9pPr rtl="0">
              <a:spcBef>
                <a:spcPts val="0"/>
              </a:spcBef>
              <a:defRPr baseline="0" sz="1800">
                <a:solidFill>
                  <a:schemeClr val="dk1"/>
                </a:solidFill>
              </a:defRPr>
            </a:lvl9pPr>
          </a:lstStyle>
          <a:p/>
        </p:txBody>
      </p:sp>
      <p:sp>
        <p:nvSpPr>
          <p:cNvPr id="75" name="Shape 75"/>
          <p:cNvSpPr/>
          <p:nvPr/>
        </p:nvSpPr>
        <p:spPr>
          <a:xfrm>
            <a:off x="-9144" y="4572000"/>
            <a:ext cx="9144000" cy="886967"/>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76" name="Shape 76"/>
          <p:cNvSpPr/>
          <p:nvPr/>
        </p:nvSpPr>
        <p:spPr>
          <a:xfrm>
            <a:off x="-9144" y="4663439"/>
            <a:ext cx="1463039" cy="713232"/>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77" name="Shape 77"/>
          <p:cNvSpPr/>
          <p:nvPr/>
        </p:nvSpPr>
        <p:spPr>
          <a:xfrm>
            <a:off x="1545336" y="4654296"/>
            <a:ext cx="7598663" cy="713232"/>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78" name="Shape 78"/>
          <p:cNvSpPr txBox="1"/>
          <p:nvPr>
            <p:ph type="title"/>
          </p:nvPr>
        </p:nvSpPr>
        <p:spPr>
          <a:xfrm>
            <a:off x="1600200" y="4648200"/>
            <a:ext cx="7315200" cy="685799"/>
          </a:xfrm>
          <a:prstGeom prst="rect">
            <a:avLst/>
          </a:prstGeom>
          <a:noFill/>
          <a:ln>
            <a:noFill/>
          </a:ln>
        </p:spPr>
        <p:txBody>
          <a:bodyPr anchorCtr="0" anchor="ctr" bIns="91425" lIns="91425" rIns="91425" tIns="91425"/>
          <a:lstStyle>
            <a:lvl1pPr rtl="0" algn="l">
              <a:spcBef>
                <a:spcPts val="0"/>
              </a:spcBef>
              <a:buClr>
                <a:srgbClr val="FFFFFF"/>
              </a:buClr>
              <a:buNone/>
              <a:defRPr b="0" sz="2800">
                <a:solidFill>
                  <a:srgbClr val="FFFFFF"/>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p:nvPr/>
        </p:nvSpPr>
        <p:spPr>
          <a:xfrm>
            <a:off x="1447800" y="0"/>
            <a:ext cx="100584" cy="6867143"/>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80" name="Shape 80"/>
          <p:cNvSpPr txBox="1"/>
          <p:nvPr>
            <p:ph idx="10" type="dt"/>
          </p:nvPr>
        </p:nvSpPr>
        <p:spPr>
          <a:xfrm>
            <a:off x="62484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81" name="Shape 81"/>
          <p:cNvSpPr txBox="1"/>
          <p:nvPr>
            <p:ph idx="12" type="sldNum"/>
          </p:nvPr>
        </p:nvSpPr>
        <p:spPr>
          <a:xfrm>
            <a:off x="0" y="4667248"/>
            <a:ext cx="1447800" cy="663578"/>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2800" u="none" cap="none" strike="noStrike">
                <a:solidFill>
                  <a:srgbClr val="FFFFFF"/>
                </a:solidFill>
                <a:latin typeface="Arial"/>
                <a:ea typeface="Arial"/>
                <a:cs typeface="Arial"/>
                <a:sym typeface="Arial"/>
              </a:rPr>
              <a:t>‹#›</a:t>
            </a:fld>
          </a:p>
        </p:txBody>
      </p:sp>
      <p:sp>
        <p:nvSpPr>
          <p:cNvPr id="82" name="Shape 82"/>
          <p:cNvSpPr txBox="1"/>
          <p:nvPr>
            <p:ph idx="11" type="ftr"/>
          </p:nvPr>
        </p:nvSpPr>
        <p:spPr>
          <a:xfrm>
            <a:off x="1600200" y="6248205"/>
            <a:ext cx="4572000"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83" name="Shape 83"/>
          <p:cNvSpPr/>
          <p:nvPr>
            <p:ph idx="2" type="pic"/>
          </p:nvPr>
        </p:nvSpPr>
        <p:spPr>
          <a:xfrm>
            <a:off x="1560575" y="0"/>
            <a:ext cx="7583423" cy="4568952"/>
          </a:xfrm>
          <a:prstGeom prst="rect">
            <a:avLst/>
          </a:prstGeom>
          <a:solidFill>
            <a:srgbClr val="DCE5EE"/>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type="title"/>
          </p:nvPr>
        </p:nvSpPr>
        <p:spPr>
          <a:xfrm>
            <a:off x="609600" y="228600"/>
            <a:ext cx="8153399" cy="990599"/>
          </a:xfrm>
          <a:prstGeom prst="rect">
            <a:avLst/>
          </a:prstGeom>
          <a:noFill/>
          <a:ln>
            <a:noFill/>
          </a:ln>
        </p:spPr>
        <p:txBody>
          <a:bodyPr anchorCtr="0" anchor="ctr" bIns="91425" lIns="91425" rIns="91425" tIns="91425"/>
          <a:lstStyle>
            <a:lvl1pPr indent="0" marL="0" marR="0" rtl="0" algn="l">
              <a:spcBef>
                <a:spcPts val="0"/>
              </a:spcBef>
              <a:buClr>
                <a:schemeClr val="dk2"/>
              </a:buClr>
              <a:buFont typeface="Arial"/>
              <a:buNone/>
              <a:defRPr b="0" baseline="0" i="0" sz="4400" u="none" cap="none" strike="noStrike">
                <a:solidFill>
                  <a:schemeClr val="dk2"/>
                </a:solidFill>
                <a:latin typeface="Arial"/>
                <a:ea typeface="Arial"/>
                <a:cs typeface="Arial"/>
                <a:sym typeface="Arial"/>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0" name="Shape 10"/>
          <p:cNvSpPr txBox="1"/>
          <p:nvPr>
            <p:ph idx="1" type="body"/>
          </p:nvPr>
        </p:nvSpPr>
        <p:spPr>
          <a:xfrm>
            <a:off x="612647" y="1600200"/>
            <a:ext cx="8153399" cy="4526279"/>
          </a:xfrm>
          <a:prstGeom prst="rect">
            <a:avLst/>
          </a:prstGeom>
          <a:noFill/>
          <a:ln>
            <a:noFill/>
          </a:ln>
        </p:spPr>
        <p:txBody>
          <a:bodyPr anchorCtr="0" anchor="t" bIns="91425" lIns="91425" rIns="91425" tIns="91425"/>
          <a:lstStyle>
            <a:lvl1pPr indent="-209550" marL="320040" marR="0" rtl="0" algn="l">
              <a:spcBef>
                <a:spcPts val="700"/>
              </a:spcBef>
              <a:buClr>
                <a:schemeClr val="accent2"/>
              </a:buClr>
              <a:buFont typeface="Noto Symbol"/>
              <a:buChar char="◻"/>
              <a:defRPr b="0" baseline="0" i="0" sz="2900" u="none" cap="none" strike="noStrike">
                <a:solidFill>
                  <a:schemeClr val="dk1"/>
                </a:solidFill>
                <a:latin typeface="Arial"/>
                <a:ea typeface="Arial"/>
                <a:cs typeface="Arial"/>
                <a:sym typeface="Arial"/>
              </a:defRPr>
            </a:lvl1pPr>
            <a:lvl2pPr indent="-168910" marL="640080" marR="0" rtl="0" algn="l">
              <a:spcBef>
                <a:spcPts val="550"/>
              </a:spcBef>
              <a:buClr>
                <a:schemeClr val="accent1"/>
              </a:buClr>
              <a:buFont typeface="Noto Symbol"/>
              <a:buChar char="⬜"/>
              <a:defRPr b="0" baseline="0" i="0" sz="2600" u="none" cap="none" strike="noStrike">
                <a:solidFill>
                  <a:schemeClr val="dk1"/>
                </a:solidFill>
                <a:latin typeface="Arial"/>
                <a:ea typeface="Arial"/>
                <a:cs typeface="Arial"/>
                <a:sym typeface="Arial"/>
              </a:defRPr>
            </a:lvl2pPr>
            <a:lvl3pPr indent="-119062" marL="914400" marR="0" rtl="0" algn="l">
              <a:spcBef>
                <a:spcPts val="500"/>
              </a:spcBef>
              <a:buClr>
                <a:schemeClr val="accent2"/>
              </a:buClr>
              <a:buFont typeface="Noto Symbol"/>
              <a:buChar char="■"/>
              <a:defRPr b="0" baseline="0" i="0" sz="2300" u="none" cap="none" strike="noStrike">
                <a:solidFill>
                  <a:schemeClr val="dk1"/>
                </a:solidFill>
                <a:latin typeface="Arial"/>
                <a:ea typeface="Arial"/>
                <a:cs typeface="Arial"/>
                <a:sym typeface="Arial"/>
              </a:defRPr>
            </a:lvl3pPr>
            <a:lvl4pPr indent="-133350" marL="1371600" marR="0" rtl="0" algn="l">
              <a:spcBef>
                <a:spcPts val="400"/>
              </a:spcBef>
              <a:buClr>
                <a:schemeClr val="accent3"/>
              </a:buClr>
              <a:buFont typeface="Noto Symbol"/>
              <a:buChar char="■"/>
              <a:defRPr b="0" baseline="0" i="0" sz="2000" u="none" cap="none" strike="noStrike">
                <a:solidFill>
                  <a:schemeClr val="dk1"/>
                </a:solidFill>
                <a:latin typeface="Arial"/>
                <a:ea typeface="Arial"/>
                <a:cs typeface="Arial"/>
                <a:sym typeface="Arial"/>
              </a:defRPr>
            </a:lvl4pPr>
            <a:lvl5pPr indent="-146050" marL="1828800" marR="0" rtl="0" algn="l">
              <a:spcBef>
                <a:spcPts val="400"/>
              </a:spcBef>
              <a:buClr>
                <a:schemeClr val="accent4"/>
              </a:buClr>
              <a:buFont typeface="Noto Symbol"/>
              <a:buChar char="■"/>
              <a:defRPr b="0" baseline="0" i="0" sz="2000" u="none" cap="none" strike="noStrike">
                <a:solidFill>
                  <a:schemeClr val="dk1"/>
                </a:solidFill>
                <a:latin typeface="Arial"/>
                <a:ea typeface="Arial"/>
                <a:cs typeface="Arial"/>
                <a:sym typeface="Arial"/>
              </a:defRPr>
            </a:lvl5pPr>
            <a:lvl6pPr indent="-121920" marL="2103120" marR="0" rtl="0" algn="l">
              <a:spcBef>
                <a:spcPts val="360"/>
              </a:spcBef>
              <a:buClr>
                <a:schemeClr val="accent1"/>
              </a:buClr>
              <a:buFont typeface="Noto Symbol"/>
              <a:buChar char="▪"/>
              <a:defRPr b="0" baseline="0" i="0" sz="1800" u="none" cap="none" strike="noStrike">
                <a:solidFill>
                  <a:schemeClr val="dk1"/>
                </a:solidFill>
                <a:latin typeface="Arial"/>
                <a:ea typeface="Arial"/>
                <a:cs typeface="Arial"/>
                <a:sym typeface="Arial"/>
              </a:defRPr>
            </a:lvl6pPr>
            <a:lvl7pPr indent="-116839" marL="2377440" marR="0" rtl="0" algn="l">
              <a:spcBef>
                <a:spcPts val="360"/>
              </a:spcBef>
              <a:buClr>
                <a:schemeClr val="accent2"/>
              </a:buClr>
              <a:buFont typeface="Noto Symbol"/>
              <a:buChar char="▪"/>
              <a:defRPr b="0" baseline="0" i="0" sz="1800" u="none" cap="none" strike="noStrike">
                <a:solidFill>
                  <a:schemeClr val="dk1"/>
                </a:solidFill>
                <a:latin typeface="Arial"/>
                <a:ea typeface="Arial"/>
                <a:cs typeface="Arial"/>
                <a:sym typeface="Arial"/>
              </a:defRPr>
            </a:lvl7pPr>
            <a:lvl8pPr indent="-124460" marL="2651760" marR="0" rtl="0" algn="l">
              <a:spcBef>
                <a:spcPts val="360"/>
              </a:spcBef>
              <a:buClr>
                <a:schemeClr val="accent3"/>
              </a:buClr>
              <a:buFont typeface="Noto Symbol"/>
              <a:buChar char="▪"/>
              <a:defRPr b="0" baseline="0" i="0" sz="1800" u="none" cap="none" strike="noStrike">
                <a:solidFill>
                  <a:schemeClr val="dk1"/>
                </a:solidFill>
                <a:latin typeface="Arial"/>
                <a:ea typeface="Arial"/>
                <a:cs typeface="Arial"/>
                <a:sym typeface="Arial"/>
              </a:defRPr>
            </a:lvl8pPr>
            <a:lvl9pPr indent="-119379" marL="2926080" marR="0" rtl="0" algn="l">
              <a:spcBef>
                <a:spcPts val="360"/>
              </a:spcBef>
              <a:buClr>
                <a:schemeClr val="accent4"/>
              </a:buClr>
              <a:buFont typeface="Noto Symbol"/>
              <a:buChar char="▪"/>
              <a:defRPr b="0" baseline="0" i="0" sz="1800" u="none" cap="none" strike="noStrike">
                <a:solidFill>
                  <a:schemeClr val="dk1"/>
                </a:solidFill>
                <a:latin typeface="Arial"/>
                <a:ea typeface="Arial"/>
                <a:cs typeface="Arial"/>
                <a:sym typeface="Arial"/>
              </a:defRPr>
            </a:lvl9pPr>
          </a:lstStyle>
          <a:p/>
        </p:txBody>
      </p:sp>
      <p:sp>
        <p:nvSpPr>
          <p:cNvPr id="11" name="Shape 11"/>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2" name="Shape 12"/>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 name="Shape 13"/>
          <p:cNvSpPr/>
          <p:nvPr/>
        </p:nvSpPr>
        <p:spPr>
          <a:xfrm>
            <a:off x="0" y="1234440"/>
            <a:ext cx="9144000" cy="320039"/>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14" name="Shape 14"/>
          <p:cNvSpPr/>
          <p:nvPr/>
        </p:nvSpPr>
        <p:spPr>
          <a:xfrm>
            <a:off x="0" y="1280159"/>
            <a:ext cx="533399" cy="22860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15" name="Shape 15"/>
          <p:cNvSpPr/>
          <p:nvPr/>
        </p:nvSpPr>
        <p:spPr>
          <a:xfrm>
            <a:off x="590550" y="1280159"/>
            <a:ext cx="8553450" cy="22860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16" name="Shape 16"/>
          <p:cNvSpPr txBox="1"/>
          <p:nvPr>
            <p:ph idx="12" type="sldNum"/>
          </p:nvPr>
        </p:nvSpPr>
        <p:spPr>
          <a:xfrm>
            <a:off x="0" y="1272221"/>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ctrTitle"/>
          </p:nvPr>
        </p:nvSpPr>
        <p:spPr>
          <a:xfrm>
            <a:off x="1331640" y="1168151"/>
            <a:ext cx="6476999" cy="1828800"/>
          </a:xfrm>
          <a:prstGeom prst="rect">
            <a:avLst/>
          </a:prstGeom>
          <a:noFill/>
          <a:ln>
            <a:noFill/>
          </a:ln>
        </p:spPr>
        <p:txBody>
          <a:bodyPr anchorCtr="0" anchor="b" bIns="45700" lIns="91425" rIns="91425" tIns="45700">
            <a:noAutofit/>
          </a:bodyPr>
          <a:lstStyle/>
          <a:p>
            <a:pPr indent="0" lvl="0" marL="0" marR="0" rtl="0" algn="ctr">
              <a:spcBef>
                <a:spcPts val="0"/>
              </a:spcBef>
              <a:buClr>
                <a:schemeClr val="lt2"/>
              </a:buClr>
              <a:buSzPct val="25000"/>
              <a:buFont typeface="Arial"/>
              <a:buNone/>
            </a:pPr>
            <a:r>
              <a:rPr b="0" baseline="0" i="0" lang="es-CR" sz="5400" u="none" cap="none" strike="noStrike">
                <a:solidFill>
                  <a:schemeClr val="lt2"/>
                </a:solidFill>
                <a:latin typeface="Arial"/>
                <a:ea typeface="Arial"/>
                <a:cs typeface="Arial"/>
                <a:sym typeface="Arial"/>
              </a:rPr>
              <a:t>FUNDAMENTOS DE BASES DE DATOS</a:t>
            </a:r>
          </a:p>
        </p:txBody>
      </p:sp>
      <p:sp>
        <p:nvSpPr>
          <p:cNvPr id="101" name="Shape 101"/>
          <p:cNvSpPr txBox="1"/>
          <p:nvPr>
            <p:ph idx="1" type="subTitle"/>
          </p:nvPr>
        </p:nvSpPr>
        <p:spPr>
          <a:xfrm>
            <a:off x="611560" y="3717032"/>
            <a:ext cx="7854696" cy="1752600"/>
          </a:xfrm>
          <a:prstGeom prst="rect">
            <a:avLst/>
          </a:prstGeom>
          <a:noFill/>
          <a:ln>
            <a:noFill/>
          </a:ln>
        </p:spPr>
        <p:txBody>
          <a:bodyPr anchorCtr="0" anchor="ctr" bIns="45700" lIns="91425" rIns="91425" tIns="45700">
            <a:noAutofit/>
          </a:bodyPr>
          <a:lstStyle/>
          <a:p>
            <a:pPr indent="0" lvl="0" marL="0" marR="0" rtl="0" algn="ctr">
              <a:spcBef>
                <a:spcPts val="0"/>
              </a:spcBef>
              <a:buClr>
                <a:schemeClr val="accent2"/>
              </a:buClr>
              <a:buSzPct val="25000"/>
              <a:buFont typeface="Noto Symbol"/>
              <a:buNone/>
            </a:pPr>
            <a:r>
              <a:rPr b="1" baseline="0" i="1" lang="es-CR" sz="4000" u="none" cap="none" strike="noStrike">
                <a:solidFill>
                  <a:srgbClr val="FFFFFF"/>
                </a:solidFill>
                <a:latin typeface="Arial"/>
                <a:ea typeface="Arial"/>
                <a:cs typeface="Arial"/>
                <a:sym typeface="Arial"/>
              </a:rPr>
              <a:t>Diseño de Modelos de Bases de Datos</a:t>
            </a:r>
          </a:p>
          <a:p>
            <a:pPr indent="0" lvl="0" marL="0" marR="0" rtl="0" algn="ctr">
              <a:spcBef>
                <a:spcPts val="700"/>
              </a:spcBef>
              <a:buClr>
                <a:schemeClr val="accent2"/>
              </a:buClr>
              <a:buFont typeface="Noto Symbol"/>
              <a:buNone/>
            </a:pPr>
            <a:r>
              <a:t/>
            </a:r>
            <a:endParaRPr b="0" baseline="0" i="0" sz="2600" u="none" cap="none" strike="noStrike">
              <a:solidFill>
                <a:srgbClr val="FFFFFF"/>
              </a:solidFill>
              <a:latin typeface="Arial"/>
              <a:ea typeface="Arial"/>
              <a:cs typeface="Arial"/>
              <a:sym typeface="Arial"/>
            </a:endParaRPr>
          </a:p>
          <a:p>
            <a:pPr indent="0" lvl="0" marL="0" marR="0" rtl="0" algn="ctr">
              <a:spcBef>
                <a:spcPts val="700"/>
              </a:spcBef>
              <a:buClr>
                <a:schemeClr val="accent2"/>
              </a:buClr>
              <a:buSzPct val="25000"/>
              <a:buFont typeface="Noto Symbol"/>
              <a:buNone/>
            </a:pPr>
            <a:r>
              <a:rPr b="0" baseline="0" i="0" lang="es-CR" sz="2600" u="none" cap="none" strike="noStrike">
                <a:solidFill>
                  <a:srgbClr val="FFFFFF"/>
                </a:solidFill>
                <a:latin typeface="Arial"/>
                <a:ea typeface="Arial"/>
                <a:cs typeface="Arial"/>
                <a:sym typeface="Arial"/>
              </a:rPr>
              <a:t>Yesenia Calvo Araya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a:t>
            </a:r>
          </a:p>
        </p:txBody>
      </p:sp>
      <p:sp>
        <p:nvSpPr>
          <p:cNvPr id="186" name="Shape 186"/>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1" baseline="0" i="0" lang="es-CR" sz="2900" u="none" cap="none" strike="noStrike">
                <a:solidFill>
                  <a:schemeClr val="dk1"/>
                </a:solidFill>
                <a:latin typeface="Arial"/>
                <a:ea typeface="Arial"/>
                <a:cs typeface="Arial"/>
                <a:sym typeface="Arial"/>
              </a:rPr>
              <a:t>Herencia</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Una Subclase puede tener atributos propios y participar en relaciones por separado. </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Los atributos aplicables solamente a cada una de las Subclases, se denominan </a:t>
            </a:r>
            <a:r>
              <a:rPr b="1" baseline="0" i="0" lang="es-CR" sz="2600" u="none" cap="none" strike="noStrike">
                <a:solidFill>
                  <a:schemeClr val="dk1"/>
                </a:solidFill>
                <a:latin typeface="Arial"/>
                <a:ea typeface="Arial"/>
                <a:cs typeface="Arial"/>
                <a:sym typeface="Arial"/>
              </a:rPr>
              <a:t>atributos específicos de la subclase. </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Una Subclase </a:t>
            </a:r>
            <a:r>
              <a:rPr b="1" baseline="0" i="0" lang="es-CR" sz="2600" u="none" cap="none" strike="noStrike">
                <a:solidFill>
                  <a:schemeClr val="dk1"/>
                </a:solidFill>
                <a:latin typeface="Arial"/>
                <a:ea typeface="Arial"/>
                <a:cs typeface="Arial"/>
                <a:sym typeface="Arial"/>
              </a:rPr>
              <a:t>hereda </a:t>
            </a:r>
            <a:r>
              <a:rPr b="0" baseline="0" i="0" lang="es-CR" sz="2600" u="none" cap="none" strike="noStrike">
                <a:solidFill>
                  <a:schemeClr val="dk1"/>
                </a:solidFill>
                <a:latin typeface="Arial"/>
                <a:ea typeface="Arial"/>
                <a:cs typeface="Arial"/>
                <a:sym typeface="Arial"/>
              </a:rPr>
              <a:t>todos los atributos de la Superclase, y todas las relaciones en las que participa la Superclase. </a:t>
            </a:r>
          </a:p>
          <a:p>
            <a:pPr indent="-168910" lvl="1" marL="640080" marR="0" rtl="0" algn="just">
              <a:spcBef>
                <a:spcPts val="550"/>
              </a:spcBef>
              <a:buClr>
                <a:schemeClr val="accent1"/>
              </a:buClr>
              <a:buFont typeface="Noto Symbol"/>
              <a:buNone/>
            </a:pPr>
            <a:r>
              <a:t/>
            </a:r>
            <a:endParaRPr b="0" baseline="0" i="0" sz="2600" u="none" cap="none" strike="noStrike">
              <a:solidFill>
                <a:schemeClr val="dk1"/>
              </a:solidFill>
              <a:latin typeface="Arial"/>
              <a:ea typeface="Arial"/>
              <a:cs typeface="Arial"/>
              <a:sym typeface="Arial"/>
            </a:endParaRPr>
          </a:p>
          <a:p>
            <a:pPr indent="-209550" lvl="0" marL="320040" marR="0" rtl="0" algn="just">
              <a:spcBef>
                <a:spcPts val="700"/>
              </a:spcBef>
              <a:buClr>
                <a:schemeClr val="accent2"/>
              </a:buClr>
              <a:buFont typeface="Noto Symbol"/>
              <a:buNone/>
            </a:pPr>
            <a:r>
              <a:t/>
            </a:r>
            <a:endParaRPr b="0" baseline="0" i="0" sz="29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a:t>
            </a:r>
          </a:p>
        </p:txBody>
      </p:sp>
      <p:sp>
        <p:nvSpPr>
          <p:cNvPr id="192" name="Shape 192"/>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lnSpc>
                <a:spcPct val="80000"/>
              </a:lnSpc>
              <a:spcBef>
                <a:spcPts val="0"/>
              </a:spcBef>
              <a:buClr>
                <a:schemeClr val="accent2"/>
              </a:buClr>
              <a:buSzPct val="59599"/>
              <a:buFont typeface="Noto Symbol"/>
              <a:buChar char="◻"/>
            </a:pPr>
            <a:r>
              <a:rPr b="0" baseline="0" i="0" lang="es-CR" sz="2682" u="none" cap="none" strike="noStrike">
                <a:solidFill>
                  <a:schemeClr val="dk1"/>
                </a:solidFill>
                <a:latin typeface="Arial"/>
                <a:ea typeface="Arial"/>
                <a:cs typeface="Arial"/>
                <a:sym typeface="Arial"/>
              </a:rPr>
              <a:t>Especialización</a:t>
            </a:r>
          </a:p>
          <a:p>
            <a:pPr indent="-284480" lvl="1" marL="640080" marR="0" rtl="0" algn="just">
              <a:lnSpc>
                <a:spcPct val="80000"/>
              </a:lnSpc>
              <a:spcBef>
                <a:spcPts val="550"/>
              </a:spcBef>
              <a:buClr>
                <a:schemeClr val="accent1"/>
              </a:buClr>
              <a:buSzPct val="70145"/>
              <a:buFont typeface="Noto Symbol"/>
              <a:buChar char="⬜"/>
            </a:pPr>
            <a:r>
              <a:rPr b="0" baseline="0" i="0" lang="es-CR" sz="2405" u="none" cap="none" strike="noStrike">
                <a:solidFill>
                  <a:schemeClr val="dk1"/>
                </a:solidFill>
                <a:latin typeface="Arial"/>
                <a:ea typeface="Arial"/>
                <a:cs typeface="Arial"/>
                <a:sym typeface="Arial"/>
              </a:rPr>
              <a:t>Es el proceso de definir un conjunto de subclases de un tipo de entidad denominada superclase de la especialización</a:t>
            </a:r>
          </a:p>
          <a:p>
            <a:pPr indent="-284480" lvl="1" marL="640080" marR="0" rtl="0" algn="just">
              <a:lnSpc>
                <a:spcPct val="80000"/>
              </a:lnSpc>
              <a:spcBef>
                <a:spcPts val="550"/>
              </a:spcBef>
              <a:buClr>
                <a:schemeClr val="accent1"/>
              </a:buClr>
              <a:buSzPct val="70145"/>
              <a:buFont typeface="Noto Symbol"/>
              <a:buChar char="⬜"/>
            </a:pPr>
            <a:r>
              <a:rPr b="0" baseline="0" i="0" lang="es-CR" sz="2405" u="none" cap="none" strike="noStrike">
                <a:solidFill>
                  <a:schemeClr val="dk1"/>
                </a:solidFill>
                <a:latin typeface="Arial"/>
                <a:ea typeface="Arial"/>
                <a:cs typeface="Arial"/>
                <a:sym typeface="Arial"/>
              </a:rPr>
              <a:t>El conjunto de subclases  que forman una especialización se define a partir de una característica distintiva de las entidades de la superclase.</a:t>
            </a:r>
          </a:p>
          <a:p>
            <a:pPr indent="-284480" lvl="1" marL="640080" marR="0" rtl="0" algn="just">
              <a:lnSpc>
                <a:spcPct val="80000"/>
              </a:lnSpc>
              <a:spcBef>
                <a:spcPts val="550"/>
              </a:spcBef>
              <a:buClr>
                <a:schemeClr val="accent1"/>
              </a:buClr>
              <a:buSzPct val="70145"/>
              <a:buFont typeface="Noto Symbol"/>
              <a:buChar char="⬜"/>
            </a:pPr>
            <a:r>
              <a:rPr b="0" baseline="0" i="0" lang="es-CR" sz="2405" u="none" cap="none" strike="noStrike">
                <a:solidFill>
                  <a:schemeClr val="dk1"/>
                </a:solidFill>
                <a:latin typeface="Arial"/>
                <a:ea typeface="Arial"/>
                <a:cs typeface="Arial"/>
                <a:sym typeface="Arial"/>
              </a:rPr>
              <a:t>Por ejemplo, el conjunto de subclases </a:t>
            </a:r>
            <a:r>
              <a:rPr b="0" baseline="0" i="0" lang="es-CR" sz="2405" u="none" cap="none" strike="noStrike">
                <a:solidFill>
                  <a:schemeClr val="accent2"/>
                </a:solidFill>
                <a:latin typeface="Arial"/>
                <a:ea typeface="Arial"/>
                <a:cs typeface="Arial"/>
                <a:sym typeface="Arial"/>
              </a:rPr>
              <a:t>{Secretaria, Ingeniero, Técnico}</a:t>
            </a:r>
            <a:r>
              <a:rPr b="0" baseline="0" i="0" lang="es-CR" sz="2405" u="none" cap="none" strike="noStrike">
                <a:solidFill>
                  <a:schemeClr val="dk1"/>
                </a:solidFill>
                <a:latin typeface="Arial"/>
                <a:ea typeface="Arial"/>
                <a:cs typeface="Arial"/>
                <a:sym typeface="Arial"/>
              </a:rPr>
              <a:t> es una especialización de la superclase Empleado que las distingue entre las entidades Empleado según el </a:t>
            </a:r>
            <a:r>
              <a:rPr b="0" baseline="0" i="0" lang="es-CR" sz="2405" u="none" cap="none" strike="noStrike">
                <a:solidFill>
                  <a:srgbClr val="00B0F0"/>
                </a:solidFill>
                <a:latin typeface="Arial"/>
                <a:ea typeface="Arial"/>
                <a:cs typeface="Arial"/>
                <a:sym typeface="Arial"/>
              </a:rPr>
              <a:t>tipo de trabajo</a:t>
            </a:r>
            <a:r>
              <a:rPr b="0" baseline="0" i="0" lang="es-CR" sz="2405" u="none" cap="none" strike="noStrike">
                <a:solidFill>
                  <a:schemeClr val="dk1"/>
                </a:solidFill>
                <a:latin typeface="Arial"/>
                <a:ea typeface="Arial"/>
                <a:cs typeface="Arial"/>
                <a:sym typeface="Arial"/>
              </a:rPr>
              <a:t>.</a:t>
            </a:r>
          </a:p>
          <a:p>
            <a:pPr indent="-284480" lvl="1" marL="640080" marR="0" rtl="0" algn="just">
              <a:lnSpc>
                <a:spcPct val="80000"/>
              </a:lnSpc>
              <a:spcBef>
                <a:spcPts val="550"/>
              </a:spcBef>
              <a:buClr>
                <a:schemeClr val="accent1"/>
              </a:buClr>
              <a:buSzPct val="70145"/>
              <a:buFont typeface="Noto Symbol"/>
              <a:buChar char="⬜"/>
            </a:pPr>
            <a:r>
              <a:rPr b="0" baseline="0" i="0" lang="es-CR" sz="2405" u="none" cap="none" strike="noStrike">
                <a:solidFill>
                  <a:schemeClr val="dk1"/>
                </a:solidFill>
                <a:latin typeface="Arial"/>
                <a:ea typeface="Arial"/>
                <a:cs typeface="Arial"/>
                <a:sym typeface="Arial"/>
              </a:rPr>
              <a:t>Otra especialización del tipo entidad Empleado puede originar </a:t>
            </a:r>
            <a:r>
              <a:rPr b="0" baseline="0" i="0" lang="es-CR" sz="2405" u="none" cap="none" strike="noStrike">
                <a:solidFill>
                  <a:schemeClr val="accent2"/>
                </a:solidFill>
                <a:latin typeface="Arial"/>
                <a:ea typeface="Arial"/>
                <a:cs typeface="Arial"/>
                <a:sym typeface="Arial"/>
              </a:rPr>
              <a:t>{Empleado asalariado, Empleado por horas}</a:t>
            </a:r>
            <a:r>
              <a:rPr b="0" baseline="0" i="0" lang="es-CR" sz="2405" u="none" cap="none" strike="noStrike">
                <a:solidFill>
                  <a:schemeClr val="dk1"/>
                </a:solidFill>
                <a:latin typeface="Arial"/>
                <a:ea typeface="Arial"/>
                <a:cs typeface="Arial"/>
                <a:sym typeface="Arial"/>
              </a:rPr>
              <a:t>; la distinción en este caso es por el </a:t>
            </a:r>
            <a:r>
              <a:rPr b="0" baseline="0" i="0" lang="es-CR" sz="2405" u="none" cap="none" strike="noStrike">
                <a:solidFill>
                  <a:srgbClr val="00B0F0"/>
                </a:solidFill>
                <a:latin typeface="Arial"/>
                <a:ea typeface="Arial"/>
                <a:cs typeface="Arial"/>
                <a:sym typeface="Arial"/>
              </a:rPr>
              <a:t>método de pago</a:t>
            </a:r>
            <a:r>
              <a:rPr b="0" baseline="0" i="0" lang="es-CR" sz="2405" u="none" cap="none" strike="noStrike">
                <a:solidFill>
                  <a:schemeClr val="dk1"/>
                </a:solidFill>
                <a:latin typeface="Arial"/>
                <a:ea typeface="Arial"/>
                <a:cs typeface="Arial"/>
                <a:sym typeface="Arial"/>
              </a:rPr>
              <a: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a:t>
            </a:r>
          </a:p>
        </p:txBody>
      </p:sp>
      <p:grpSp>
        <p:nvGrpSpPr>
          <p:cNvPr id="198" name="Shape 198"/>
          <p:cNvGrpSpPr/>
          <p:nvPr/>
        </p:nvGrpSpPr>
        <p:grpSpPr>
          <a:xfrm>
            <a:off x="7236417" y="6235811"/>
            <a:ext cx="1600509" cy="504825"/>
            <a:chOff x="2396" y="2057"/>
            <a:chExt cx="915" cy="288"/>
          </a:xfrm>
        </p:grpSpPr>
        <p:sp>
          <p:nvSpPr>
            <p:cNvPr id="199" name="Shape 199"/>
            <p:cNvSpPr txBox="1"/>
            <p:nvPr/>
          </p:nvSpPr>
          <p:spPr>
            <a:xfrm>
              <a:off x="2447" y="2063"/>
              <a:ext cx="864" cy="233"/>
            </a:xfrm>
            <a:prstGeom prst="rect">
              <a:avLst/>
            </a:prstGeom>
            <a:noFill/>
            <a:ln>
              <a:noFill/>
            </a:ln>
          </p:spPr>
          <p:txBody>
            <a:bodyPr anchorCtr="0" anchor="t" bIns="50375" lIns="100775" rIns="100775" tIns="50375">
              <a:noAutofit/>
            </a:bodyPr>
            <a:lstStyle/>
            <a:p>
              <a:pPr indent="0" lvl="0" marL="0" marR="0" rtl="0" algn="ctr">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Sindicato</a:t>
              </a:r>
            </a:p>
          </p:txBody>
        </p:sp>
        <p:sp>
          <p:nvSpPr>
            <p:cNvPr id="200" name="Shape 200"/>
            <p:cNvSpPr/>
            <p:nvPr/>
          </p:nvSpPr>
          <p:spPr>
            <a:xfrm>
              <a:off x="2396" y="2057"/>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grpSp>
        <p:nvGrpSpPr>
          <p:cNvPr id="201" name="Shape 201"/>
          <p:cNvGrpSpPr/>
          <p:nvPr/>
        </p:nvGrpSpPr>
        <p:grpSpPr>
          <a:xfrm>
            <a:off x="302610" y="4195165"/>
            <a:ext cx="1595437" cy="778163"/>
            <a:chOff x="3600" y="2831"/>
            <a:chExt cx="911" cy="290"/>
          </a:xfrm>
        </p:grpSpPr>
        <p:sp>
          <p:nvSpPr>
            <p:cNvPr id="202" name="Shape 202"/>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Secretaria</a:t>
              </a:r>
            </a:p>
          </p:txBody>
        </p:sp>
        <p:sp>
          <p:nvSpPr>
            <p:cNvPr id="203" name="Shape 203"/>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grpSp>
        <p:nvGrpSpPr>
          <p:cNvPr id="204" name="Shape 204"/>
          <p:cNvGrpSpPr/>
          <p:nvPr/>
        </p:nvGrpSpPr>
        <p:grpSpPr>
          <a:xfrm>
            <a:off x="2066324" y="4195165"/>
            <a:ext cx="1595437" cy="778163"/>
            <a:chOff x="3600" y="2831"/>
            <a:chExt cx="911" cy="290"/>
          </a:xfrm>
        </p:grpSpPr>
        <p:sp>
          <p:nvSpPr>
            <p:cNvPr id="205" name="Shape 205"/>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Ingeniero</a:t>
              </a:r>
            </a:p>
          </p:txBody>
        </p:sp>
        <p:sp>
          <p:nvSpPr>
            <p:cNvPr id="206" name="Shape 206"/>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cxnSp>
        <p:nvCxnSpPr>
          <p:cNvPr id="207" name="Shape 207"/>
          <p:cNvCxnSpPr/>
          <p:nvPr/>
        </p:nvCxnSpPr>
        <p:spPr>
          <a:xfrm flipH="1">
            <a:off x="1058341" y="2966006"/>
            <a:ext cx="1474261" cy="1204183"/>
          </a:xfrm>
          <a:prstGeom prst="straightConnector1">
            <a:avLst/>
          </a:prstGeom>
          <a:noFill/>
          <a:ln cap="flat" cmpd="sng" w="9525">
            <a:solidFill>
              <a:schemeClr val="dk1"/>
            </a:solidFill>
            <a:prstDash val="solid"/>
            <a:round/>
            <a:headEnd len="med" w="med" type="none"/>
            <a:tailEnd len="med" w="med" type="none"/>
          </a:ln>
        </p:spPr>
      </p:cxnSp>
      <p:cxnSp>
        <p:nvCxnSpPr>
          <p:cNvPr id="208" name="Shape 208"/>
          <p:cNvCxnSpPr/>
          <p:nvPr/>
        </p:nvCxnSpPr>
        <p:spPr>
          <a:xfrm>
            <a:off x="2698323" y="3235274"/>
            <a:ext cx="123650" cy="959892"/>
          </a:xfrm>
          <a:prstGeom prst="straightConnector1">
            <a:avLst/>
          </a:prstGeom>
          <a:noFill/>
          <a:ln cap="flat" cmpd="sng" w="9525">
            <a:solidFill>
              <a:schemeClr val="dk1"/>
            </a:solidFill>
            <a:prstDash val="solid"/>
            <a:round/>
            <a:headEnd len="med" w="med" type="none"/>
            <a:tailEnd len="med" w="med" type="none"/>
          </a:ln>
        </p:spPr>
      </p:cxnSp>
      <p:sp>
        <p:nvSpPr>
          <p:cNvPr id="209" name="Shape 209"/>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Especialización</a:t>
            </a:r>
          </a:p>
        </p:txBody>
      </p:sp>
      <p:grpSp>
        <p:nvGrpSpPr>
          <p:cNvPr id="210" name="Shape 210"/>
          <p:cNvGrpSpPr/>
          <p:nvPr/>
        </p:nvGrpSpPr>
        <p:grpSpPr>
          <a:xfrm>
            <a:off x="3770257" y="4170188"/>
            <a:ext cx="1595437" cy="778163"/>
            <a:chOff x="3600" y="2831"/>
            <a:chExt cx="911" cy="290"/>
          </a:xfrm>
        </p:grpSpPr>
        <p:sp>
          <p:nvSpPr>
            <p:cNvPr id="211" name="Shape 211"/>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Técnico</a:t>
              </a:r>
            </a:p>
          </p:txBody>
        </p:sp>
        <p:sp>
          <p:nvSpPr>
            <p:cNvPr id="212" name="Shape 212"/>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cxnSp>
        <p:nvCxnSpPr>
          <p:cNvPr id="213" name="Shape 213"/>
          <p:cNvCxnSpPr/>
          <p:nvPr/>
        </p:nvCxnSpPr>
        <p:spPr>
          <a:xfrm>
            <a:off x="2864043" y="2966005"/>
            <a:ext cx="1661948" cy="1176337"/>
          </a:xfrm>
          <a:prstGeom prst="straightConnector1">
            <a:avLst/>
          </a:prstGeom>
          <a:noFill/>
          <a:ln cap="flat" cmpd="sng" w="9525">
            <a:solidFill>
              <a:schemeClr val="dk1"/>
            </a:solidFill>
            <a:prstDash val="solid"/>
            <a:round/>
            <a:headEnd len="med" w="med" type="none"/>
            <a:tailEnd len="med" w="med" type="none"/>
          </a:ln>
        </p:spPr>
      </p:cxnSp>
      <p:grpSp>
        <p:nvGrpSpPr>
          <p:cNvPr id="214" name="Shape 214"/>
          <p:cNvGrpSpPr/>
          <p:nvPr/>
        </p:nvGrpSpPr>
        <p:grpSpPr>
          <a:xfrm>
            <a:off x="5523120" y="4155563"/>
            <a:ext cx="1595437" cy="1165908"/>
            <a:chOff x="3600" y="2831"/>
            <a:chExt cx="911" cy="435"/>
          </a:xfrm>
        </p:grpSpPr>
        <p:sp>
          <p:nvSpPr>
            <p:cNvPr id="215" name="Shape 215"/>
            <p:cNvSpPr txBox="1"/>
            <p:nvPr/>
          </p:nvSpPr>
          <p:spPr>
            <a:xfrm>
              <a:off x="3600" y="2856"/>
              <a:ext cx="911" cy="410"/>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Empleado asalariado</a:t>
              </a:r>
            </a:p>
          </p:txBody>
        </p:sp>
        <p:sp>
          <p:nvSpPr>
            <p:cNvPr id="216" name="Shape 216"/>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cxnSp>
        <p:nvCxnSpPr>
          <p:cNvPr id="217" name="Shape 217"/>
          <p:cNvCxnSpPr/>
          <p:nvPr/>
        </p:nvCxnSpPr>
        <p:spPr>
          <a:xfrm flipH="1">
            <a:off x="6278768" y="2966005"/>
            <a:ext cx="590098" cy="1189563"/>
          </a:xfrm>
          <a:prstGeom prst="straightConnector1">
            <a:avLst/>
          </a:prstGeom>
          <a:noFill/>
          <a:ln cap="flat" cmpd="sng" w="9525">
            <a:solidFill>
              <a:schemeClr val="dk1"/>
            </a:solidFill>
            <a:prstDash val="solid"/>
            <a:round/>
            <a:headEnd len="med" w="med" type="none"/>
            <a:tailEnd len="med" w="med" type="none"/>
          </a:ln>
        </p:spPr>
      </p:cxnSp>
      <p:grpSp>
        <p:nvGrpSpPr>
          <p:cNvPr id="218" name="Shape 218"/>
          <p:cNvGrpSpPr/>
          <p:nvPr/>
        </p:nvGrpSpPr>
        <p:grpSpPr>
          <a:xfrm>
            <a:off x="7227053" y="4130591"/>
            <a:ext cx="1595437" cy="1117775"/>
            <a:chOff x="3600" y="2831"/>
            <a:chExt cx="911" cy="417"/>
          </a:xfrm>
        </p:grpSpPr>
        <p:sp>
          <p:nvSpPr>
            <p:cNvPr id="219" name="Shape 219"/>
            <p:cNvSpPr txBox="1"/>
            <p:nvPr/>
          </p:nvSpPr>
          <p:spPr>
            <a:xfrm>
              <a:off x="3600" y="2838"/>
              <a:ext cx="911" cy="410"/>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Empleado por hora</a:t>
              </a:r>
            </a:p>
          </p:txBody>
        </p:sp>
        <p:sp>
          <p:nvSpPr>
            <p:cNvPr id="220" name="Shape 220"/>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cxnSp>
        <p:nvCxnSpPr>
          <p:cNvPr id="221" name="Shape 221"/>
          <p:cNvCxnSpPr/>
          <p:nvPr/>
        </p:nvCxnSpPr>
        <p:spPr>
          <a:xfrm>
            <a:off x="7151814" y="3018828"/>
            <a:ext cx="830974" cy="1083913"/>
          </a:xfrm>
          <a:prstGeom prst="straightConnector1">
            <a:avLst/>
          </a:prstGeom>
          <a:noFill/>
          <a:ln cap="flat" cmpd="sng" w="9525">
            <a:solidFill>
              <a:schemeClr val="dk1"/>
            </a:solidFill>
            <a:prstDash val="solid"/>
            <a:round/>
            <a:headEnd len="med" w="med" type="none"/>
            <a:tailEnd len="med" w="med" type="none"/>
          </a:ln>
        </p:spPr>
      </p:cxnSp>
      <p:cxnSp>
        <p:nvCxnSpPr>
          <p:cNvPr id="222" name="Shape 222"/>
          <p:cNvCxnSpPr/>
          <p:nvPr/>
        </p:nvCxnSpPr>
        <p:spPr>
          <a:xfrm flipH="1">
            <a:off x="2698323" y="2410369"/>
            <a:ext cx="1827667" cy="319656"/>
          </a:xfrm>
          <a:prstGeom prst="straightConnector1">
            <a:avLst/>
          </a:prstGeom>
          <a:noFill/>
          <a:ln cap="flat" cmpd="sng" w="9525">
            <a:solidFill>
              <a:schemeClr val="dk1"/>
            </a:solidFill>
            <a:prstDash val="solid"/>
            <a:round/>
            <a:headEnd len="med" w="med" type="none"/>
            <a:tailEnd len="med" w="med" type="none"/>
          </a:ln>
        </p:spPr>
      </p:cxnSp>
      <p:cxnSp>
        <p:nvCxnSpPr>
          <p:cNvPr id="223" name="Shape 223"/>
          <p:cNvCxnSpPr/>
          <p:nvPr/>
        </p:nvCxnSpPr>
        <p:spPr>
          <a:xfrm>
            <a:off x="4572000" y="2420888"/>
            <a:ext cx="2376263" cy="361115"/>
          </a:xfrm>
          <a:prstGeom prst="straightConnector1">
            <a:avLst/>
          </a:prstGeom>
          <a:noFill/>
          <a:ln cap="flat" cmpd="sng" w="9525">
            <a:solidFill>
              <a:schemeClr val="dk1"/>
            </a:solidFill>
            <a:prstDash val="solid"/>
            <a:round/>
            <a:headEnd len="med" w="med" type="none"/>
            <a:tailEnd len="med" w="med" type="none"/>
          </a:ln>
        </p:spPr>
      </p:cxnSp>
      <p:sp>
        <p:nvSpPr>
          <p:cNvPr id="224" name="Shape 224"/>
          <p:cNvSpPr/>
          <p:nvPr/>
        </p:nvSpPr>
        <p:spPr>
          <a:xfrm>
            <a:off x="7236296" y="5157192"/>
            <a:ext cx="1512166" cy="843832"/>
          </a:xfrm>
          <a:prstGeom prst="flowChartDecision">
            <a:avLst/>
          </a:prstGeom>
          <a:noFill/>
          <a:ln cap="flat" cmpd="sng" w="1905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s-CR" sz="1400" u="none" cap="none" strike="noStrike">
                <a:solidFill>
                  <a:schemeClr val="dk1"/>
                </a:solidFill>
                <a:latin typeface="Arial"/>
                <a:ea typeface="Arial"/>
                <a:cs typeface="Arial"/>
                <a:sym typeface="Arial"/>
              </a:rPr>
              <a:t>Afiliado a</a:t>
            </a:r>
          </a:p>
        </p:txBody>
      </p:sp>
      <p:grpSp>
        <p:nvGrpSpPr>
          <p:cNvPr id="225" name="Shape 225"/>
          <p:cNvGrpSpPr/>
          <p:nvPr/>
        </p:nvGrpSpPr>
        <p:grpSpPr>
          <a:xfrm>
            <a:off x="3851919" y="1916063"/>
            <a:ext cx="1511300" cy="504825"/>
            <a:chOff x="2447" y="2015"/>
            <a:chExt cx="864" cy="288"/>
          </a:xfrm>
        </p:grpSpPr>
        <p:sp>
          <p:nvSpPr>
            <p:cNvPr id="226" name="Shape 226"/>
            <p:cNvSpPr txBox="1"/>
            <p:nvPr/>
          </p:nvSpPr>
          <p:spPr>
            <a:xfrm>
              <a:off x="2447" y="2063"/>
              <a:ext cx="864" cy="233"/>
            </a:xfrm>
            <a:prstGeom prst="rect">
              <a:avLst/>
            </a:prstGeom>
            <a:noFill/>
            <a:ln>
              <a:noFill/>
            </a:ln>
          </p:spPr>
          <p:txBody>
            <a:bodyPr anchorCtr="0" anchor="t" bIns="50375" lIns="100775" rIns="100775" tIns="50375">
              <a:noAutofit/>
            </a:bodyPr>
            <a:lstStyle/>
            <a:p>
              <a:pPr indent="0" lvl="0" marL="0" marR="0" rtl="0" algn="ctr">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Empleado</a:t>
              </a:r>
            </a:p>
          </p:txBody>
        </p:sp>
        <p:sp>
          <p:nvSpPr>
            <p:cNvPr id="227" name="Shape 227"/>
            <p:cNvSpPr/>
            <p:nvPr/>
          </p:nvSpPr>
          <p:spPr>
            <a:xfrm>
              <a:off x="2447" y="2015"/>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cxnSp>
        <p:nvCxnSpPr>
          <p:cNvPr id="228" name="Shape 228"/>
          <p:cNvCxnSpPr/>
          <p:nvPr/>
        </p:nvCxnSpPr>
        <p:spPr>
          <a:xfrm>
            <a:off x="8008199" y="4900735"/>
            <a:ext cx="0" cy="256458"/>
          </a:xfrm>
          <a:prstGeom prst="straightConnector1">
            <a:avLst/>
          </a:prstGeom>
          <a:noFill/>
          <a:ln cap="flat" cmpd="sng" w="9525">
            <a:solidFill>
              <a:schemeClr val="dk1"/>
            </a:solidFill>
            <a:prstDash val="solid"/>
            <a:round/>
            <a:headEnd len="med" w="med" type="none"/>
            <a:tailEnd len="med" w="med" type="none"/>
          </a:ln>
        </p:spPr>
      </p:cxnSp>
      <p:cxnSp>
        <p:nvCxnSpPr>
          <p:cNvPr id="229" name="Shape 229"/>
          <p:cNvCxnSpPr/>
          <p:nvPr/>
        </p:nvCxnSpPr>
        <p:spPr>
          <a:xfrm>
            <a:off x="7980528" y="5989871"/>
            <a:ext cx="0" cy="256458"/>
          </a:xfrm>
          <a:prstGeom prst="straightConnector1">
            <a:avLst/>
          </a:prstGeom>
          <a:noFill/>
          <a:ln cap="flat" cmpd="sng" w="9525">
            <a:solidFill>
              <a:schemeClr val="dk1"/>
            </a:solidFill>
            <a:prstDash val="solid"/>
            <a:round/>
            <a:headEnd len="med" w="med" type="none"/>
            <a:tailEnd len="med" w="med" type="none"/>
          </a:ln>
        </p:spPr>
      </p:cxnSp>
      <p:sp>
        <p:nvSpPr>
          <p:cNvPr id="230" name="Shape 230"/>
          <p:cNvSpPr/>
          <p:nvPr/>
        </p:nvSpPr>
        <p:spPr>
          <a:xfrm rot="10800000">
            <a:off x="2374287" y="2730027"/>
            <a:ext cx="648071" cy="505246"/>
          </a:xfrm>
          <a:prstGeom prst="triangle">
            <a:avLst>
              <a:gd fmla="val 50000" name="adj"/>
            </a:avLst>
          </a:prstGeom>
          <a:no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231" name="Shape 231"/>
          <p:cNvSpPr/>
          <p:nvPr/>
        </p:nvSpPr>
        <p:spPr>
          <a:xfrm rot="10800000">
            <a:off x="6682395" y="2782004"/>
            <a:ext cx="648071" cy="505246"/>
          </a:xfrm>
          <a:prstGeom prst="triangle">
            <a:avLst>
              <a:gd fmla="val 50000" name="adj"/>
            </a:avLst>
          </a:prstGeom>
          <a:no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a:t>
            </a:r>
          </a:p>
        </p:txBody>
      </p:sp>
      <p:sp>
        <p:nvSpPr>
          <p:cNvPr id="238" name="Shape 238"/>
          <p:cNvSpPr txBox="1"/>
          <p:nvPr>
            <p:ph idx="1" type="body"/>
          </p:nvPr>
        </p:nvSpPr>
        <p:spPr>
          <a:xfrm>
            <a:off x="612647" y="1600200"/>
            <a:ext cx="8153399" cy="2764904"/>
          </a:xfrm>
          <a:prstGeom prst="rect">
            <a:avLst/>
          </a:prstGeom>
          <a:noFill/>
          <a:ln>
            <a:noFill/>
          </a:ln>
        </p:spPr>
        <p:txBody>
          <a:bodyPr anchorCtr="0" anchor="t" bIns="45700" lIns="91425" rIns="91425" tIns="45700">
            <a:noAutofit/>
          </a:bodyPr>
          <a:lstStyle/>
          <a:p>
            <a:pPr indent="-320040" lvl="0" marL="320040" marR="0" rtl="0" algn="just">
              <a:lnSpc>
                <a:spcPct val="90000"/>
              </a:lnSpc>
              <a:spcBef>
                <a:spcPts val="0"/>
              </a:spcBef>
              <a:buClr>
                <a:schemeClr val="accent2"/>
              </a:buClr>
              <a:buSzPct val="59599"/>
              <a:buFont typeface="Noto Symbol"/>
              <a:buChar char="◻"/>
            </a:pPr>
            <a:r>
              <a:rPr b="0" baseline="0" i="0" lang="es-CR" sz="2682" u="none" cap="none" strike="noStrike">
                <a:solidFill>
                  <a:schemeClr val="dk1"/>
                </a:solidFill>
                <a:latin typeface="Arial"/>
                <a:ea typeface="Arial"/>
                <a:cs typeface="Arial"/>
                <a:sym typeface="Arial"/>
              </a:rPr>
              <a:t>Generalización</a:t>
            </a:r>
          </a:p>
          <a:p>
            <a:pPr indent="-284480" lvl="1" marL="640080" marR="0" rtl="0" algn="just">
              <a:lnSpc>
                <a:spcPct val="90000"/>
              </a:lnSpc>
              <a:spcBef>
                <a:spcPts val="550"/>
              </a:spcBef>
              <a:buClr>
                <a:schemeClr val="accent1"/>
              </a:buClr>
              <a:buSzPct val="70145"/>
              <a:buFont typeface="Noto Symbol"/>
              <a:buChar char="⬜"/>
            </a:pPr>
            <a:r>
              <a:rPr b="0" baseline="0" i="0" lang="es-CR" sz="2405" u="none" cap="none" strike="noStrike">
                <a:solidFill>
                  <a:schemeClr val="dk1"/>
                </a:solidFill>
                <a:latin typeface="Arial"/>
                <a:ea typeface="Arial"/>
                <a:cs typeface="Arial"/>
                <a:sym typeface="Arial"/>
              </a:rPr>
              <a:t>Se puede concebir el proceso inverso de abstracción en el que se suprimen las diferencias entre varios tipos de entidad, se identifican sus rasgos comunes y se generalizan para formar una sola superclase.</a:t>
            </a:r>
          </a:p>
          <a:p>
            <a:pPr indent="-284480" lvl="1" marL="640080" marR="0" rtl="0" algn="just">
              <a:lnSpc>
                <a:spcPct val="90000"/>
              </a:lnSpc>
              <a:spcBef>
                <a:spcPts val="550"/>
              </a:spcBef>
              <a:buClr>
                <a:schemeClr val="accent1"/>
              </a:buClr>
              <a:buSzPct val="70145"/>
              <a:buFont typeface="Noto Symbol"/>
              <a:buChar char="⬜"/>
            </a:pPr>
            <a:r>
              <a:rPr b="0" baseline="0" i="0" lang="es-CR" sz="2405" u="none" cap="none" strike="noStrike">
                <a:solidFill>
                  <a:schemeClr val="dk1"/>
                </a:solidFill>
                <a:latin typeface="Arial"/>
                <a:ea typeface="Arial"/>
                <a:cs typeface="Arial"/>
                <a:sym typeface="Arial"/>
              </a:rPr>
              <a:t>Por ejemplo, considere los tipos de entidad Coche y Camión.</a:t>
            </a:r>
          </a:p>
          <a:p>
            <a:pPr indent="-177577" lvl="1" marL="640080" marR="0" rtl="0" algn="just">
              <a:lnSpc>
                <a:spcPct val="90000"/>
              </a:lnSpc>
              <a:spcBef>
                <a:spcPts val="550"/>
              </a:spcBef>
              <a:buClr>
                <a:schemeClr val="accent1"/>
              </a:buClr>
              <a:buFont typeface="Noto Symbol"/>
              <a:buNone/>
            </a:pPr>
            <a:r>
              <a:t/>
            </a:r>
            <a:endParaRPr b="0" baseline="0" i="0" sz="2405" u="none" cap="none" strike="noStrike">
              <a:solidFill>
                <a:schemeClr val="dk1"/>
              </a:solidFill>
              <a:latin typeface="Arial"/>
              <a:ea typeface="Arial"/>
              <a:cs typeface="Arial"/>
              <a:sym typeface="Arial"/>
            </a:endParaRPr>
          </a:p>
        </p:txBody>
      </p:sp>
      <p:pic>
        <p:nvPicPr>
          <p:cNvPr id="239" name="Shape 239"/>
          <p:cNvPicPr preferRelativeResize="0"/>
          <p:nvPr/>
        </p:nvPicPr>
        <p:blipFill rotWithShape="1">
          <a:blip r:embed="rId3">
            <a:alphaModFix/>
          </a:blip>
          <a:srcRect b="0" l="0" r="0" t="0"/>
          <a:stretch/>
        </p:blipFill>
        <p:spPr>
          <a:xfrm>
            <a:off x="733747" y="4365103"/>
            <a:ext cx="8086724" cy="214312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a:t>
            </a:r>
          </a:p>
        </p:txBody>
      </p:sp>
      <p:sp>
        <p:nvSpPr>
          <p:cNvPr id="245" name="Shape 245"/>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209550" lvl="0" marL="320040" marR="0" rtl="0" algn="just">
              <a:spcBef>
                <a:spcPts val="0"/>
              </a:spcBef>
              <a:buClr>
                <a:schemeClr val="accent2"/>
              </a:buClr>
              <a:buFont typeface="Noto Symbol"/>
              <a:buNone/>
            </a:pPr>
            <a:r>
              <a:t/>
            </a:r>
            <a:endParaRPr b="0" baseline="0" i="0" sz="2900" u="none" cap="none" strike="noStrike">
              <a:solidFill>
                <a:schemeClr val="dk1"/>
              </a:solidFill>
              <a:latin typeface="Arial"/>
              <a:ea typeface="Arial"/>
              <a:cs typeface="Arial"/>
              <a:sym typeface="Arial"/>
            </a:endParaRPr>
          </a:p>
        </p:txBody>
      </p:sp>
      <p:pic>
        <p:nvPicPr>
          <p:cNvPr id="246" name="Shape 246"/>
          <p:cNvPicPr preferRelativeResize="0"/>
          <p:nvPr/>
        </p:nvPicPr>
        <p:blipFill rotWithShape="1">
          <a:blip r:embed="rId3">
            <a:alphaModFix/>
          </a:blip>
          <a:srcRect b="0" l="0" r="0" t="0"/>
          <a:stretch/>
        </p:blipFill>
        <p:spPr>
          <a:xfrm>
            <a:off x="1043608" y="1607400"/>
            <a:ext cx="6975500" cy="5133967"/>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a:t>
            </a:r>
          </a:p>
        </p:txBody>
      </p:sp>
      <p:sp>
        <p:nvSpPr>
          <p:cNvPr id="252" name="Shape 252"/>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1" baseline="0" i="0" lang="es-CR" sz="2900" u="none" cap="none" strike="noStrike">
                <a:solidFill>
                  <a:schemeClr val="dk1"/>
                </a:solidFill>
                <a:latin typeface="Arial"/>
                <a:ea typeface="Arial"/>
                <a:cs typeface="Arial"/>
                <a:sym typeface="Arial"/>
              </a:rPr>
              <a:t>Generalización </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Énfasis en las similitudes. </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Cada instancia de la superclase es también una instancia de alguno de los subtipos. </a:t>
            </a:r>
          </a:p>
          <a:p>
            <a:pPr indent="-320040" lvl="0" marL="320040" marR="0" rtl="0" algn="just">
              <a:spcBef>
                <a:spcPts val="700"/>
              </a:spcBef>
              <a:buClr>
                <a:schemeClr val="accent2"/>
              </a:buClr>
              <a:buSzPct val="59999"/>
              <a:buFont typeface="Noto Symbol"/>
              <a:buChar char="◻"/>
            </a:pPr>
            <a:r>
              <a:rPr b="1" baseline="0" i="0" lang="es-CR" sz="2900" u="none" cap="none" strike="noStrike">
                <a:solidFill>
                  <a:schemeClr val="dk1"/>
                </a:solidFill>
                <a:latin typeface="Arial"/>
                <a:ea typeface="Arial"/>
                <a:cs typeface="Arial"/>
                <a:sym typeface="Arial"/>
              </a:rPr>
              <a:t>Especialización </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Énfasis en las diferencias. </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Alguna instancia de la superclase puede no ser instancia de ninguna subclase. </a:t>
            </a:r>
          </a:p>
          <a:p>
            <a:pPr indent="-209550" lvl="0" marL="320040" marR="0" rtl="0" algn="just">
              <a:spcBef>
                <a:spcPts val="700"/>
              </a:spcBef>
              <a:buClr>
                <a:schemeClr val="accent2"/>
              </a:buClr>
              <a:buFont typeface="Noto Symbol"/>
              <a:buNone/>
            </a:pPr>
            <a:r>
              <a:t/>
            </a:r>
            <a:endParaRPr b="0" baseline="0" i="0" sz="29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a:t>
            </a:r>
          </a:p>
        </p:txBody>
      </p:sp>
      <p:sp>
        <p:nvSpPr>
          <p:cNvPr id="258" name="Shape 258"/>
          <p:cNvSpPr txBox="1"/>
          <p:nvPr>
            <p:ph idx="1" type="body"/>
          </p:nvPr>
        </p:nvSpPr>
        <p:spPr>
          <a:xfrm>
            <a:off x="612647" y="1600200"/>
            <a:ext cx="8153399" cy="3268960"/>
          </a:xfrm>
          <a:prstGeom prst="rect">
            <a:avLst/>
          </a:prstGeom>
          <a:noFill/>
          <a:ln>
            <a:noFill/>
          </a:ln>
        </p:spPr>
        <p:txBody>
          <a:bodyPr anchorCtr="0" anchor="t" bIns="45700" lIns="91425" rIns="91425" tIns="45700">
            <a:noAutofit/>
          </a:bodyPr>
          <a:lstStyle/>
          <a:p>
            <a:pPr indent="-320040" lvl="0" marL="320040" marR="0" rtl="0" algn="just">
              <a:lnSpc>
                <a:spcPct val="90000"/>
              </a:lnSpc>
              <a:spcBef>
                <a:spcPts val="0"/>
              </a:spcBef>
              <a:buClr>
                <a:schemeClr val="accent2"/>
              </a:buClr>
              <a:buSzPct val="59599"/>
              <a:buFont typeface="Noto Symbol"/>
              <a:buChar char="◻"/>
            </a:pPr>
            <a:r>
              <a:rPr b="0" baseline="0" i="0" lang="es-CR" sz="2682" u="none" cap="none" strike="noStrike">
                <a:solidFill>
                  <a:schemeClr val="dk1"/>
                </a:solidFill>
                <a:latin typeface="Arial"/>
                <a:ea typeface="Arial"/>
                <a:cs typeface="Arial"/>
                <a:sym typeface="Arial"/>
              </a:rPr>
              <a:t>Generalización</a:t>
            </a:r>
          </a:p>
          <a:p>
            <a:pPr indent="-284480" lvl="1" marL="640080" marR="0" rtl="0" algn="just">
              <a:lnSpc>
                <a:spcPct val="90000"/>
              </a:lnSpc>
              <a:spcBef>
                <a:spcPts val="550"/>
              </a:spcBef>
              <a:buClr>
                <a:schemeClr val="accent1"/>
              </a:buClr>
              <a:buSzPct val="70145"/>
              <a:buFont typeface="Noto Symbol"/>
              <a:buChar char="⬜"/>
            </a:pPr>
            <a:r>
              <a:rPr b="0" baseline="0" i="0" lang="es-CR" sz="2405" u="none" cap="none" strike="noStrike">
                <a:solidFill>
                  <a:schemeClr val="dk1"/>
                </a:solidFill>
                <a:latin typeface="Arial"/>
                <a:ea typeface="Arial"/>
                <a:cs typeface="Arial"/>
                <a:sym typeface="Arial"/>
              </a:rPr>
              <a:t>Restricciones </a:t>
            </a:r>
          </a:p>
          <a:p>
            <a:pPr indent="-228600" lvl="2" marL="914400" marR="0" rtl="0" algn="just">
              <a:lnSpc>
                <a:spcPct val="90000"/>
              </a:lnSpc>
              <a:spcBef>
                <a:spcPts val="500"/>
              </a:spcBef>
              <a:buClr>
                <a:schemeClr val="accent2"/>
              </a:buClr>
              <a:buSzPct val="75964"/>
              <a:buFont typeface="Noto Symbol"/>
              <a:buChar char="■"/>
            </a:pPr>
            <a:r>
              <a:rPr b="0" baseline="0" i="0" lang="es-CR" sz="2127" u="none" cap="none" strike="noStrike">
                <a:solidFill>
                  <a:schemeClr val="dk1"/>
                </a:solidFill>
                <a:latin typeface="Arial"/>
                <a:ea typeface="Arial"/>
                <a:cs typeface="Arial"/>
                <a:sym typeface="Arial"/>
              </a:rPr>
              <a:t>Definido por predicado o condición</a:t>
            </a:r>
          </a:p>
          <a:p>
            <a:pPr indent="-228600" lvl="3" marL="1371600" marR="0" rtl="0" algn="just">
              <a:lnSpc>
                <a:spcPct val="90000"/>
              </a:lnSpc>
              <a:spcBef>
                <a:spcPts val="400"/>
              </a:spcBef>
              <a:buClr>
                <a:schemeClr val="accent3"/>
              </a:buClr>
              <a:buSzPct val="73026"/>
              <a:buFont typeface="Noto Symbol"/>
              <a:buChar char="■"/>
            </a:pPr>
            <a:r>
              <a:rPr b="0" baseline="0" i="0" lang="es-CR" sz="1850" u="none" cap="none" strike="noStrike">
                <a:solidFill>
                  <a:schemeClr val="dk1"/>
                </a:solidFill>
                <a:latin typeface="Arial"/>
                <a:ea typeface="Arial"/>
                <a:cs typeface="Arial"/>
                <a:sym typeface="Arial"/>
              </a:rPr>
              <a:t>Condición de pertenencia a cada subtipo con base en el </a:t>
            </a:r>
            <a:r>
              <a:rPr b="1" baseline="0" i="0" lang="es-CR" sz="1850" u="none" cap="none" strike="noStrike">
                <a:solidFill>
                  <a:schemeClr val="dk1"/>
                </a:solidFill>
                <a:latin typeface="Arial"/>
                <a:ea typeface="Arial"/>
                <a:cs typeface="Arial"/>
                <a:sym typeface="Arial"/>
              </a:rPr>
              <a:t>valor de algún atributo del supertipo. </a:t>
            </a:r>
          </a:p>
          <a:p>
            <a:pPr indent="-228600" lvl="3" marL="1371600" marR="0" rtl="0" algn="just">
              <a:lnSpc>
                <a:spcPct val="90000"/>
              </a:lnSpc>
              <a:spcBef>
                <a:spcPts val="400"/>
              </a:spcBef>
              <a:buClr>
                <a:schemeClr val="accent3"/>
              </a:buClr>
              <a:buSzPct val="73026"/>
              <a:buFont typeface="Noto Symbol"/>
              <a:buChar char="■"/>
            </a:pPr>
            <a:r>
              <a:rPr b="1" baseline="0" i="0" lang="es-CR" sz="1850" u="none" cap="none" strike="noStrike">
                <a:solidFill>
                  <a:schemeClr val="dk1"/>
                </a:solidFill>
                <a:latin typeface="Arial"/>
                <a:ea typeface="Arial"/>
                <a:cs typeface="Arial"/>
                <a:sym typeface="Arial"/>
              </a:rPr>
              <a:t>Restricción </a:t>
            </a:r>
            <a:r>
              <a:rPr b="0" baseline="0" i="0" lang="es-CR" sz="1850" u="none" cap="none" strike="noStrike">
                <a:solidFill>
                  <a:schemeClr val="dk1"/>
                </a:solidFill>
                <a:latin typeface="Arial"/>
                <a:ea typeface="Arial"/>
                <a:cs typeface="Arial"/>
                <a:sym typeface="Arial"/>
              </a:rPr>
              <a:t>que especifica que: </a:t>
            </a:r>
          </a:p>
          <a:p>
            <a:pPr indent="-228600" lvl="4" marL="1828800" marR="0" rtl="0" algn="just">
              <a:lnSpc>
                <a:spcPct val="90000"/>
              </a:lnSpc>
              <a:spcBef>
                <a:spcPts val="400"/>
              </a:spcBef>
              <a:buClr>
                <a:schemeClr val="accent4"/>
              </a:buClr>
              <a:buSzPct val="63289"/>
              <a:buFont typeface="Noto Symbol"/>
              <a:buChar char="■"/>
            </a:pPr>
            <a:r>
              <a:rPr b="0" baseline="0" i="0" lang="es-CR" sz="1850" u="none" cap="none" strike="noStrike">
                <a:solidFill>
                  <a:schemeClr val="dk1"/>
                </a:solidFill>
                <a:latin typeface="Arial"/>
                <a:ea typeface="Arial"/>
                <a:cs typeface="Arial"/>
                <a:sym typeface="Arial"/>
              </a:rPr>
              <a:t>Las instancias del subtipo deben satisfacer la condición </a:t>
            </a:r>
          </a:p>
          <a:p>
            <a:pPr indent="-228600" lvl="4" marL="1828800" marR="0" rtl="0" algn="just">
              <a:lnSpc>
                <a:spcPct val="90000"/>
              </a:lnSpc>
              <a:spcBef>
                <a:spcPts val="400"/>
              </a:spcBef>
              <a:buClr>
                <a:schemeClr val="accent4"/>
              </a:buClr>
              <a:buSzPct val="63289"/>
              <a:buFont typeface="Noto Symbol"/>
              <a:buChar char="■"/>
            </a:pPr>
            <a:r>
              <a:rPr b="0" baseline="0" i="0" lang="es-CR" sz="1850" u="none" cap="none" strike="noStrike">
                <a:solidFill>
                  <a:schemeClr val="dk1"/>
                </a:solidFill>
                <a:latin typeface="Arial"/>
                <a:ea typeface="Arial"/>
                <a:cs typeface="Arial"/>
                <a:sym typeface="Arial"/>
              </a:rPr>
              <a:t>Todas las instancias del supertipo que cumplen la condición, deben pertenecer al subtipo. </a:t>
            </a:r>
          </a:p>
        </p:txBody>
      </p:sp>
      <p:grpSp>
        <p:nvGrpSpPr>
          <p:cNvPr id="259" name="Shape 259"/>
          <p:cNvGrpSpPr/>
          <p:nvPr/>
        </p:nvGrpSpPr>
        <p:grpSpPr>
          <a:xfrm>
            <a:off x="4004693" y="4796383"/>
            <a:ext cx="1511300" cy="504825"/>
            <a:chOff x="2447" y="2015"/>
            <a:chExt cx="864" cy="288"/>
          </a:xfrm>
        </p:grpSpPr>
        <p:sp>
          <p:nvSpPr>
            <p:cNvPr id="260" name="Shape 260"/>
            <p:cNvSpPr txBox="1"/>
            <p:nvPr/>
          </p:nvSpPr>
          <p:spPr>
            <a:xfrm>
              <a:off x="2447" y="2063"/>
              <a:ext cx="864" cy="233"/>
            </a:xfrm>
            <a:prstGeom prst="rect">
              <a:avLst/>
            </a:prstGeom>
            <a:noFill/>
            <a:ln>
              <a:noFill/>
            </a:ln>
          </p:spPr>
          <p:txBody>
            <a:bodyPr anchorCtr="0" anchor="t" bIns="50375" lIns="100775" rIns="100775" tIns="50375">
              <a:noAutofit/>
            </a:bodyPr>
            <a:lstStyle/>
            <a:p>
              <a:pPr indent="0" lvl="0" marL="0" marR="0" rtl="0" algn="ctr">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Persona</a:t>
              </a:r>
            </a:p>
          </p:txBody>
        </p:sp>
        <p:sp>
          <p:nvSpPr>
            <p:cNvPr id="261" name="Shape 261"/>
            <p:cNvSpPr/>
            <p:nvPr/>
          </p:nvSpPr>
          <p:spPr>
            <a:xfrm>
              <a:off x="2447" y="2015"/>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grpSp>
        <p:nvGrpSpPr>
          <p:cNvPr id="262" name="Shape 262"/>
          <p:cNvGrpSpPr/>
          <p:nvPr/>
        </p:nvGrpSpPr>
        <p:grpSpPr>
          <a:xfrm>
            <a:off x="2912494" y="6262289"/>
            <a:ext cx="1595437" cy="508479"/>
            <a:chOff x="3600" y="2831"/>
            <a:chExt cx="911" cy="290"/>
          </a:xfrm>
        </p:grpSpPr>
        <p:sp>
          <p:nvSpPr>
            <p:cNvPr id="263" name="Shape 263"/>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Empleado</a:t>
              </a:r>
            </a:p>
          </p:txBody>
        </p:sp>
        <p:sp>
          <p:nvSpPr>
            <p:cNvPr id="264" name="Shape 264"/>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grpSp>
        <p:nvGrpSpPr>
          <p:cNvPr id="265" name="Shape 265"/>
          <p:cNvGrpSpPr/>
          <p:nvPr/>
        </p:nvGrpSpPr>
        <p:grpSpPr>
          <a:xfrm>
            <a:off x="4928619" y="6262289"/>
            <a:ext cx="1595437" cy="508479"/>
            <a:chOff x="3600" y="2831"/>
            <a:chExt cx="911" cy="290"/>
          </a:xfrm>
        </p:grpSpPr>
        <p:sp>
          <p:nvSpPr>
            <p:cNvPr id="266" name="Shape 266"/>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Estudiante</a:t>
              </a:r>
            </a:p>
          </p:txBody>
        </p:sp>
        <p:sp>
          <p:nvSpPr>
            <p:cNvPr id="267" name="Shape 267"/>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sp>
        <p:nvSpPr>
          <p:cNvPr id="268" name="Shape 268"/>
          <p:cNvSpPr txBox="1"/>
          <p:nvPr/>
        </p:nvSpPr>
        <p:spPr>
          <a:xfrm>
            <a:off x="5796135" y="5877271"/>
            <a:ext cx="1872207"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s-CR" sz="1800" u="none" cap="none" strike="noStrike">
                <a:solidFill>
                  <a:srgbClr val="0070C0"/>
                </a:solidFill>
                <a:latin typeface="Arial"/>
                <a:ea typeface="Arial"/>
                <a:cs typeface="Arial"/>
                <a:sym typeface="Arial"/>
              </a:rPr>
              <a:t>Matriculado=True</a:t>
            </a:r>
          </a:p>
        </p:txBody>
      </p:sp>
      <p:sp>
        <p:nvSpPr>
          <p:cNvPr id="269" name="Shape 269"/>
          <p:cNvSpPr txBox="1"/>
          <p:nvPr/>
        </p:nvSpPr>
        <p:spPr>
          <a:xfrm>
            <a:off x="827583" y="5845005"/>
            <a:ext cx="2769590"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s-CR" sz="1800" u="none" cap="none" strike="noStrike">
                <a:solidFill>
                  <a:srgbClr val="0070C0"/>
                </a:solidFill>
                <a:latin typeface="Arial"/>
                <a:ea typeface="Arial"/>
                <a:cs typeface="Arial"/>
                <a:sym typeface="Arial"/>
              </a:rPr>
              <a:t>EstadoLaboral = en Activo</a:t>
            </a:r>
          </a:p>
        </p:txBody>
      </p:sp>
      <p:cxnSp>
        <p:nvCxnSpPr>
          <p:cNvPr id="270" name="Shape 270"/>
          <p:cNvCxnSpPr/>
          <p:nvPr/>
        </p:nvCxnSpPr>
        <p:spPr>
          <a:xfrm flipH="1">
            <a:off x="3623864" y="5993085"/>
            <a:ext cx="1163666" cy="244226"/>
          </a:xfrm>
          <a:prstGeom prst="straightConnector1">
            <a:avLst/>
          </a:prstGeom>
          <a:noFill/>
          <a:ln cap="flat" cmpd="sng" w="9525">
            <a:solidFill>
              <a:schemeClr val="dk1"/>
            </a:solidFill>
            <a:prstDash val="solid"/>
            <a:round/>
            <a:headEnd len="med" w="med" type="none"/>
            <a:tailEnd len="med" w="med" type="none"/>
          </a:ln>
        </p:spPr>
      </p:cxnSp>
      <p:cxnSp>
        <p:nvCxnSpPr>
          <p:cNvPr id="271" name="Shape 271"/>
          <p:cNvCxnSpPr/>
          <p:nvPr/>
        </p:nvCxnSpPr>
        <p:spPr>
          <a:xfrm>
            <a:off x="4827882" y="5993085"/>
            <a:ext cx="896245" cy="244226"/>
          </a:xfrm>
          <a:prstGeom prst="straightConnector1">
            <a:avLst/>
          </a:prstGeom>
          <a:noFill/>
          <a:ln cap="flat" cmpd="sng" w="9525">
            <a:solidFill>
              <a:schemeClr val="dk1"/>
            </a:solidFill>
            <a:prstDash val="solid"/>
            <a:round/>
            <a:headEnd len="med" w="med" type="none"/>
            <a:tailEnd len="med" w="med" type="none"/>
          </a:ln>
        </p:spPr>
      </p:cxnSp>
      <p:sp>
        <p:nvSpPr>
          <p:cNvPr id="272" name="Shape 272"/>
          <p:cNvSpPr/>
          <p:nvPr/>
        </p:nvSpPr>
        <p:spPr>
          <a:xfrm rot="10800000">
            <a:off x="4463495" y="5487836"/>
            <a:ext cx="648071" cy="505246"/>
          </a:xfrm>
          <a:prstGeom prst="triangle">
            <a:avLst>
              <a:gd fmla="val 50000" name="adj"/>
            </a:avLst>
          </a:prstGeom>
          <a:no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273" name="Shape 273"/>
          <p:cNvCxnSpPr/>
          <p:nvPr/>
        </p:nvCxnSpPr>
        <p:spPr>
          <a:xfrm>
            <a:off x="4787530" y="5265714"/>
            <a:ext cx="0" cy="222124"/>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a:t>
            </a:r>
          </a:p>
        </p:txBody>
      </p:sp>
      <p:sp>
        <p:nvSpPr>
          <p:cNvPr id="279" name="Shape 279"/>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Generalización</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Restricciones </a:t>
            </a:r>
          </a:p>
          <a:p>
            <a:pPr indent="-228600" lvl="2" marL="914400" marR="0" rtl="0" algn="just">
              <a:spcBef>
                <a:spcPts val="500"/>
              </a:spcBef>
              <a:buClr>
                <a:schemeClr val="accent2"/>
              </a:buClr>
              <a:buSzPct val="75000"/>
              <a:buFont typeface="Noto Symbol"/>
              <a:buChar char="■"/>
            </a:pPr>
            <a:r>
              <a:rPr b="0" baseline="0" i="0" lang="es-CR" sz="2300" u="none" cap="none" strike="noStrike">
                <a:solidFill>
                  <a:schemeClr val="dk1"/>
                </a:solidFill>
                <a:latin typeface="Arial"/>
                <a:ea typeface="Arial"/>
                <a:cs typeface="Arial"/>
                <a:sym typeface="Arial"/>
              </a:rPr>
              <a:t>Definido por atributo</a:t>
            </a:r>
          </a:p>
          <a:p>
            <a:pPr indent="-228600" lvl="3" marL="1371600" marR="0" rtl="0" algn="just">
              <a:spcBef>
                <a:spcPts val="400"/>
              </a:spcBef>
              <a:buClr>
                <a:schemeClr val="accent3"/>
              </a:buClr>
              <a:buSzPct val="75000"/>
              <a:buFont typeface="Noto Symbol"/>
              <a:buChar char="■"/>
            </a:pPr>
            <a:r>
              <a:rPr b="0" baseline="0" i="0" lang="es-CR" sz="2000" u="none" cap="none" strike="noStrike">
                <a:solidFill>
                  <a:schemeClr val="dk1"/>
                </a:solidFill>
                <a:latin typeface="Arial"/>
                <a:ea typeface="Arial"/>
                <a:cs typeface="Arial"/>
                <a:sym typeface="Arial"/>
              </a:rPr>
              <a:t>Todas las subclases definen la condición de pertenencia en términos del </a:t>
            </a:r>
            <a:r>
              <a:rPr b="1" baseline="0" i="0" lang="es-CR" sz="2000" u="none" cap="none" strike="noStrike">
                <a:solidFill>
                  <a:schemeClr val="dk1"/>
                </a:solidFill>
                <a:latin typeface="Arial"/>
                <a:ea typeface="Arial"/>
                <a:cs typeface="Arial"/>
                <a:sym typeface="Arial"/>
              </a:rPr>
              <a:t>mismo atributo </a:t>
            </a:r>
          </a:p>
          <a:p>
            <a:pPr indent="-228600" lvl="3" marL="1371600" marR="0" rtl="0" algn="just">
              <a:spcBef>
                <a:spcPts val="400"/>
              </a:spcBef>
              <a:buClr>
                <a:schemeClr val="accent3"/>
              </a:buClr>
              <a:buSzPct val="75000"/>
              <a:buFont typeface="Noto Symbol"/>
              <a:buChar char="■"/>
            </a:pPr>
            <a:r>
              <a:rPr b="0" baseline="0" i="0" lang="es-CR" sz="2000" u="none" cap="none" strike="noStrike">
                <a:solidFill>
                  <a:schemeClr val="dk1"/>
                </a:solidFill>
                <a:latin typeface="Arial"/>
                <a:ea typeface="Arial"/>
                <a:cs typeface="Arial"/>
                <a:sym typeface="Arial"/>
              </a:rPr>
              <a:t>Es el discriminante de la especialización </a:t>
            </a:r>
          </a:p>
        </p:txBody>
      </p:sp>
      <p:grpSp>
        <p:nvGrpSpPr>
          <p:cNvPr id="280" name="Shape 280"/>
          <p:cNvGrpSpPr/>
          <p:nvPr/>
        </p:nvGrpSpPr>
        <p:grpSpPr>
          <a:xfrm>
            <a:off x="3788669" y="4581128"/>
            <a:ext cx="1511300" cy="504825"/>
            <a:chOff x="2447" y="2015"/>
            <a:chExt cx="864" cy="288"/>
          </a:xfrm>
        </p:grpSpPr>
        <p:sp>
          <p:nvSpPr>
            <p:cNvPr id="281" name="Shape 281"/>
            <p:cNvSpPr txBox="1"/>
            <p:nvPr/>
          </p:nvSpPr>
          <p:spPr>
            <a:xfrm>
              <a:off x="2447" y="2063"/>
              <a:ext cx="864" cy="233"/>
            </a:xfrm>
            <a:prstGeom prst="rect">
              <a:avLst/>
            </a:prstGeom>
            <a:noFill/>
            <a:ln>
              <a:noFill/>
            </a:ln>
          </p:spPr>
          <p:txBody>
            <a:bodyPr anchorCtr="0" anchor="t" bIns="50375" lIns="100775" rIns="100775" tIns="50375">
              <a:noAutofit/>
            </a:bodyPr>
            <a:lstStyle/>
            <a:p>
              <a:pPr indent="0" lvl="0" marL="0" marR="0" rtl="0" algn="ctr">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Profesor</a:t>
              </a:r>
            </a:p>
          </p:txBody>
        </p:sp>
        <p:sp>
          <p:nvSpPr>
            <p:cNvPr id="282" name="Shape 282"/>
            <p:cNvSpPr/>
            <p:nvPr/>
          </p:nvSpPr>
          <p:spPr>
            <a:xfrm>
              <a:off x="2447" y="2015"/>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grpSp>
        <p:nvGrpSpPr>
          <p:cNvPr id="283" name="Shape 283"/>
          <p:cNvGrpSpPr/>
          <p:nvPr/>
        </p:nvGrpSpPr>
        <p:grpSpPr>
          <a:xfrm>
            <a:off x="2696469" y="6047034"/>
            <a:ext cx="1595437" cy="508479"/>
            <a:chOff x="3600" y="2831"/>
            <a:chExt cx="911" cy="290"/>
          </a:xfrm>
        </p:grpSpPr>
        <p:sp>
          <p:nvSpPr>
            <p:cNvPr id="284" name="Shape 284"/>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Fijo</a:t>
              </a:r>
            </a:p>
          </p:txBody>
        </p:sp>
        <p:sp>
          <p:nvSpPr>
            <p:cNvPr id="285" name="Shape 285"/>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grpSp>
        <p:nvGrpSpPr>
          <p:cNvPr id="286" name="Shape 286"/>
          <p:cNvGrpSpPr/>
          <p:nvPr/>
        </p:nvGrpSpPr>
        <p:grpSpPr>
          <a:xfrm>
            <a:off x="4712595" y="6047034"/>
            <a:ext cx="1595437" cy="508479"/>
            <a:chOff x="3600" y="2831"/>
            <a:chExt cx="911" cy="290"/>
          </a:xfrm>
        </p:grpSpPr>
        <p:sp>
          <p:nvSpPr>
            <p:cNvPr id="287" name="Shape 287"/>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Ocasional</a:t>
              </a:r>
            </a:p>
          </p:txBody>
        </p:sp>
        <p:sp>
          <p:nvSpPr>
            <p:cNvPr id="288" name="Shape 288"/>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cxnSp>
        <p:nvCxnSpPr>
          <p:cNvPr id="289" name="Shape 289"/>
          <p:cNvCxnSpPr/>
          <p:nvPr/>
        </p:nvCxnSpPr>
        <p:spPr>
          <a:xfrm flipH="1">
            <a:off x="3367980" y="5802807"/>
            <a:ext cx="1163666" cy="244226"/>
          </a:xfrm>
          <a:prstGeom prst="straightConnector1">
            <a:avLst/>
          </a:prstGeom>
          <a:noFill/>
          <a:ln cap="flat" cmpd="sng" w="9525">
            <a:solidFill>
              <a:schemeClr val="dk1"/>
            </a:solidFill>
            <a:prstDash val="solid"/>
            <a:round/>
            <a:headEnd len="med" w="med" type="none"/>
            <a:tailEnd len="med" w="med" type="none"/>
          </a:ln>
        </p:spPr>
      </p:cxnSp>
      <p:cxnSp>
        <p:nvCxnSpPr>
          <p:cNvPr id="290" name="Shape 290"/>
          <p:cNvCxnSpPr/>
          <p:nvPr/>
        </p:nvCxnSpPr>
        <p:spPr>
          <a:xfrm>
            <a:off x="4572000" y="5802807"/>
            <a:ext cx="896245" cy="244226"/>
          </a:xfrm>
          <a:prstGeom prst="straightConnector1">
            <a:avLst/>
          </a:prstGeom>
          <a:noFill/>
          <a:ln cap="flat" cmpd="sng" w="9525">
            <a:solidFill>
              <a:schemeClr val="dk1"/>
            </a:solidFill>
            <a:prstDash val="solid"/>
            <a:round/>
            <a:headEnd len="med" w="med" type="none"/>
            <a:tailEnd len="med" w="med" type="none"/>
          </a:ln>
        </p:spPr>
      </p:cxnSp>
      <p:sp>
        <p:nvSpPr>
          <p:cNvPr id="291" name="Shape 291"/>
          <p:cNvSpPr txBox="1"/>
          <p:nvPr/>
        </p:nvSpPr>
        <p:spPr>
          <a:xfrm>
            <a:off x="5580112" y="5662017"/>
            <a:ext cx="1872207"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s-CR" sz="1800" u="none" cap="none" strike="noStrike">
                <a:solidFill>
                  <a:srgbClr val="0070C0"/>
                </a:solidFill>
                <a:latin typeface="Arial"/>
                <a:ea typeface="Arial"/>
                <a:cs typeface="Arial"/>
                <a:sym typeface="Arial"/>
              </a:rPr>
              <a:t>contrato</a:t>
            </a:r>
          </a:p>
        </p:txBody>
      </p:sp>
      <p:sp>
        <p:nvSpPr>
          <p:cNvPr id="292" name="Shape 292"/>
          <p:cNvSpPr txBox="1"/>
          <p:nvPr/>
        </p:nvSpPr>
        <p:spPr>
          <a:xfrm>
            <a:off x="1835696" y="5629751"/>
            <a:ext cx="1545455"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s-CR" sz="1800" u="none" cap="none" strike="noStrike">
                <a:solidFill>
                  <a:srgbClr val="0070C0"/>
                </a:solidFill>
                <a:latin typeface="Arial"/>
                <a:ea typeface="Arial"/>
                <a:cs typeface="Arial"/>
                <a:sym typeface="Arial"/>
              </a:rPr>
              <a:t>nombramiento</a:t>
            </a:r>
          </a:p>
        </p:txBody>
      </p:sp>
      <p:sp>
        <p:nvSpPr>
          <p:cNvPr id="293" name="Shape 293"/>
          <p:cNvSpPr/>
          <p:nvPr/>
        </p:nvSpPr>
        <p:spPr>
          <a:xfrm rot="10800000">
            <a:off x="4207613" y="5297560"/>
            <a:ext cx="648071" cy="505246"/>
          </a:xfrm>
          <a:prstGeom prst="triangle">
            <a:avLst>
              <a:gd fmla="val 50000" name="adj"/>
            </a:avLst>
          </a:prstGeom>
          <a:no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294" name="Shape 294"/>
          <p:cNvCxnSpPr/>
          <p:nvPr/>
        </p:nvCxnSpPr>
        <p:spPr>
          <a:xfrm>
            <a:off x="4531648" y="5075437"/>
            <a:ext cx="0" cy="222124"/>
          </a:xfrm>
          <a:prstGeom prst="straightConnector1">
            <a:avLst/>
          </a:prstGeom>
          <a:noFill/>
          <a:ln cap="flat" cmpd="sng" w="9525">
            <a:solidFill>
              <a:schemeClr val="dk1"/>
            </a:solidFill>
            <a:prstDash val="solid"/>
            <a:round/>
            <a:headEnd len="med" w="med" type="none"/>
            <a:tailEnd len="med" w="med" type="none"/>
          </a:ln>
        </p:spPr>
      </p:cxnSp>
      <p:sp>
        <p:nvSpPr>
          <p:cNvPr id="295" name="Shape 295"/>
          <p:cNvSpPr/>
          <p:nvPr/>
        </p:nvSpPr>
        <p:spPr>
          <a:xfrm>
            <a:off x="5468244" y="5131462"/>
            <a:ext cx="1936326" cy="332191"/>
          </a:xfrm>
          <a:prstGeom prst="ellipse">
            <a:avLst/>
          </a:prstGeom>
          <a:no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s-CR" sz="1500" u="none" cap="none" strike="noStrike">
                <a:solidFill>
                  <a:srgbClr val="000000"/>
                </a:solidFill>
                <a:latin typeface="Times New Roman"/>
                <a:ea typeface="Times New Roman"/>
                <a:cs typeface="Times New Roman"/>
                <a:sym typeface="Times New Roman"/>
              </a:rPr>
              <a:t>TipoRelacion</a:t>
            </a:r>
          </a:p>
        </p:txBody>
      </p:sp>
      <p:cxnSp>
        <p:nvCxnSpPr>
          <p:cNvPr id="296" name="Shape 296"/>
          <p:cNvCxnSpPr/>
          <p:nvPr/>
        </p:nvCxnSpPr>
        <p:spPr>
          <a:xfrm flipH="1">
            <a:off x="4684048" y="5297557"/>
            <a:ext cx="826266" cy="252627"/>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a:t>
            </a:r>
          </a:p>
        </p:txBody>
      </p:sp>
      <p:sp>
        <p:nvSpPr>
          <p:cNvPr id="302" name="Shape 302"/>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Generalización</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Restricciones </a:t>
            </a:r>
          </a:p>
          <a:p>
            <a:pPr indent="-228600" lvl="2" marL="914400" marR="0" rtl="0" algn="just">
              <a:spcBef>
                <a:spcPts val="500"/>
              </a:spcBef>
              <a:buClr>
                <a:schemeClr val="accent2"/>
              </a:buClr>
              <a:buSzPct val="75000"/>
              <a:buFont typeface="Noto Symbol"/>
              <a:buChar char="■"/>
            </a:pPr>
            <a:r>
              <a:rPr b="0" baseline="0" i="0" lang="es-CR" sz="2300" u="none" cap="none" strike="noStrike">
                <a:solidFill>
                  <a:schemeClr val="dk1"/>
                </a:solidFill>
                <a:latin typeface="Arial"/>
                <a:ea typeface="Arial"/>
                <a:cs typeface="Arial"/>
                <a:sym typeface="Arial"/>
              </a:rPr>
              <a:t>Definido por el usuario</a:t>
            </a:r>
          </a:p>
          <a:p>
            <a:pPr indent="-228600" lvl="3" marL="1371600" marR="0" rtl="0" algn="just">
              <a:spcBef>
                <a:spcPts val="400"/>
              </a:spcBef>
              <a:buClr>
                <a:schemeClr val="accent3"/>
              </a:buClr>
              <a:buSzPct val="75000"/>
              <a:buFont typeface="Noto Symbol"/>
              <a:buChar char="■"/>
            </a:pPr>
            <a:r>
              <a:rPr b="0" baseline="0" i="0" lang="es-CR" sz="2000" u="none" cap="none" strike="noStrike">
                <a:solidFill>
                  <a:schemeClr val="dk1"/>
                </a:solidFill>
                <a:latin typeface="Arial"/>
                <a:ea typeface="Arial"/>
                <a:cs typeface="Arial"/>
                <a:sym typeface="Arial"/>
              </a:rPr>
              <a:t>No existe (o no interesa definir) ninguna condición de pertenencia a los subtipos </a:t>
            </a:r>
          </a:p>
          <a:p>
            <a:pPr indent="-228600" lvl="3" marL="1371600" marR="0" rtl="0" algn="just">
              <a:spcBef>
                <a:spcPts val="400"/>
              </a:spcBef>
              <a:buClr>
                <a:schemeClr val="accent3"/>
              </a:buClr>
              <a:buSzPct val="75000"/>
              <a:buFont typeface="Noto Symbol"/>
              <a:buChar char="■"/>
            </a:pPr>
            <a:r>
              <a:rPr b="1" baseline="0" i="0" lang="es-CR" sz="2000" u="none" cap="none" strike="noStrike">
                <a:solidFill>
                  <a:schemeClr val="dk1"/>
                </a:solidFill>
                <a:latin typeface="Arial"/>
                <a:ea typeface="Arial"/>
                <a:cs typeface="Arial"/>
                <a:sym typeface="Arial"/>
              </a:rPr>
              <a:t>El usuario</a:t>
            </a:r>
            <a:r>
              <a:rPr b="0" baseline="0" i="0" lang="es-CR" sz="2000" u="none" cap="none" strike="noStrike">
                <a:solidFill>
                  <a:schemeClr val="dk1"/>
                </a:solidFill>
                <a:latin typeface="Arial"/>
                <a:ea typeface="Arial"/>
                <a:cs typeface="Arial"/>
                <a:sym typeface="Arial"/>
              </a:rPr>
              <a:t>, al insertar una instancia, </a:t>
            </a:r>
            <a:r>
              <a:rPr b="1" baseline="0" i="0" lang="es-CR" sz="2000" u="none" cap="none" strike="noStrike">
                <a:solidFill>
                  <a:schemeClr val="dk1"/>
                </a:solidFill>
                <a:latin typeface="Arial"/>
                <a:ea typeface="Arial"/>
                <a:cs typeface="Arial"/>
                <a:sym typeface="Arial"/>
              </a:rPr>
              <a:t>elige </a:t>
            </a:r>
            <a:r>
              <a:rPr b="0" baseline="0" i="0" lang="es-CR" sz="2000" u="none" cap="none" strike="noStrike">
                <a:solidFill>
                  <a:schemeClr val="dk1"/>
                </a:solidFill>
                <a:latin typeface="Arial"/>
                <a:ea typeface="Arial"/>
                <a:cs typeface="Arial"/>
                <a:sym typeface="Arial"/>
              </a:rPr>
              <a:t>a qué subtipo pertenece </a:t>
            </a:r>
          </a:p>
        </p:txBody>
      </p:sp>
      <p:grpSp>
        <p:nvGrpSpPr>
          <p:cNvPr id="303" name="Shape 303"/>
          <p:cNvGrpSpPr/>
          <p:nvPr/>
        </p:nvGrpSpPr>
        <p:grpSpPr>
          <a:xfrm>
            <a:off x="3791991" y="4653136"/>
            <a:ext cx="1511300" cy="504825"/>
            <a:chOff x="2447" y="2015"/>
            <a:chExt cx="864" cy="288"/>
          </a:xfrm>
        </p:grpSpPr>
        <p:sp>
          <p:nvSpPr>
            <p:cNvPr id="304" name="Shape 304"/>
            <p:cNvSpPr txBox="1"/>
            <p:nvPr/>
          </p:nvSpPr>
          <p:spPr>
            <a:xfrm>
              <a:off x="2447" y="2063"/>
              <a:ext cx="864" cy="233"/>
            </a:xfrm>
            <a:prstGeom prst="rect">
              <a:avLst/>
            </a:prstGeom>
            <a:noFill/>
            <a:ln>
              <a:noFill/>
            </a:ln>
          </p:spPr>
          <p:txBody>
            <a:bodyPr anchorCtr="0" anchor="t" bIns="50375" lIns="100775" rIns="100775" tIns="50375">
              <a:noAutofit/>
            </a:bodyPr>
            <a:lstStyle/>
            <a:p>
              <a:pPr indent="0" lvl="0" marL="0" marR="0" rtl="0" algn="ctr">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Persona</a:t>
              </a:r>
            </a:p>
          </p:txBody>
        </p:sp>
        <p:sp>
          <p:nvSpPr>
            <p:cNvPr id="305" name="Shape 305"/>
            <p:cNvSpPr/>
            <p:nvPr/>
          </p:nvSpPr>
          <p:spPr>
            <a:xfrm>
              <a:off x="2447" y="2015"/>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grpSp>
        <p:nvGrpSpPr>
          <p:cNvPr id="306" name="Shape 306"/>
          <p:cNvGrpSpPr/>
          <p:nvPr/>
        </p:nvGrpSpPr>
        <p:grpSpPr>
          <a:xfrm>
            <a:off x="1691680" y="6119042"/>
            <a:ext cx="1595437" cy="508479"/>
            <a:chOff x="3600" y="2831"/>
            <a:chExt cx="911" cy="290"/>
          </a:xfrm>
        </p:grpSpPr>
        <p:sp>
          <p:nvSpPr>
            <p:cNvPr id="307" name="Shape 307"/>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Titular</a:t>
              </a:r>
            </a:p>
          </p:txBody>
        </p:sp>
        <p:sp>
          <p:nvSpPr>
            <p:cNvPr id="308" name="Shape 308"/>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grpSp>
        <p:nvGrpSpPr>
          <p:cNvPr id="309" name="Shape 309"/>
          <p:cNvGrpSpPr/>
          <p:nvPr/>
        </p:nvGrpSpPr>
        <p:grpSpPr>
          <a:xfrm>
            <a:off x="3707805" y="6119042"/>
            <a:ext cx="1595437" cy="508479"/>
            <a:chOff x="3600" y="2831"/>
            <a:chExt cx="911" cy="290"/>
          </a:xfrm>
        </p:grpSpPr>
        <p:sp>
          <p:nvSpPr>
            <p:cNvPr id="310" name="Shape 310"/>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Ayudante</a:t>
              </a:r>
            </a:p>
          </p:txBody>
        </p:sp>
        <p:sp>
          <p:nvSpPr>
            <p:cNvPr id="311" name="Shape 311"/>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cxnSp>
        <p:nvCxnSpPr>
          <p:cNvPr id="312" name="Shape 312"/>
          <p:cNvCxnSpPr/>
          <p:nvPr/>
        </p:nvCxnSpPr>
        <p:spPr>
          <a:xfrm flipH="1">
            <a:off x="2447414" y="5849837"/>
            <a:ext cx="2127413" cy="269203"/>
          </a:xfrm>
          <a:prstGeom prst="straightConnector1">
            <a:avLst/>
          </a:prstGeom>
          <a:noFill/>
          <a:ln cap="flat" cmpd="sng" w="9525">
            <a:solidFill>
              <a:schemeClr val="dk1"/>
            </a:solidFill>
            <a:prstDash val="solid"/>
            <a:round/>
            <a:headEnd len="med" w="med" type="none"/>
            <a:tailEnd len="med" w="med" type="none"/>
          </a:ln>
        </p:spPr>
      </p:cxnSp>
      <p:cxnSp>
        <p:nvCxnSpPr>
          <p:cNvPr id="313" name="Shape 313"/>
          <p:cNvCxnSpPr/>
          <p:nvPr/>
        </p:nvCxnSpPr>
        <p:spPr>
          <a:xfrm>
            <a:off x="4615180" y="5849837"/>
            <a:ext cx="2117058" cy="269203"/>
          </a:xfrm>
          <a:prstGeom prst="straightConnector1">
            <a:avLst/>
          </a:prstGeom>
          <a:noFill/>
          <a:ln cap="flat" cmpd="sng" w="9525">
            <a:solidFill>
              <a:schemeClr val="dk1"/>
            </a:solidFill>
            <a:prstDash val="solid"/>
            <a:round/>
            <a:headEnd len="med" w="med" type="none"/>
            <a:tailEnd len="med" w="med" type="none"/>
          </a:ln>
        </p:spPr>
      </p:cxnSp>
      <p:sp>
        <p:nvSpPr>
          <p:cNvPr id="314" name="Shape 314"/>
          <p:cNvSpPr/>
          <p:nvPr/>
        </p:nvSpPr>
        <p:spPr>
          <a:xfrm rot="10800000">
            <a:off x="4250794" y="5344590"/>
            <a:ext cx="648071" cy="505246"/>
          </a:xfrm>
          <a:prstGeom prst="triangle">
            <a:avLst>
              <a:gd fmla="val 50000" name="adj"/>
            </a:avLst>
          </a:prstGeom>
          <a:no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315" name="Shape 315"/>
          <p:cNvCxnSpPr/>
          <p:nvPr/>
        </p:nvCxnSpPr>
        <p:spPr>
          <a:xfrm>
            <a:off x="4574828" y="5122467"/>
            <a:ext cx="0" cy="222124"/>
          </a:xfrm>
          <a:prstGeom prst="straightConnector1">
            <a:avLst/>
          </a:prstGeom>
          <a:noFill/>
          <a:ln cap="flat" cmpd="sng" w="9525">
            <a:solidFill>
              <a:schemeClr val="dk1"/>
            </a:solidFill>
            <a:prstDash val="solid"/>
            <a:round/>
            <a:headEnd len="med" w="med" type="none"/>
            <a:tailEnd len="med" w="med" type="none"/>
          </a:ln>
        </p:spPr>
      </p:cxnSp>
      <p:cxnSp>
        <p:nvCxnSpPr>
          <p:cNvPr id="316" name="Shape 316"/>
          <p:cNvCxnSpPr/>
          <p:nvPr/>
        </p:nvCxnSpPr>
        <p:spPr>
          <a:xfrm>
            <a:off x="4572000" y="5871941"/>
            <a:ext cx="0" cy="222124"/>
          </a:xfrm>
          <a:prstGeom prst="straightConnector1">
            <a:avLst/>
          </a:prstGeom>
          <a:noFill/>
          <a:ln cap="flat" cmpd="sng" w="9525">
            <a:solidFill>
              <a:schemeClr val="dk1"/>
            </a:solidFill>
            <a:prstDash val="solid"/>
            <a:round/>
            <a:headEnd len="med" w="med" type="none"/>
            <a:tailEnd len="med" w="med" type="none"/>
          </a:ln>
        </p:spPr>
      </p:cxnSp>
      <p:grpSp>
        <p:nvGrpSpPr>
          <p:cNvPr id="317" name="Shape 317"/>
          <p:cNvGrpSpPr/>
          <p:nvPr/>
        </p:nvGrpSpPr>
        <p:grpSpPr>
          <a:xfrm>
            <a:off x="5856882" y="6093296"/>
            <a:ext cx="1595437" cy="508479"/>
            <a:chOff x="3600" y="2831"/>
            <a:chExt cx="911" cy="290"/>
          </a:xfrm>
        </p:grpSpPr>
        <p:sp>
          <p:nvSpPr>
            <p:cNvPr id="318" name="Shape 318"/>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Asociado</a:t>
              </a:r>
            </a:p>
          </p:txBody>
        </p:sp>
        <p:sp>
          <p:nvSpPr>
            <p:cNvPr id="319" name="Shape 319"/>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a:t>
            </a:r>
          </a:p>
        </p:txBody>
      </p:sp>
      <p:sp>
        <p:nvSpPr>
          <p:cNvPr id="325" name="Shape 325"/>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Generalización</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Restricciones </a:t>
            </a:r>
          </a:p>
          <a:p>
            <a:pPr indent="-228600" lvl="2" marL="914400" marR="0" rtl="0" algn="just">
              <a:spcBef>
                <a:spcPts val="500"/>
              </a:spcBef>
              <a:buClr>
                <a:schemeClr val="accent2"/>
              </a:buClr>
              <a:buSzPct val="75000"/>
              <a:buFont typeface="Noto Symbol"/>
              <a:buChar char="■"/>
            </a:pPr>
            <a:r>
              <a:rPr b="0" baseline="0" i="0" lang="es-CR" sz="2300" u="none" cap="none" strike="noStrike">
                <a:solidFill>
                  <a:schemeClr val="dk1"/>
                </a:solidFill>
                <a:latin typeface="Arial"/>
                <a:ea typeface="Arial"/>
                <a:cs typeface="Arial"/>
                <a:sym typeface="Arial"/>
              </a:rPr>
              <a:t>Disjunto</a:t>
            </a:r>
          </a:p>
          <a:p>
            <a:pPr indent="-228600" lvl="3" marL="1371600" marR="0" rtl="0" algn="just">
              <a:spcBef>
                <a:spcPts val="400"/>
              </a:spcBef>
              <a:buClr>
                <a:schemeClr val="accent3"/>
              </a:buClr>
              <a:buSzPct val="75000"/>
              <a:buFont typeface="Noto Symbol"/>
              <a:buChar char="■"/>
            </a:pPr>
            <a:r>
              <a:rPr b="0" baseline="0" i="0" lang="es-CR" sz="2000" u="none" cap="none" strike="noStrike">
                <a:solidFill>
                  <a:schemeClr val="dk1"/>
                </a:solidFill>
                <a:latin typeface="Arial"/>
                <a:ea typeface="Arial"/>
                <a:cs typeface="Arial"/>
                <a:sym typeface="Arial"/>
              </a:rPr>
              <a:t>Requiere que una entidad no pertenezca a más de un conjunto de entidades de nivel más bajo</a:t>
            </a:r>
          </a:p>
          <a:p>
            <a:pPr indent="-228600" lvl="3" marL="1371600" marR="0" rtl="0" algn="just">
              <a:spcBef>
                <a:spcPts val="400"/>
              </a:spcBef>
              <a:buClr>
                <a:schemeClr val="accent3"/>
              </a:buClr>
              <a:buSzPct val="75000"/>
              <a:buFont typeface="Noto Symbol"/>
              <a:buChar char="■"/>
            </a:pPr>
            <a:r>
              <a:rPr b="0" baseline="0" i="0" lang="es-CR" sz="2000" u="none" cap="none" strike="noStrike">
                <a:solidFill>
                  <a:schemeClr val="dk1"/>
                </a:solidFill>
                <a:latin typeface="Arial"/>
                <a:ea typeface="Arial"/>
                <a:cs typeface="Arial"/>
                <a:sym typeface="Arial"/>
              </a:rPr>
              <a:t>Ejemplo: Cuenta de ahorro, Cuenta corriente</a:t>
            </a:r>
          </a:p>
        </p:txBody>
      </p:sp>
      <p:grpSp>
        <p:nvGrpSpPr>
          <p:cNvPr id="326" name="Shape 326"/>
          <p:cNvGrpSpPr/>
          <p:nvPr/>
        </p:nvGrpSpPr>
        <p:grpSpPr>
          <a:xfrm>
            <a:off x="3788669" y="4581128"/>
            <a:ext cx="1511300" cy="504825"/>
            <a:chOff x="2447" y="2015"/>
            <a:chExt cx="864" cy="288"/>
          </a:xfrm>
        </p:grpSpPr>
        <p:sp>
          <p:nvSpPr>
            <p:cNvPr id="327" name="Shape 327"/>
            <p:cNvSpPr txBox="1"/>
            <p:nvPr/>
          </p:nvSpPr>
          <p:spPr>
            <a:xfrm>
              <a:off x="2447" y="2063"/>
              <a:ext cx="864" cy="233"/>
            </a:xfrm>
            <a:prstGeom prst="rect">
              <a:avLst/>
            </a:prstGeom>
            <a:noFill/>
            <a:ln>
              <a:noFill/>
            </a:ln>
          </p:spPr>
          <p:txBody>
            <a:bodyPr anchorCtr="0" anchor="t" bIns="50375" lIns="100775" rIns="100775" tIns="50375">
              <a:noAutofit/>
            </a:bodyPr>
            <a:lstStyle/>
            <a:p>
              <a:pPr indent="0" lvl="0" marL="0" marR="0" rtl="0" algn="ctr">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Cuenta</a:t>
              </a:r>
            </a:p>
          </p:txBody>
        </p:sp>
        <p:sp>
          <p:nvSpPr>
            <p:cNvPr id="328" name="Shape 328"/>
            <p:cNvSpPr/>
            <p:nvPr/>
          </p:nvSpPr>
          <p:spPr>
            <a:xfrm>
              <a:off x="2447" y="2015"/>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grpSp>
        <p:nvGrpSpPr>
          <p:cNvPr id="329" name="Shape 329"/>
          <p:cNvGrpSpPr/>
          <p:nvPr/>
        </p:nvGrpSpPr>
        <p:grpSpPr>
          <a:xfrm>
            <a:off x="2696469" y="6047034"/>
            <a:ext cx="1595437" cy="508479"/>
            <a:chOff x="3600" y="2831"/>
            <a:chExt cx="911" cy="290"/>
          </a:xfrm>
        </p:grpSpPr>
        <p:sp>
          <p:nvSpPr>
            <p:cNvPr id="330" name="Shape 330"/>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Ahorros</a:t>
              </a:r>
            </a:p>
          </p:txBody>
        </p:sp>
        <p:sp>
          <p:nvSpPr>
            <p:cNvPr id="331" name="Shape 331"/>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grpSp>
        <p:nvGrpSpPr>
          <p:cNvPr id="332" name="Shape 332"/>
          <p:cNvGrpSpPr/>
          <p:nvPr/>
        </p:nvGrpSpPr>
        <p:grpSpPr>
          <a:xfrm>
            <a:off x="4712595" y="6047034"/>
            <a:ext cx="1595437" cy="508479"/>
            <a:chOff x="3600" y="2831"/>
            <a:chExt cx="911" cy="290"/>
          </a:xfrm>
        </p:grpSpPr>
        <p:sp>
          <p:nvSpPr>
            <p:cNvPr id="333" name="Shape 333"/>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Corriente</a:t>
              </a:r>
            </a:p>
          </p:txBody>
        </p:sp>
        <p:sp>
          <p:nvSpPr>
            <p:cNvPr id="334" name="Shape 334"/>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cxnSp>
        <p:nvCxnSpPr>
          <p:cNvPr id="335" name="Shape 335"/>
          <p:cNvCxnSpPr/>
          <p:nvPr/>
        </p:nvCxnSpPr>
        <p:spPr>
          <a:xfrm flipH="1">
            <a:off x="3367980" y="5802807"/>
            <a:ext cx="1163666" cy="244226"/>
          </a:xfrm>
          <a:prstGeom prst="straightConnector1">
            <a:avLst/>
          </a:prstGeom>
          <a:noFill/>
          <a:ln cap="flat" cmpd="sng" w="9525">
            <a:solidFill>
              <a:schemeClr val="dk1"/>
            </a:solidFill>
            <a:prstDash val="solid"/>
            <a:round/>
            <a:headEnd len="med" w="med" type="none"/>
            <a:tailEnd len="med" w="med" type="none"/>
          </a:ln>
        </p:spPr>
      </p:cxnSp>
      <p:cxnSp>
        <p:nvCxnSpPr>
          <p:cNvPr id="336" name="Shape 336"/>
          <p:cNvCxnSpPr/>
          <p:nvPr/>
        </p:nvCxnSpPr>
        <p:spPr>
          <a:xfrm>
            <a:off x="4572000" y="5802807"/>
            <a:ext cx="896245" cy="244226"/>
          </a:xfrm>
          <a:prstGeom prst="straightConnector1">
            <a:avLst/>
          </a:prstGeom>
          <a:noFill/>
          <a:ln cap="flat" cmpd="sng" w="9525">
            <a:solidFill>
              <a:schemeClr val="dk1"/>
            </a:solidFill>
            <a:prstDash val="solid"/>
            <a:round/>
            <a:headEnd len="med" w="med" type="none"/>
            <a:tailEnd len="med" w="med" type="none"/>
          </a:ln>
        </p:spPr>
      </p:cxnSp>
      <p:sp>
        <p:nvSpPr>
          <p:cNvPr id="337" name="Shape 337"/>
          <p:cNvSpPr/>
          <p:nvPr/>
        </p:nvSpPr>
        <p:spPr>
          <a:xfrm rot="10800000">
            <a:off x="4207613" y="5297560"/>
            <a:ext cx="648071" cy="505246"/>
          </a:xfrm>
          <a:prstGeom prst="triangle">
            <a:avLst>
              <a:gd fmla="val 50000" name="adj"/>
            </a:avLst>
          </a:prstGeom>
          <a:no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338" name="Shape 338"/>
          <p:cNvCxnSpPr/>
          <p:nvPr/>
        </p:nvCxnSpPr>
        <p:spPr>
          <a:xfrm>
            <a:off x="4531648" y="5075437"/>
            <a:ext cx="0" cy="222124"/>
          </a:xfrm>
          <a:prstGeom prst="straightConnector1">
            <a:avLst/>
          </a:prstGeom>
          <a:noFill/>
          <a:ln cap="flat" cmpd="sng" w="9525">
            <a:solidFill>
              <a:schemeClr val="dk1"/>
            </a:solidFill>
            <a:prstDash val="solid"/>
            <a:round/>
            <a:headEnd len="med" w="med" type="none"/>
            <a:tailEnd len="med" w="med" type="none"/>
          </a:ln>
        </p:spPr>
      </p:cxnSp>
      <p:sp>
        <p:nvSpPr>
          <p:cNvPr id="339" name="Shape 339"/>
          <p:cNvSpPr/>
          <p:nvPr/>
        </p:nvSpPr>
        <p:spPr>
          <a:xfrm rot="8405148">
            <a:off x="3830907" y="4505044"/>
            <a:ext cx="1626198" cy="1422815"/>
          </a:xfrm>
          <a:prstGeom prst="arc">
            <a:avLst>
              <a:gd fmla="val 16200000" name="adj1"/>
              <a:gd fmla="val 0" name="adj2"/>
            </a:avLst>
          </a:prstGeom>
          <a:noFill/>
          <a:ln cap="flat" cmpd="sng" w="28575">
            <a:solidFill>
              <a:srgbClr val="7030A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Agenda</a:t>
            </a:r>
          </a:p>
        </p:txBody>
      </p:sp>
      <p:sp>
        <p:nvSpPr>
          <p:cNvPr id="107" name="Shape 107"/>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Herencia</a:t>
            </a:r>
          </a:p>
          <a:p>
            <a:pPr indent="-320040" lvl="0" marL="320040" marR="0" rtl="0" algn="just">
              <a:spcBef>
                <a:spcPts val="70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Agregación</a:t>
            </a:r>
          </a:p>
          <a:p>
            <a:pPr indent="-320040" lvl="0" marL="320040" marR="0" rtl="0" algn="just">
              <a:spcBef>
                <a:spcPts val="70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Integridad</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Integridad referencial</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Integridad de dominio</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Integridad de clave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a:t>
            </a:r>
          </a:p>
        </p:txBody>
      </p:sp>
      <p:sp>
        <p:nvSpPr>
          <p:cNvPr id="345" name="Shape 345"/>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Generalización</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Restricciones </a:t>
            </a:r>
          </a:p>
          <a:p>
            <a:pPr indent="-228600" lvl="2" marL="914400" marR="0" rtl="0" algn="just">
              <a:spcBef>
                <a:spcPts val="500"/>
              </a:spcBef>
              <a:buClr>
                <a:schemeClr val="accent2"/>
              </a:buClr>
              <a:buSzPct val="75000"/>
              <a:buFont typeface="Noto Symbol"/>
              <a:buChar char="■"/>
            </a:pPr>
            <a:r>
              <a:rPr b="0" baseline="0" i="0" lang="es-CR" sz="2300" u="none" cap="none" strike="noStrike">
                <a:solidFill>
                  <a:schemeClr val="dk1"/>
                </a:solidFill>
                <a:latin typeface="Arial"/>
                <a:ea typeface="Arial"/>
                <a:cs typeface="Arial"/>
                <a:sym typeface="Arial"/>
              </a:rPr>
              <a:t>Solapado</a:t>
            </a:r>
          </a:p>
          <a:p>
            <a:pPr indent="-228600" lvl="3" marL="1371600" marR="0" rtl="0" algn="just">
              <a:spcBef>
                <a:spcPts val="400"/>
              </a:spcBef>
              <a:buClr>
                <a:schemeClr val="accent3"/>
              </a:buClr>
              <a:buSzPct val="75000"/>
              <a:buFont typeface="Noto Symbol"/>
              <a:buChar char="■"/>
            </a:pPr>
            <a:r>
              <a:rPr b="0" baseline="0" i="0" lang="es-CR" sz="2000" u="none" cap="none" strike="noStrike">
                <a:solidFill>
                  <a:schemeClr val="dk1"/>
                </a:solidFill>
                <a:latin typeface="Arial"/>
                <a:ea typeface="Arial"/>
                <a:cs typeface="Arial"/>
                <a:sym typeface="Arial"/>
              </a:rPr>
              <a:t>La misma entidad puede pertenecer a más de un conjunto de entidades de nivel más bajo en una generalización simple</a:t>
            </a:r>
          </a:p>
        </p:txBody>
      </p:sp>
      <p:grpSp>
        <p:nvGrpSpPr>
          <p:cNvPr id="346" name="Shape 346"/>
          <p:cNvGrpSpPr/>
          <p:nvPr/>
        </p:nvGrpSpPr>
        <p:grpSpPr>
          <a:xfrm>
            <a:off x="3788669" y="4581128"/>
            <a:ext cx="1511300" cy="504825"/>
            <a:chOff x="2447" y="2015"/>
            <a:chExt cx="864" cy="288"/>
          </a:xfrm>
        </p:grpSpPr>
        <p:sp>
          <p:nvSpPr>
            <p:cNvPr id="347" name="Shape 347"/>
            <p:cNvSpPr txBox="1"/>
            <p:nvPr/>
          </p:nvSpPr>
          <p:spPr>
            <a:xfrm>
              <a:off x="2447" y="2063"/>
              <a:ext cx="864" cy="233"/>
            </a:xfrm>
            <a:prstGeom prst="rect">
              <a:avLst/>
            </a:prstGeom>
            <a:noFill/>
            <a:ln>
              <a:noFill/>
            </a:ln>
          </p:spPr>
          <p:txBody>
            <a:bodyPr anchorCtr="0" anchor="t" bIns="50375" lIns="100775" rIns="100775" tIns="50375">
              <a:noAutofit/>
            </a:bodyPr>
            <a:lstStyle/>
            <a:p>
              <a:pPr indent="0" lvl="0" marL="0" marR="0" rtl="0" algn="ctr">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Persona</a:t>
              </a:r>
            </a:p>
          </p:txBody>
        </p:sp>
        <p:sp>
          <p:nvSpPr>
            <p:cNvPr id="348" name="Shape 348"/>
            <p:cNvSpPr/>
            <p:nvPr/>
          </p:nvSpPr>
          <p:spPr>
            <a:xfrm>
              <a:off x="2447" y="2015"/>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grpSp>
        <p:nvGrpSpPr>
          <p:cNvPr id="349" name="Shape 349"/>
          <p:cNvGrpSpPr/>
          <p:nvPr/>
        </p:nvGrpSpPr>
        <p:grpSpPr>
          <a:xfrm>
            <a:off x="2696469" y="6047034"/>
            <a:ext cx="1595437" cy="508479"/>
            <a:chOff x="3600" y="2831"/>
            <a:chExt cx="911" cy="290"/>
          </a:xfrm>
        </p:grpSpPr>
        <p:sp>
          <p:nvSpPr>
            <p:cNvPr id="350" name="Shape 350"/>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Empleado</a:t>
              </a:r>
            </a:p>
          </p:txBody>
        </p:sp>
        <p:sp>
          <p:nvSpPr>
            <p:cNvPr id="351" name="Shape 351"/>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grpSp>
        <p:nvGrpSpPr>
          <p:cNvPr id="352" name="Shape 352"/>
          <p:cNvGrpSpPr/>
          <p:nvPr/>
        </p:nvGrpSpPr>
        <p:grpSpPr>
          <a:xfrm>
            <a:off x="4712595" y="6047034"/>
            <a:ext cx="1595437" cy="508479"/>
            <a:chOff x="3600" y="2831"/>
            <a:chExt cx="911" cy="290"/>
          </a:xfrm>
        </p:grpSpPr>
        <p:sp>
          <p:nvSpPr>
            <p:cNvPr id="353" name="Shape 353"/>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Estudiante</a:t>
              </a:r>
            </a:p>
          </p:txBody>
        </p:sp>
        <p:sp>
          <p:nvSpPr>
            <p:cNvPr id="354" name="Shape 354"/>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cxnSp>
        <p:nvCxnSpPr>
          <p:cNvPr id="355" name="Shape 355"/>
          <p:cNvCxnSpPr/>
          <p:nvPr/>
        </p:nvCxnSpPr>
        <p:spPr>
          <a:xfrm flipH="1">
            <a:off x="3367980" y="5802807"/>
            <a:ext cx="1163666" cy="244226"/>
          </a:xfrm>
          <a:prstGeom prst="straightConnector1">
            <a:avLst/>
          </a:prstGeom>
          <a:noFill/>
          <a:ln cap="flat" cmpd="sng" w="9525">
            <a:solidFill>
              <a:schemeClr val="dk1"/>
            </a:solidFill>
            <a:prstDash val="solid"/>
            <a:round/>
            <a:headEnd len="med" w="med" type="none"/>
            <a:tailEnd len="med" w="med" type="none"/>
          </a:ln>
        </p:spPr>
      </p:cxnSp>
      <p:cxnSp>
        <p:nvCxnSpPr>
          <p:cNvPr id="356" name="Shape 356"/>
          <p:cNvCxnSpPr/>
          <p:nvPr/>
        </p:nvCxnSpPr>
        <p:spPr>
          <a:xfrm>
            <a:off x="4572000" y="5802807"/>
            <a:ext cx="896245" cy="244226"/>
          </a:xfrm>
          <a:prstGeom prst="straightConnector1">
            <a:avLst/>
          </a:prstGeom>
          <a:noFill/>
          <a:ln cap="flat" cmpd="sng" w="9525">
            <a:solidFill>
              <a:schemeClr val="dk1"/>
            </a:solidFill>
            <a:prstDash val="solid"/>
            <a:round/>
            <a:headEnd len="med" w="med" type="none"/>
            <a:tailEnd len="med" w="med" type="none"/>
          </a:ln>
        </p:spPr>
      </p:cxnSp>
      <p:sp>
        <p:nvSpPr>
          <p:cNvPr id="357" name="Shape 357"/>
          <p:cNvSpPr/>
          <p:nvPr/>
        </p:nvSpPr>
        <p:spPr>
          <a:xfrm rot="10800000">
            <a:off x="4207613" y="5297560"/>
            <a:ext cx="648071" cy="505246"/>
          </a:xfrm>
          <a:prstGeom prst="triangle">
            <a:avLst>
              <a:gd fmla="val 50000" name="adj"/>
            </a:avLst>
          </a:prstGeom>
          <a:no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358" name="Shape 358"/>
          <p:cNvCxnSpPr/>
          <p:nvPr/>
        </p:nvCxnSpPr>
        <p:spPr>
          <a:xfrm>
            <a:off x="4531648" y="5075437"/>
            <a:ext cx="0" cy="222124"/>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a:t>
            </a:r>
          </a:p>
        </p:txBody>
      </p:sp>
      <p:sp>
        <p:nvSpPr>
          <p:cNvPr id="364" name="Shape 364"/>
          <p:cNvSpPr txBox="1"/>
          <p:nvPr>
            <p:ph idx="1" type="body"/>
          </p:nvPr>
        </p:nvSpPr>
        <p:spPr>
          <a:xfrm>
            <a:off x="612647" y="1556791"/>
            <a:ext cx="8153399" cy="2808311"/>
          </a:xfrm>
          <a:prstGeom prst="rect">
            <a:avLst/>
          </a:prstGeom>
          <a:noFill/>
          <a:ln>
            <a:noFill/>
          </a:ln>
        </p:spPr>
        <p:txBody>
          <a:bodyPr anchorCtr="0" anchor="t" bIns="45700" lIns="91425" rIns="91425" tIns="45700">
            <a:noAutofit/>
          </a:bodyPr>
          <a:lstStyle/>
          <a:p>
            <a:pPr indent="-320040" lvl="0" marL="320040" marR="0" rtl="0" algn="just">
              <a:lnSpc>
                <a:spcPct val="90000"/>
              </a:lnSpc>
              <a:spcBef>
                <a:spcPts val="0"/>
              </a:spcBef>
              <a:buClr>
                <a:schemeClr val="accent2"/>
              </a:buClr>
              <a:buSzPct val="59999"/>
              <a:buFont typeface="Noto Symbol"/>
              <a:buChar char="◻"/>
            </a:pPr>
            <a:r>
              <a:rPr b="0" baseline="0" i="0" lang="es-CR" sz="2400" u="none" cap="none" strike="noStrike">
                <a:solidFill>
                  <a:schemeClr val="dk1"/>
                </a:solidFill>
                <a:latin typeface="Arial"/>
                <a:ea typeface="Arial"/>
                <a:cs typeface="Arial"/>
                <a:sym typeface="Arial"/>
              </a:rPr>
              <a:t>Generalización</a:t>
            </a:r>
          </a:p>
          <a:p>
            <a:pPr indent="-284480" lvl="1" marL="640080" marR="0" rtl="0" algn="just">
              <a:lnSpc>
                <a:spcPct val="90000"/>
              </a:lnSpc>
              <a:spcBef>
                <a:spcPts val="550"/>
              </a:spcBef>
              <a:buClr>
                <a:schemeClr val="accent1"/>
              </a:buClr>
              <a:buSzPct val="70000"/>
              <a:buFont typeface="Noto Symbol"/>
              <a:buChar char="⬜"/>
            </a:pPr>
            <a:r>
              <a:rPr b="0" baseline="0" i="0" lang="es-CR" sz="2000" u="none" cap="none" strike="noStrike">
                <a:solidFill>
                  <a:schemeClr val="dk1"/>
                </a:solidFill>
                <a:latin typeface="Arial"/>
                <a:ea typeface="Arial"/>
                <a:cs typeface="Arial"/>
                <a:sym typeface="Arial"/>
              </a:rPr>
              <a:t>Restricciones </a:t>
            </a:r>
          </a:p>
          <a:p>
            <a:pPr indent="-284480" lvl="1" marL="640080" marR="0" rtl="0" algn="just">
              <a:lnSpc>
                <a:spcPct val="90000"/>
              </a:lnSpc>
              <a:spcBef>
                <a:spcPts val="550"/>
              </a:spcBef>
              <a:buClr>
                <a:schemeClr val="accent1"/>
              </a:buClr>
              <a:buSzPct val="70000"/>
              <a:buFont typeface="Noto Symbol"/>
              <a:buChar char="⬜"/>
            </a:pPr>
            <a:r>
              <a:rPr b="0" baseline="0" i="0" lang="es-CR" sz="2000" u="none" cap="none" strike="noStrike">
                <a:solidFill>
                  <a:schemeClr val="dk1"/>
                </a:solidFill>
                <a:latin typeface="Arial"/>
                <a:ea typeface="Arial"/>
                <a:cs typeface="Arial"/>
                <a:sym typeface="Arial"/>
              </a:rPr>
              <a:t>Restricción de Completitud: especifica si un conjunto de entidades de nivel más alto debe pertenecer o no a al menos a uno de los conjuntos de entidades de nivel más bajo</a:t>
            </a:r>
          </a:p>
          <a:p>
            <a:pPr indent="-228600" lvl="2" marL="914400" marR="0" rtl="0" algn="just">
              <a:lnSpc>
                <a:spcPct val="90000"/>
              </a:lnSpc>
              <a:spcBef>
                <a:spcPts val="500"/>
              </a:spcBef>
              <a:buClr>
                <a:schemeClr val="accent2"/>
              </a:buClr>
              <a:buSzPct val="75000"/>
              <a:buFont typeface="Noto Symbol"/>
              <a:buChar char="■"/>
            </a:pPr>
            <a:r>
              <a:rPr b="0" baseline="0" i="0" lang="es-CR" sz="1800" u="none" cap="none" strike="noStrike">
                <a:solidFill>
                  <a:schemeClr val="dk1"/>
                </a:solidFill>
                <a:latin typeface="Arial"/>
                <a:ea typeface="Arial"/>
                <a:cs typeface="Arial"/>
                <a:sym typeface="Arial"/>
              </a:rPr>
              <a:t>Generalización o especialización total</a:t>
            </a:r>
          </a:p>
          <a:p>
            <a:pPr indent="-228600" lvl="3" marL="1371600" marR="0" rtl="0" algn="just">
              <a:lnSpc>
                <a:spcPct val="90000"/>
              </a:lnSpc>
              <a:spcBef>
                <a:spcPts val="400"/>
              </a:spcBef>
              <a:buClr>
                <a:schemeClr val="accent3"/>
              </a:buClr>
              <a:buSzPct val="75000"/>
              <a:buFont typeface="Noto Symbol"/>
              <a:buChar char="■"/>
            </a:pPr>
            <a:r>
              <a:rPr b="0" baseline="0" i="0" lang="es-CR" sz="2000" u="none" cap="none" strike="noStrike">
                <a:solidFill>
                  <a:schemeClr val="dk1"/>
                </a:solidFill>
                <a:latin typeface="Arial"/>
                <a:ea typeface="Arial"/>
                <a:cs typeface="Arial"/>
                <a:sym typeface="Arial"/>
              </a:rPr>
              <a:t>Indica que toda instancia del supertipo también </a:t>
            </a:r>
            <a:r>
              <a:rPr b="1" baseline="0" i="0" lang="es-CR" sz="2000" u="none" cap="none" strike="noStrike">
                <a:solidFill>
                  <a:schemeClr val="dk1"/>
                </a:solidFill>
                <a:latin typeface="Arial"/>
                <a:ea typeface="Arial"/>
                <a:cs typeface="Arial"/>
                <a:sym typeface="Arial"/>
              </a:rPr>
              <a:t>debe </a:t>
            </a:r>
            <a:r>
              <a:rPr b="0" baseline="0" i="0" lang="es-CR" sz="2000" u="none" cap="none" strike="noStrike">
                <a:solidFill>
                  <a:schemeClr val="dk1"/>
                </a:solidFill>
                <a:latin typeface="Arial"/>
                <a:ea typeface="Arial"/>
                <a:cs typeface="Arial"/>
                <a:sym typeface="Arial"/>
              </a:rPr>
              <a:t>ser instancia de algún subtipo. </a:t>
            </a:r>
          </a:p>
        </p:txBody>
      </p:sp>
      <p:grpSp>
        <p:nvGrpSpPr>
          <p:cNvPr id="365" name="Shape 365"/>
          <p:cNvGrpSpPr/>
          <p:nvPr/>
        </p:nvGrpSpPr>
        <p:grpSpPr>
          <a:xfrm>
            <a:off x="3791991" y="4365104"/>
            <a:ext cx="1511300" cy="504825"/>
            <a:chOff x="2447" y="2015"/>
            <a:chExt cx="864" cy="288"/>
          </a:xfrm>
        </p:grpSpPr>
        <p:sp>
          <p:nvSpPr>
            <p:cNvPr id="366" name="Shape 366"/>
            <p:cNvSpPr txBox="1"/>
            <p:nvPr/>
          </p:nvSpPr>
          <p:spPr>
            <a:xfrm>
              <a:off x="2447" y="2063"/>
              <a:ext cx="864" cy="233"/>
            </a:xfrm>
            <a:prstGeom prst="rect">
              <a:avLst/>
            </a:prstGeom>
            <a:noFill/>
            <a:ln>
              <a:noFill/>
            </a:ln>
          </p:spPr>
          <p:txBody>
            <a:bodyPr anchorCtr="0" anchor="t" bIns="50375" lIns="100775" rIns="100775" tIns="50375">
              <a:noAutofit/>
            </a:bodyPr>
            <a:lstStyle/>
            <a:p>
              <a:pPr indent="0" lvl="0" marL="0" marR="0" rtl="0" algn="ctr">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Animal</a:t>
              </a:r>
            </a:p>
          </p:txBody>
        </p:sp>
        <p:sp>
          <p:nvSpPr>
            <p:cNvPr id="367" name="Shape 367"/>
            <p:cNvSpPr/>
            <p:nvPr/>
          </p:nvSpPr>
          <p:spPr>
            <a:xfrm>
              <a:off x="2447" y="2015"/>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grpSp>
        <p:nvGrpSpPr>
          <p:cNvPr id="368" name="Shape 368"/>
          <p:cNvGrpSpPr/>
          <p:nvPr/>
        </p:nvGrpSpPr>
        <p:grpSpPr>
          <a:xfrm>
            <a:off x="1691680" y="6119042"/>
            <a:ext cx="1595437" cy="508479"/>
            <a:chOff x="3600" y="2831"/>
            <a:chExt cx="911" cy="290"/>
          </a:xfrm>
        </p:grpSpPr>
        <p:sp>
          <p:nvSpPr>
            <p:cNvPr id="369" name="Shape 369"/>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Macho</a:t>
              </a:r>
            </a:p>
          </p:txBody>
        </p:sp>
        <p:sp>
          <p:nvSpPr>
            <p:cNvPr id="370" name="Shape 370"/>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grpSp>
        <p:nvGrpSpPr>
          <p:cNvPr id="371" name="Shape 371"/>
          <p:cNvGrpSpPr/>
          <p:nvPr/>
        </p:nvGrpSpPr>
        <p:grpSpPr>
          <a:xfrm>
            <a:off x="3707805" y="6119042"/>
            <a:ext cx="1595437" cy="508479"/>
            <a:chOff x="3600" y="2831"/>
            <a:chExt cx="911" cy="290"/>
          </a:xfrm>
        </p:grpSpPr>
        <p:sp>
          <p:nvSpPr>
            <p:cNvPr id="372" name="Shape 372"/>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Hembra</a:t>
              </a:r>
            </a:p>
          </p:txBody>
        </p:sp>
        <p:sp>
          <p:nvSpPr>
            <p:cNvPr id="373" name="Shape 373"/>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cxnSp>
        <p:nvCxnSpPr>
          <p:cNvPr id="374" name="Shape 374"/>
          <p:cNvCxnSpPr/>
          <p:nvPr/>
        </p:nvCxnSpPr>
        <p:spPr>
          <a:xfrm flipH="1">
            <a:off x="2447414" y="5849837"/>
            <a:ext cx="2127413" cy="269203"/>
          </a:xfrm>
          <a:prstGeom prst="straightConnector1">
            <a:avLst/>
          </a:prstGeom>
          <a:noFill/>
          <a:ln cap="flat" cmpd="sng" w="9525">
            <a:solidFill>
              <a:schemeClr val="dk1"/>
            </a:solidFill>
            <a:prstDash val="solid"/>
            <a:round/>
            <a:headEnd len="med" w="med" type="none"/>
            <a:tailEnd len="med" w="med" type="none"/>
          </a:ln>
        </p:spPr>
      </p:cxnSp>
      <p:cxnSp>
        <p:nvCxnSpPr>
          <p:cNvPr id="375" name="Shape 375"/>
          <p:cNvCxnSpPr/>
          <p:nvPr/>
        </p:nvCxnSpPr>
        <p:spPr>
          <a:xfrm>
            <a:off x="4615180" y="5849837"/>
            <a:ext cx="2117058" cy="269203"/>
          </a:xfrm>
          <a:prstGeom prst="straightConnector1">
            <a:avLst/>
          </a:prstGeom>
          <a:noFill/>
          <a:ln cap="flat" cmpd="sng" w="9525">
            <a:solidFill>
              <a:schemeClr val="dk1"/>
            </a:solidFill>
            <a:prstDash val="solid"/>
            <a:round/>
            <a:headEnd len="med" w="med" type="none"/>
            <a:tailEnd len="med" w="med" type="none"/>
          </a:ln>
        </p:spPr>
      </p:cxnSp>
      <p:sp>
        <p:nvSpPr>
          <p:cNvPr id="376" name="Shape 376"/>
          <p:cNvSpPr/>
          <p:nvPr/>
        </p:nvSpPr>
        <p:spPr>
          <a:xfrm rot="10800000">
            <a:off x="4250794" y="5344590"/>
            <a:ext cx="648071" cy="505246"/>
          </a:xfrm>
          <a:prstGeom prst="triangle">
            <a:avLst>
              <a:gd fmla="val 50000" name="adj"/>
            </a:avLst>
          </a:prstGeom>
          <a:no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377" name="Shape 377"/>
          <p:cNvCxnSpPr/>
          <p:nvPr/>
        </p:nvCxnSpPr>
        <p:spPr>
          <a:xfrm>
            <a:off x="4574828" y="5122467"/>
            <a:ext cx="0" cy="222124"/>
          </a:xfrm>
          <a:prstGeom prst="straightConnector1">
            <a:avLst/>
          </a:prstGeom>
          <a:noFill/>
          <a:ln cap="flat" cmpd="sng" w="9525">
            <a:solidFill>
              <a:schemeClr val="dk1"/>
            </a:solidFill>
            <a:prstDash val="solid"/>
            <a:round/>
            <a:headEnd len="med" w="med" type="none"/>
            <a:tailEnd len="med" w="med" type="none"/>
          </a:ln>
        </p:spPr>
      </p:cxnSp>
      <p:cxnSp>
        <p:nvCxnSpPr>
          <p:cNvPr id="378" name="Shape 378"/>
          <p:cNvCxnSpPr/>
          <p:nvPr/>
        </p:nvCxnSpPr>
        <p:spPr>
          <a:xfrm>
            <a:off x="4572000" y="5871941"/>
            <a:ext cx="0" cy="222124"/>
          </a:xfrm>
          <a:prstGeom prst="straightConnector1">
            <a:avLst/>
          </a:prstGeom>
          <a:noFill/>
          <a:ln cap="flat" cmpd="sng" w="9525">
            <a:solidFill>
              <a:schemeClr val="dk1"/>
            </a:solidFill>
            <a:prstDash val="solid"/>
            <a:round/>
            <a:headEnd len="med" w="med" type="none"/>
            <a:tailEnd len="med" w="med" type="none"/>
          </a:ln>
        </p:spPr>
      </p:cxnSp>
      <p:grpSp>
        <p:nvGrpSpPr>
          <p:cNvPr id="379" name="Shape 379"/>
          <p:cNvGrpSpPr/>
          <p:nvPr/>
        </p:nvGrpSpPr>
        <p:grpSpPr>
          <a:xfrm>
            <a:off x="5856882" y="6093296"/>
            <a:ext cx="1595437" cy="508479"/>
            <a:chOff x="3600" y="2831"/>
            <a:chExt cx="911" cy="290"/>
          </a:xfrm>
        </p:grpSpPr>
        <p:sp>
          <p:nvSpPr>
            <p:cNvPr id="380" name="Shape 380"/>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Hermafrodita</a:t>
              </a:r>
            </a:p>
          </p:txBody>
        </p:sp>
        <p:sp>
          <p:nvSpPr>
            <p:cNvPr id="381" name="Shape 381"/>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sp>
        <p:nvSpPr>
          <p:cNvPr id="382" name="Shape 382"/>
          <p:cNvSpPr/>
          <p:nvPr/>
        </p:nvSpPr>
        <p:spPr>
          <a:xfrm rot="8405148">
            <a:off x="3830907" y="4505044"/>
            <a:ext cx="1626198" cy="1422815"/>
          </a:xfrm>
          <a:prstGeom prst="arc">
            <a:avLst>
              <a:gd fmla="val 16200000" name="adj1"/>
              <a:gd fmla="val 0" name="adj2"/>
            </a:avLst>
          </a:prstGeom>
          <a:noFill/>
          <a:ln cap="flat" cmpd="sng" w="28575">
            <a:solidFill>
              <a:srgbClr val="7030A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383" name="Shape 383"/>
          <p:cNvSpPr/>
          <p:nvPr/>
        </p:nvSpPr>
        <p:spPr>
          <a:xfrm>
            <a:off x="4463541" y="4953916"/>
            <a:ext cx="180467" cy="203275"/>
          </a:xfrm>
          <a:prstGeom prst="ellipse">
            <a:avLst/>
          </a:prstGeom>
          <a:no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384" name="Shape 384"/>
          <p:cNvCxnSpPr/>
          <p:nvPr/>
        </p:nvCxnSpPr>
        <p:spPr>
          <a:xfrm>
            <a:off x="4554280" y="4833430"/>
            <a:ext cx="0" cy="120486"/>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a:t>
            </a:r>
          </a:p>
        </p:txBody>
      </p:sp>
      <p:sp>
        <p:nvSpPr>
          <p:cNvPr id="390" name="Shape 390"/>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0" baseline="0" i="0" lang="es-CR" sz="2400" u="none" cap="none" strike="noStrike">
                <a:solidFill>
                  <a:schemeClr val="dk1"/>
                </a:solidFill>
                <a:latin typeface="Arial"/>
                <a:ea typeface="Arial"/>
                <a:cs typeface="Arial"/>
                <a:sym typeface="Arial"/>
              </a:rPr>
              <a:t>Generalización</a:t>
            </a:r>
          </a:p>
          <a:p>
            <a:pPr indent="-284480" lvl="1" marL="640080" marR="0" rtl="0" algn="just">
              <a:spcBef>
                <a:spcPts val="550"/>
              </a:spcBef>
              <a:buClr>
                <a:schemeClr val="accent1"/>
              </a:buClr>
              <a:buSzPct val="70000"/>
              <a:buFont typeface="Noto Symbol"/>
              <a:buChar char="⬜"/>
            </a:pPr>
            <a:r>
              <a:rPr b="0" baseline="0" i="0" lang="es-CR" sz="2000" u="none" cap="none" strike="noStrike">
                <a:solidFill>
                  <a:schemeClr val="dk1"/>
                </a:solidFill>
                <a:latin typeface="Arial"/>
                <a:ea typeface="Arial"/>
                <a:cs typeface="Arial"/>
                <a:sym typeface="Arial"/>
              </a:rPr>
              <a:t>Restricciones </a:t>
            </a:r>
          </a:p>
          <a:p>
            <a:pPr indent="-284480" lvl="1" marL="640080" marR="0" rtl="0" algn="just">
              <a:spcBef>
                <a:spcPts val="550"/>
              </a:spcBef>
              <a:buClr>
                <a:schemeClr val="accent1"/>
              </a:buClr>
              <a:buSzPct val="70000"/>
              <a:buFont typeface="Noto Symbol"/>
              <a:buChar char="⬜"/>
            </a:pPr>
            <a:r>
              <a:rPr b="0" baseline="0" i="0" lang="es-CR" sz="2000" u="none" cap="none" strike="noStrike">
                <a:solidFill>
                  <a:schemeClr val="dk1"/>
                </a:solidFill>
                <a:latin typeface="Arial"/>
                <a:ea typeface="Arial"/>
                <a:cs typeface="Arial"/>
                <a:sym typeface="Arial"/>
              </a:rPr>
              <a:t>Restricción de Completitud: especifica si un conjunto de entidades de nivel más alto debe pertenecer o no a al menos a uno de los conjuntos de entidades de nivel más bajo</a:t>
            </a:r>
          </a:p>
          <a:p>
            <a:pPr indent="-228600" lvl="2" marL="914400" marR="0" rtl="0" algn="just">
              <a:spcBef>
                <a:spcPts val="500"/>
              </a:spcBef>
              <a:buClr>
                <a:schemeClr val="accent2"/>
              </a:buClr>
              <a:buSzPct val="75000"/>
              <a:buFont typeface="Noto Symbol"/>
              <a:buChar char="■"/>
            </a:pPr>
            <a:r>
              <a:rPr b="0" baseline="0" i="0" lang="es-CR" sz="1800" u="none" cap="none" strike="noStrike">
                <a:solidFill>
                  <a:schemeClr val="dk1"/>
                </a:solidFill>
                <a:latin typeface="Arial"/>
                <a:ea typeface="Arial"/>
                <a:cs typeface="Arial"/>
                <a:sym typeface="Arial"/>
              </a:rPr>
              <a:t>Generalización o especialización parcial</a:t>
            </a:r>
          </a:p>
          <a:p>
            <a:pPr indent="-228600" lvl="3" marL="1371600" marR="0" rtl="0" algn="just">
              <a:spcBef>
                <a:spcPts val="400"/>
              </a:spcBef>
              <a:buClr>
                <a:schemeClr val="accent3"/>
              </a:buClr>
              <a:buSzPct val="75000"/>
              <a:buFont typeface="Noto Symbol"/>
              <a:buChar char="■"/>
            </a:pPr>
            <a:r>
              <a:rPr b="0" baseline="0" i="0" lang="es-CR" sz="1600" u="none" cap="none" strike="noStrike">
                <a:solidFill>
                  <a:schemeClr val="dk1"/>
                </a:solidFill>
                <a:latin typeface="Arial"/>
                <a:ea typeface="Arial"/>
                <a:cs typeface="Arial"/>
                <a:sym typeface="Arial"/>
              </a:rPr>
              <a:t>Indica que es posible que alguna instancia del supertipo no pertenezca a </a:t>
            </a:r>
            <a:r>
              <a:rPr b="1" baseline="0" i="0" lang="es-CR" sz="1600" u="none" cap="none" strike="noStrike">
                <a:solidFill>
                  <a:schemeClr val="dk1"/>
                </a:solidFill>
                <a:latin typeface="Arial"/>
                <a:ea typeface="Arial"/>
                <a:cs typeface="Arial"/>
                <a:sym typeface="Arial"/>
              </a:rPr>
              <a:t>ninguno </a:t>
            </a:r>
            <a:r>
              <a:rPr b="0" baseline="0" i="0" lang="es-CR" sz="1600" u="none" cap="none" strike="noStrike">
                <a:solidFill>
                  <a:schemeClr val="dk1"/>
                </a:solidFill>
                <a:latin typeface="Arial"/>
                <a:ea typeface="Arial"/>
                <a:cs typeface="Arial"/>
                <a:sym typeface="Arial"/>
              </a:rPr>
              <a:t>de los subtipos. </a:t>
            </a:r>
          </a:p>
        </p:txBody>
      </p:sp>
      <p:grpSp>
        <p:nvGrpSpPr>
          <p:cNvPr id="391" name="Shape 391"/>
          <p:cNvGrpSpPr/>
          <p:nvPr/>
        </p:nvGrpSpPr>
        <p:grpSpPr>
          <a:xfrm>
            <a:off x="3852787" y="4580359"/>
            <a:ext cx="1511300" cy="504825"/>
            <a:chOff x="2447" y="2015"/>
            <a:chExt cx="864" cy="288"/>
          </a:xfrm>
        </p:grpSpPr>
        <p:sp>
          <p:nvSpPr>
            <p:cNvPr id="392" name="Shape 392"/>
            <p:cNvSpPr txBox="1"/>
            <p:nvPr/>
          </p:nvSpPr>
          <p:spPr>
            <a:xfrm>
              <a:off x="2447" y="2063"/>
              <a:ext cx="864" cy="233"/>
            </a:xfrm>
            <a:prstGeom prst="rect">
              <a:avLst/>
            </a:prstGeom>
            <a:noFill/>
            <a:ln>
              <a:noFill/>
            </a:ln>
          </p:spPr>
          <p:txBody>
            <a:bodyPr anchorCtr="0" anchor="t" bIns="50375" lIns="100775" rIns="100775" tIns="50375">
              <a:noAutofit/>
            </a:bodyPr>
            <a:lstStyle/>
            <a:p>
              <a:pPr indent="0" lvl="0" marL="0" marR="0" rtl="0" algn="ctr">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Alimento</a:t>
              </a:r>
            </a:p>
          </p:txBody>
        </p:sp>
        <p:sp>
          <p:nvSpPr>
            <p:cNvPr id="393" name="Shape 393"/>
            <p:cNvSpPr/>
            <p:nvPr/>
          </p:nvSpPr>
          <p:spPr>
            <a:xfrm>
              <a:off x="2447" y="2015"/>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grpSp>
        <p:nvGrpSpPr>
          <p:cNvPr id="394" name="Shape 394"/>
          <p:cNvGrpSpPr/>
          <p:nvPr/>
        </p:nvGrpSpPr>
        <p:grpSpPr>
          <a:xfrm>
            <a:off x="1691680" y="6119042"/>
            <a:ext cx="1595437" cy="508479"/>
            <a:chOff x="3600" y="2831"/>
            <a:chExt cx="911" cy="290"/>
          </a:xfrm>
        </p:grpSpPr>
        <p:sp>
          <p:nvSpPr>
            <p:cNvPr id="395" name="Shape 395"/>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Lácteo</a:t>
              </a:r>
            </a:p>
          </p:txBody>
        </p:sp>
        <p:sp>
          <p:nvSpPr>
            <p:cNvPr id="396" name="Shape 396"/>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grpSp>
        <p:nvGrpSpPr>
          <p:cNvPr id="397" name="Shape 397"/>
          <p:cNvGrpSpPr/>
          <p:nvPr/>
        </p:nvGrpSpPr>
        <p:grpSpPr>
          <a:xfrm>
            <a:off x="3707805" y="6119042"/>
            <a:ext cx="1595437" cy="508479"/>
            <a:chOff x="3600" y="2831"/>
            <a:chExt cx="911" cy="290"/>
          </a:xfrm>
        </p:grpSpPr>
        <p:sp>
          <p:nvSpPr>
            <p:cNvPr id="398" name="Shape 398"/>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Fruta</a:t>
              </a:r>
            </a:p>
          </p:txBody>
        </p:sp>
        <p:sp>
          <p:nvSpPr>
            <p:cNvPr id="399" name="Shape 399"/>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cxnSp>
        <p:nvCxnSpPr>
          <p:cNvPr id="400" name="Shape 400"/>
          <p:cNvCxnSpPr/>
          <p:nvPr/>
        </p:nvCxnSpPr>
        <p:spPr>
          <a:xfrm flipH="1">
            <a:off x="2447414" y="5849837"/>
            <a:ext cx="2127413" cy="269203"/>
          </a:xfrm>
          <a:prstGeom prst="straightConnector1">
            <a:avLst/>
          </a:prstGeom>
          <a:noFill/>
          <a:ln cap="flat" cmpd="sng" w="9525">
            <a:solidFill>
              <a:schemeClr val="dk1"/>
            </a:solidFill>
            <a:prstDash val="solid"/>
            <a:round/>
            <a:headEnd len="med" w="med" type="none"/>
            <a:tailEnd len="med" w="med" type="none"/>
          </a:ln>
        </p:spPr>
      </p:cxnSp>
      <p:cxnSp>
        <p:nvCxnSpPr>
          <p:cNvPr id="401" name="Shape 401"/>
          <p:cNvCxnSpPr/>
          <p:nvPr/>
        </p:nvCxnSpPr>
        <p:spPr>
          <a:xfrm>
            <a:off x="4615180" y="5849837"/>
            <a:ext cx="2117058" cy="269203"/>
          </a:xfrm>
          <a:prstGeom prst="straightConnector1">
            <a:avLst/>
          </a:prstGeom>
          <a:noFill/>
          <a:ln cap="flat" cmpd="sng" w="9525">
            <a:solidFill>
              <a:schemeClr val="dk1"/>
            </a:solidFill>
            <a:prstDash val="solid"/>
            <a:round/>
            <a:headEnd len="med" w="med" type="none"/>
            <a:tailEnd len="med" w="med" type="none"/>
          </a:ln>
        </p:spPr>
      </p:cxnSp>
      <p:sp>
        <p:nvSpPr>
          <p:cNvPr id="402" name="Shape 402"/>
          <p:cNvSpPr/>
          <p:nvPr/>
        </p:nvSpPr>
        <p:spPr>
          <a:xfrm rot="10800000">
            <a:off x="4250794" y="5344590"/>
            <a:ext cx="648071" cy="505246"/>
          </a:xfrm>
          <a:prstGeom prst="triangle">
            <a:avLst>
              <a:gd fmla="val 50000" name="adj"/>
            </a:avLst>
          </a:prstGeom>
          <a:no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403" name="Shape 403"/>
          <p:cNvCxnSpPr/>
          <p:nvPr/>
        </p:nvCxnSpPr>
        <p:spPr>
          <a:xfrm>
            <a:off x="4574828" y="5122467"/>
            <a:ext cx="0" cy="222124"/>
          </a:xfrm>
          <a:prstGeom prst="straightConnector1">
            <a:avLst/>
          </a:prstGeom>
          <a:noFill/>
          <a:ln cap="flat" cmpd="sng" w="9525">
            <a:solidFill>
              <a:schemeClr val="dk1"/>
            </a:solidFill>
            <a:prstDash val="solid"/>
            <a:round/>
            <a:headEnd len="med" w="med" type="none"/>
            <a:tailEnd len="med" w="med" type="none"/>
          </a:ln>
        </p:spPr>
      </p:cxnSp>
      <p:cxnSp>
        <p:nvCxnSpPr>
          <p:cNvPr id="404" name="Shape 404"/>
          <p:cNvCxnSpPr/>
          <p:nvPr/>
        </p:nvCxnSpPr>
        <p:spPr>
          <a:xfrm>
            <a:off x="4572000" y="5871941"/>
            <a:ext cx="0" cy="222124"/>
          </a:xfrm>
          <a:prstGeom prst="straightConnector1">
            <a:avLst/>
          </a:prstGeom>
          <a:noFill/>
          <a:ln cap="flat" cmpd="sng" w="9525">
            <a:solidFill>
              <a:schemeClr val="dk1"/>
            </a:solidFill>
            <a:prstDash val="solid"/>
            <a:round/>
            <a:headEnd len="med" w="med" type="none"/>
            <a:tailEnd len="med" w="med" type="none"/>
          </a:ln>
        </p:spPr>
      </p:cxnSp>
      <p:grpSp>
        <p:nvGrpSpPr>
          <p:cNvPr id="405" name="Shape 405"/>
          <p:cNvGrpSpPr/>
          <p:nvPr/>
        </p:nvGrpSpPr>
        <p:grpSpPr>
          <a:xfrm>
            <a:off x="5856882" y="6093296"/>
            <a:ext cx="1595437" cy="508479"/>
            <a:chOff x="3600" y="2831"/>
            <a:chExt cx="911" cy="290"/>
          </a:xfrm>
        </p:grpSpPr>
        <p:sp>
          <p:nvSpPr>
            <p:cNvPr id="406" name="Shape 406"/>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Verdura</a:t>
              </a:r>
            </a:p>
          </p:txBody>
        </p:sp>
        <p:sp>
          <p:nvSpPr>
            <p:cNvPr id="407" name="Shape 407"/>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a:t>
            </a:r>
          </a:p>
        </p:txBody>
      </p:sp>
      <p:sp>
        <p:nvSpPr>
          <p:cNvPr id="413" name="Shape 413"/>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lnSpc>
                <a:spcPct val="90000"/>
              </a:lnSpc>
              <a:spcBef>
                <a:spcPts val="0"/>
              </a:spcBef>
              <a:buClr>
                <a:schemeClr val="accent2"/>
              </a:buClr>
              <a:buSzPct val="59599"/>
              <a:buFont typeface="Noto Symbol"/>
              <a:buChar char="◻"/>
            </a:pPr>
            <a:r>
              <a:rPr b="0" baseline="0" i="0" lang="es-CR" sz="2682" u="none" cap="none" strike="noStrike">
                <a:solidFill>
                  <a:schemeClr val="dk1"/>
                </a:solidFill>
                <a:latin typeface="Arial"/>
                <a:ea typeface="Arial"/>
                <a:cs typeface="Arial"/>
                <a:sym typeface="Arial"/>
              </a:rPr>
              <a:t>Ejercicio</a:t>
            </a:r>
          </a:p>
          <a:p>
            <a:pPr indent="-284480" lvl="1" marL="640080" marR="0" rtl="0" algn="just">
              <a:lnSpc>
                <a:spcPct val="90000"/>
              </a:lnSpc>
              <a:spcBef>
                <a:spcPts val="550"/>
              </a:spcBef>
              <a:buClr>
                <a:schemeClr val="accent1"/>
              </a:buClr>
              <a:buSzPct val="70145"/>
              <a:buFont typeface="Noto Symbol"/>
              <a:buChar char="⬜"/>
            </a:pPr>
            <a:r>
              <a:rPr b="0" baseline="0" i="0" lang="es-CR" sz="2405" u="none" cap="none" strike="noStrike">
                <a:solidFill>
                  <a:schemeClr val="dk1"/>
                </a:solidFill>
                <a:latin typeface="Arial"/>
                <a:ea typeface="Arial"/>
                <a:cs typeface="Arial"/>
                <a:sym typeface="Arial"/>
              </a:rPr>
              <a:t>Represente mediante un Diagrama E-R:</a:t>
            </a:r>
          </a:p>
          <a:p>
            <a:pPr indent="-228600" lvl="2" marL="914400" marR="0" rtl="0" algn="just">
              <a:lnSpc>
                <a:spcPct val="90000"/>
              </a:lnSpc>
              <a:spcBef>
                <a:spcPts val="500"/>
              </a:spcBef>
              <a:buClr>
                <a:schemeClr val="accent2"/>
              </a:buClr>
              <a:buSzPct val="75964"/>
              <a:buFont typeface="Noto Symbol"/>
              <a:buChar char="■"/>
            </a:pPr>
            <a:r>
              <a:rPr b="0" baseline="0" i="0" lang="es-CR" sz="2127" u="none" cap="none" strike="noStrike">
                <a:solidFill>
                  <a:schemeClr val="dk1"/>
                </a:solidFill>
                <a:latin typeface="Arial"/>
                <a:ea typeface="Arial"/>
                <a:cs typeface="Arial"/>
                <a:sym typeface="Arial"/>
              </a:rPr>
              <a:t>Un concesionario de coches vende coches nuevos y usados. Los atributos específicos de los nuevos son las unidades y el descuento; de los usados son los kilómetros y el año de fabricación. </a:t>
            </a:r>
          </a:p>
          <a:p>
            <a:pPr indent="-228600" lvl="2" marL="914400" marR="0" rtl="0" algn="just">
              <a:lnSpc>
                <a:spcPct val="90000"/>
              </a:lnSpc>
              <a:spcBef>
                <a:spcPts val="500"/>
              </a:spcBef>
              <a:buClr>
                <a:schemeClr val="accent2"/>
              </a:buClr>
              <a:buSzPct val="75964"/>
              <a:buFont typeface="Noto Symbol"/>
              <a:buChar char="■"/>
            </a:pPr>
            <a:r>
              <a:rPr b="0" baseline="0" i="0" lang="es-CR" sz="2127" u="none" cap="none" strike="noStrike">
                <a:solidFill>
                  <a:schemeClr val="dk1"/>
                </a:solidFill>
                <a:latin typeface="Arial"/>
                <a:ea typeface="Arial"/>
                <a:cs typeface="Arial"/>
                <a:sym typeface="Arial"/>
              </a:rPr>
              <a:t>Consideramos el conjunto de personas de una ciudad, distinguimos al trabajador, estudiante y desempleado. De los trabajadores nos interesa el número de la Seguridad Social, la empresa de trabajo y el salario. De los estudiantes, el número de matrícula y el centro educativo, y de los desempleados la fecha del paro.</a:t>
            </a:r>
          </a:p>
          <a:p>
            <a:pPr indent="-228600" lvl="2" marL="914400" marR="0" rtl="0" algn="just">
              <a:lnSpc>
                <a:spcPct val="90000"/>
              </a:lnSpc>
              <a:spcBef>
                <a:spcPts val="500"/>
              </a:spcBef>
              <a:buClr>
                <a:schemeClr val="accent2"/>
              </a:buClr>
              <a:buSzPct val="75964"/>
              <a:buFont typeface="Noto Symbol"/>
              <a:buChar char="■"/>
            </a:pPr>
            <a:r>
              <a:rPr b="0" baseline="0" i="0" lang="es-CR" sz="2127" u="none" cap="none" strike="noStrike">
                <a:solidFill>
                  <a:schemeClr val="dk1"/>
                </a:solidFill>
                <a:latin typeface="Arial"/>
                <a:ea typeface="Arial"/>
                <a:cs typeface="Arial"/>
                <a:sym typeface="Arial"/>
              </a:rPr>
              <a:t>En un campo de fútbol los puestos de los futbolistas pueden ser: portero, defensa, volante y delantero.</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a:t>
            </a:r>
          </a:p>
        </p:txBody>
      </p:sp>
      <p:sp>
        <p:nvSpPr>
          <p:cNvPr id="419" name="Shape 419"/>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533400" lvl="0" marL="533400" marR="0" rtl="0" algn="just">
              <a:lnSpc>
                <a:spcPct val="80000"/>
              </a:lnSpc>
              <a:spcBef>
                <a:spcPts val="0"/>
              </a:spcBef>
              <a:buClr>
                <a:schemeClr val="accent2"/>
              </a:buClr>
              <a:buSzPct val="59928"/>
              <a:buFont typeface="Noto Symbol"/>
              <a:buChar char="◻"/>
            </a:pPr>
            <a:r>
              <a:rPr b="0" baseline="0" i="0" lang="es-CR" sz="2497" u="none" cap="none" strike="noStrike">
                <a:solidFill>
                  <a:schemeClr val="dk1"/>
                </a:solidFill>
                <a:latin typeface="Arial"/>
                <a:ea typeface="Arial"/>
                <a:cs typeface="Arial"/>
                <a:sym typeface="Arial"/>
              </a:rPr>
              <a:t>Integridad</a:t>
            </a:r>
          </a:p>
          <a:p>
            <a:pPr indent="-535939" lvl="1" marL="853439" marR="0" rtl="0" algn="just">
              <a:lnSpc>
                <a:spcPct val="80000"/>
              </a:lnSpc>
              <a:spcBef>
                <a:spcPts val="550"/>
              </a:spcBef>
              <a:buClr>
                <a:schemeClr val="accent1"/>
              </a:buClr>
              <a:buSzPct val="70636"/>
              <a:buFont typeface="Noto Symbol"/>
              <a:buChar char="⬜"/>
            </a:pPr>
            <a:r>
              <a:rPr b="0" baseline="0" i="0" lang="es-CR" sz="2220" u="none" cap="none" strike="noStrike">
                <a:solidFill>
                  <a:schemeClr val="dk1"/>
                </a:solidFill>
                <a:latin typeface="Arial"/>
                <a:ea typeface="Arial"/>
                <a:cs typeface="Arial"/>
                <a:sym typeface="Arial"/>
              </a:rPr>
              <a:t>La integridad tiene como función proteger la BD contra operaciones que introduzcan inconsistencias en los datos. Se habla de integridad en el sentido de corrección, validez o precisión de los datos. </a:t>
            </a:r>
          </a:p>
          <a:p>
            <a:pPr indent="-535939" lvl="1" marL="853439" marR="0" rtl="0" algn="just">
              <a:lnSpc>
                <a:spcPct val="80000"/>
              </a:lnSpc>
              <a:spcBef>
                <a:spcPts val="550"/>
              </a:spcBef>
              <a:buClr>
                <a:schemeClr val="accent1"/>
              </a:buClr>
              <a:buSzPct val="70636"/>
              <a:buFont typeface="Noto Symbol"/>
              <a:buChar char="⬜"/>
            </a:pPr>
            <a:r>
              <a:rPr b="0" baseline="0" i="0" lang="es-CR" sz="2220" u="none" cap="none" strike="noStrike">
                <a:solidFill>
                  <a:schemeClr val="dk1"/>
                </a:solidFill>
                <a:latin typeface="Arial"/>
                <a:ea typeface="Arial"/>
                <a:cs typeface="Arial"/>
                <a:sym typeface="Arial"/>
              </a:rPr>
              <a:t>El subsistema de integridad de un SGBD debe por tanto detectar y corregir, en la medida de lo posible, las operaciones incorrectas. En la práctica es el punto débil de los SGBD comerciales, ya que casi toda la verificación de integridad se realiza mediante código de procedimientos escritos por los usuarios. </a:t>
            </a:r>
          </a:p>
          <a:p>
            <a:pPr indent="-535939" lvl="1" marL="853439" marR="0" rtl="0" algn="just">
              <a:lnSpc>
                <a:spcPct val="80000"/>
              </a:lnSpc>
              <a:spcBef>
                <a:spcPts val="550"/>
              </a:spcBef>
              <a:buClr>
                <a:schemeClr val="accent1"/>
              </a:buClr>
              <a:buSzPct val="70636"/>
              <a:buFont typeface="Noto Symbol"/>
              <a:buChar char="⬜"/>
            </a:pPr>
            <a:r>
              <a:rPr b="0" baseline="0" i="0" lang="es-CR" sz="2220" u="none" cap="none" strike="noStrike">
                <a:solidFill>
                  <a:schemeClr val="dk1"/>
                </a:solidFill>
                <a:latin typeface="Arial"/>
                <a:ea typeface="Arial"/>
                <a:cs typeface="Arial"/>
                <a:sym typeface="Arial"/>
              </a:rPr>
              <a:t>Habrá operaciones cuya falta de corrección no sea detectable, por ejemplo, introducir un fecha de nacimiento 25/12/1945 cuando en realidad era 25/12/1954.</a:t>
            </a:r>
          </a:p>
          <a:p>
            <a:pPr indent="-533400" lvl="0" marL="533400" marR="0" rtl="0" algn="just">
              <a:lnSpc>
                <a:spcPct val="80000"/>
              </a:lnSpc>
              <a:spcBef>
                <a:spcPts val="700"/>
              </a:spcBef>
              <a:buClr>
                <a:schemeClr val="accent2"/>
              </a:buClr>
              <a:buFont typeface="Noto Symbol"/>
              <a:buNone/>
            </a:pPr>
            <a:r>
              <a:t/>
            </a:r>
            <a:endParaRPr b="0" baseline="0" i="0" sz="1665"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 Integridad</a:t>
            </a:r>
          </a:p>
        </p:txBody>
      </p:sp>
      <p:graphicFrame>
        <p:nvGraphicFramePr>
          <p:cNvPr id="425" name="Shape 425"/>
          <p:cNvGraphicFramePr/>
          <p:nvPr/>
        </p:nvGraphicFramePr>
        <p:xfrm>
          <a:off x="467543" y="1708016"/>
          <a:ext cx="3000000" cy="3000000"/>
        </p:xfrm>
        <a:graphic>
          <a:graphicData uri="http://schemas.openxmlformats.org/drawingml/2006/table">
            <a:tbl>
              <a:tblPr bandRow="1" firstRow="1">
                <a:noFill/>
                <a:tableStyleId>{D0288EBD-533D-46C1-BC39-401F531E486D}</a:tableStyleId>
              </a:tblPr>
              <a:tblGrid>
                <a:gridCol w="1584175"/>
                <a:gridCol w="2492525"/>
                <a:gridCol w="2038350"/>
                <a:gridCol w="2038350"/>
              </a:tblGrid>
              <a:tr h="370850">
                <a:tc>
                  <a:txBody>
                    <a:bodyPr>
                      <a:noAutofit/>
                    </a:bodyPr>
                    <a:lstStyle/>
                    <a:p>
                      <a:pPr indent="0" lvl="0" marL="0" marR="0" rtl="0" algn="l">
                        <a:spcBef>
                          <a:spcPts val="0"/>
                        </a:spcBef>
                        <a:buSzPct val="25000"/>
                        <a:buNone/>
                      </a:pPr>
                      <a:r>
                        <a:rPr baseline="0" lang="es-CR" sz="1800" u="none" cap="none" strike="noStrike"/>
                        <a:t>ID</a:t>
                      </a:r>
                    </a:p>
                  </a:txBody>
                  <a:tcPr marT="45725" marB="45725" marR="91450" marL="91450"/>
                </a:tc>
                <a:tc>
                  <a:txBody>
                    <a:bodyPr>
                      <a:noAutofit/>
                    </a:bodyPr>
                    <a:lstStyle/>
                    <a:p>
                      <a:pPr indent="0" lvl="0" marL="0" marR="0" rtl="0" algn="l">
                        <a:spcBef>
                          <a:spcPts val="0"/>
                        </a:spcBef>
                        <a:buSzPct val="25000"/>
                        <a:buNone/>
                      </a:pPr>
                      <a:r>
                        <a:rPr baseline="0" lang="es-CR" sz="1800" u="none" cap="none" strike="noStrike"/>
                        <a:t>Título</a:t>
                      </a:r>
                    </a:p>
                  </a:txBody>
                  <a:tcPr marT="45725" marB="45725" marR="91450" marL="91450"/>
                </a:tc>
                <a:tc>
                  <a:txBody>
                    <a:bodyPr>
                      <a:noAutofit/>
                    </a:bodyPr>
                    <a:lstStyle/>
                    <a:p>
                      <a:pPr indent="0" lvl="0" marL="0" marR="0" rtl="0" algn="l">
                        <a:spcBef>
                          <a:spcPts val="0"/>
                        </a:spcBef>
                        <a:buSzPct val="25000"/>
                        <a:buNone/>
                      </a:pPr>
                      <a:r>
                        <a:rPr baseline="0" lang="es-CR" sz="1800" u="none" cap="none" strike="noStrike"/>
                        <a:t>Tipo</a:t>
                      </a:r>
                    </a:p>
                  </a:txBody>
                  <a:tcPr marT="45725" marB="45725" marR="91450" marL="91450"/>
                </a:tc>
                <a:tc>
                  <a:txBody>
                    <a:bodyPr>
                      <a:noAutofit/>
                    </a:bodyPr>
                    <a:lstStyle/>
                    <a:p>
                      <a:pPr indent="0" lvl="0" marL="0" marR="0" rtl="0" algn="l">
                        <a:spcBef>
                          <a:spcPts val="0"/>
                        </a:spcBef>
                        <a:buSzPct val="25000"/>
                        <a:buNone/>
                      </a:pPr>
                      <a:r>
                        <a:rPr baseline="0" lang="es-CR" sz="1800" u="none" cap="none" strike="noStrike"/>
                        <a:t>AutorID</a:t>
                      </a:r>
                    </a:p>
                  </a:txBody>
                  <a:tcPr marT="45725" marB="45725" marR="91450" marL="91450"/>
                </a:tc>
              </a:tr>
              <a:tr h="370850">
                <a:tc>
                  <a:txBody>
                    <a:bodyPr>
                      <a:noAutofit/>
                    </a:bodyPr>
                    <a:lstStyle/>
                    <a:p>
                      <a:pPr indent="0" lvl="0" marL="0" marR="0" rtl="0" algn="l">
                        <a:spcBef>
                          <a:spcPts val="0"/>
                        </a:spcBef>
                        <a:buSzPct val="25000"/>
                        <a:buNone/>
                      </a:pPr>
                      <a:r>
                        <a:rPr baseline="0" lang="es-CR" sz="1800" u="none" cap="none" strike="noStrike"/>
                        <a:t>LIB-000016</a:t>
                      </a:r>
                    </a:p>
                  </a:txBody>
                  <a:tcPr marT="45725" marB="45725" marR="91450" marL="91450"/>
                </a:tc>
                <a:tc>
                  <a:txBody>
                    <a:bodyPr>
                      <a:noAutofit/>
                    </a:bodyPr>
                    <a:lstStyle/>
                    <a:p>
                      <a:pPr indent="0" lvl="0" marL="0" marR="0" rtl="0" algn="l">
                        <a:spcBef>
                          <a:spcPts val="0"/>
                        </a:spcBef>
                        <a:buSzPct val="25000"/>
                        <a:buNone/>
                      </a:pPr>
                      <a:r>
                        <a:rPr baseline="0" lang="es-CR" sz="1800" u="none" cap="none" strike="noStrike"/>
                        <a:t>Crónica de una muerte anunciada</a:t>
                      </a:r>
                    </a:p>
                  </a:txBody>
                  <a:tcPr marT="45725" marB="45725" marR="91450" marL="91450"/>
                </a:tc>
                <a:tc>
                  <a:txBody>
                    <a:bodyPr>
                      <a:noAutofit/>
                    </a:bodyPr>
                    <a:lstStyle/>
                    <a:p>
                      <a:pPr indent="0" lvl="0" marL="0" marR="0" rtl="0" algn="l">
                        <a:spcBef>
                          <a:spcPts val="0"/>
                        </a:spcBef>
                        <a:buSzPct val="25000"/>
                        <a:buNone/>
                      </a:pPr>
                      <a:r>
                        <a:rPr baseline="0" lang="es-CR" sz="1800" u="none" cap="none" strike="noStrike"/>
                        <a:t>Novela</a:t>
                      </a:r>
                    </a:p>
                  </a:txBody>
                  <a:tcPr marT="45725" marB="45725" marR="91450" marL="91450"/>
                </a:tc>
                <a:tc>
                  <a:txBody>
                    <a:bodyPr>
                      <a:noAutofit/>
                    </a:bodyPr>
                    <a:lstStyle/>
                    <a:p>
                      <a:pPr indent="0" lvl="0" marL="0" marR="0" rtl="0" algn="l">
                        <a:spcBef>
                          <a:spcPts val="0"/>
                        </a:spcBef>
                        <a:buSzPct val="25000"/>
                        <a:buNone/>
                      </a:pPr>
                      <a:r>
                        <a:rPr baseline="0" lang="es-CR" sz="1800" u="none" cap="none" strike="noStrike"/>
                        <a:t>GAGA</a:t>
                      </a:r>
                    </a:p>
                  </a:txBody>
                  <a:tcPr marT="45725" marB="45725" marR="91450" marL="91450"/>
                </a:tc>
              </a:tr>
              <a:tr h="370850">
                <a:tc>
                  <a:txBody>
                    <a:bodyPr>
                      <a:noAutofit/>
                    </a:bodyPr>
                    <a:lstStyle/>
                    <a:p>
                      <a:pPr indent="0" lvl="0" marL="0" marR="0" rtl="0" algn="l">
                        <a:spcBef>
                          <a:spcPts val="0"/>
                        </a:spcBef>
                        <a:buSzPct val="25000"/>
                        <a:buNone/>
                      </a:pPr>
                      <a:r>
                        <a:rPr baseline="0" lang="es-CR" sz="1800" u="none" cap="none" strike="noStrike"/>
                        <a:t>LIB-000017</a:t>
                      </a:r>
                    </a:p>
                  </a:txBody>
                  <a:tcPr marT="45725" marB="45725" marR="91450" marL="91450"/>
                </a:tc>
                <a:tc>
                  <a:txBody>
                    <a:bodyPr>
                      <a:noAutofit/>
                    </a:bodyPr>
                    <a:lstStyle/>
                    <a:p>
                      <a:pPr indent="0" lvl="0" marL="0" marR="0" rtl="0" algn="l">
                        <a:spcBef>
                          <a:spcPts val="0"/>
                        </a:spcBef>
                        <a:buSzPct val="25000"/>
                        <a:buNone/>
                      </a:pPr>
                      <a:r>
                        <a:rPr b="1" baseline="0" lang="es-CR" sz="1800" u="none" cap="none" strike="noStrike"/>
                        <a:t>?</a:t>
                      </a:r>
                    </a:p>
                  </a:txBody>
                  <a:tcPr marT="45725" marB="45725" marR="91450" marL="91450"/>
                </a:tc>
                <a:tc>
                  <a:txBody>
                    <a:bodyPr>
                      <a:noAutofit/>
                    </a:bodyPr>
                    <a:lstStyle/>
                    <a:p>
                      <a:pPr indent="0" lvl="0" marL="0" marR="0" rtl="0" algn="l">
                        <a:spcBef>
                          <a:spcPts val="0"/>
                        </a:spcBef>
                        <a:buSzPct val="25000"/>
                        <a:buNone/>
                      </a:pPr>
                      <a:r>
                        <a:rPr baseline="0" lang="es-CR" sz="1800" u="none" cap="none" strike="noStrike"/>
                        <a:t>Teatro</a:t>
                      </a:r>
                    </a:p>
                  </a:txBody>
                  <a:tcPr marT="45725" marB="45725" marR="91450" marL="91450"/>
                </a:tc>
                <a:tc>
                  <a:txBody>
                    <a:bodyPr>
                      <a:noAutofit/>
                    </a:bodyPr>
                    <a:lstStyle/>
                    <a:p>
                      <a:pPr indent="0" lvl="0" marL="0" marR="0" rtl="0" algn="l">
                        <a:spcBef>
                          <a:spcPts val="0"/>
                        </a:spcBef>
                        <a:buSzPct val="25000"/>
                        <a:buNone/>
                      </a:pPr>
                      <a:r>
                        <a:rPr baseline="0" lang="es-CR" sz="1800" u="none" cap="none" strike="noStrike"/>
                        <a:t>GAGA</a:t>
                      </a:r>
                    </a:p>
                  </a:txBody>
                  <a:tcPr marT="45725" marB="45725" marR="91450" marL="91450"/>
                </a:tc>
              </a:tr>
              <a:tr h="370850">
                <a:tc>
                  <a:txBody>
                    <a:bodyPr>
                      <a:noAutofit/>
                    </a:bodyPr>
                    <a:lstStyle/>
                    <a:p>
                      <a:pPr indent="0" lvl="0" marL="0" marR="0" rtl="0" algn="l">
                        <a:spcBef>
                          <a:spcPts val="0"/>
                        </a:spcBef>
                        <a:buSzPct val="25000"/>
                        <a:buNone/>
                      </a:pPr>
                      <a:r>
                        <a:rPr baseline="0" lang="es-CR" sz="1800" u="none" cap="none" strike="noStrike"/>
                        <a:t>LIB-000008</a:t>
                      </a:r>
                    </a:p>
                  </a:txBody>
                  <a:tcPr marT="45725" marB="45725" marR="91450" marL="91450"/>
                </a:tc>
                <a:tc>
                  <a:txBody>
                    <a:bodyPr>
                      <a:noAutofit/>
                    </a:bodyPr>
                    <a:lstStyle/>
                    <a:p>
                      <a:pPr indent="0" lvl="0" marL="0" marR="0" rtl="0" algn="l">
                        <a:spcBef>
                          <a:spcPts val="0"/>
                        </a:spcBef>
                        <a:buSzPct val="25000"/>
                        <a:buNone/>
                      </a:pPr>
                      <a:r>
                        <a:rPr baseline="0" lang="es-CR" sz="1800" u="none" cap="none" strike="noStrike"/>
                        <a:t>Doce cuentos peregrinos</a:t>
                      </a:r>
                    </a:p>
                  </a:txBody>
                  <a:tcPr marT="45725" marB="45725" marR="91450" marL="91450"/>
                </a:tc>
                <a:tc>
                  <a:txBody>
                    <a:bodyPr>
                      <a:noAutofit/>
                    </a:bodyPr>
                    <a:lstStyle/>
                    <a:p>
                      <a:pPr indent="0" lvl="0" marL="0" marR="0" rtl="0" algn="l">
                        <a:spcBef>
                          <a:spcPts val="0"/>
                        </a:spcBef>
                        <a:buSzPct val="25000"/>
                        <a:buNone/>
                      </a:pPr>
                      <a:r>
                        <a:rPr baseline="0" lang="es-CR" sz="1800" u="none" cap="none" strike="noStrike"/>
                        <a:t>Cuento</a:t>
                      </a:r>
                    </a:p>
                  </a:txBody>
                  <a:tcPr marT="45725" marB="45725" marR="91450" marL="91450"/>
                </a:tc>
                <a:tc>
                  <a:txBody>
                    <a:bodyPr>
                      <a:noAutofit/>
                    </a:bodyPr>
                    <a:lstStyle/>
                    <a:p>
                      <a:pPr indent="0" lvl="0" marL="0" marR="0" rtl="0" algn="l">
                        <a:spcBef>
                          <a:spcPts val="0"/>
                        </a:spcBef>
                        <a:buSzPct val="25000"/>
                        <a:buNone/>
                      </a:pPr>
                      <a:r>
                        <a:rPr baseline="0" lang="es-CR" sz="1800" u="none" cap="none" strike="noStrike"/>
                        <a:t>GAGA</a:t>
                      </a:r>
                    </a:p>
                  </a:txBody>
                  <a:tcPr marT="45725" marB="45725" marR="91450" marL="91450"/>
                </a:tc>
              </a:tr>
              <a:tr h="370850">
                <a:tc>
                  <a:txBody>
                    <a:bodyPr>
                      <a:noAutofit/>
                    </a:bodyPr>
                    <a:lstStyle/>
                    <a:p>
                      <a:pPr indent="0" lvl="0" marL="0" marR="0" rtl="0" algn="l">
                        <a:spcBef>
                          <a:spcPts val="0"/>
                        </a:spcBef>
                        <a:buSzPct val="25000"/>
                        <a:buNone/>
                      </a:pPr>
                      <a:r>
                        <a:rPr b="1" baseline="0" lang="es-CR" sz="1800" u="none" cap="none" strike="noStrike"/>
                        <a:t>LIB-000001</a:t>
                      </a:r>
                    </a:p>
                  </a:txBody>
                  <a:tcPr marT="45725" marB="45725" marR="91450" marL="91450"/>
                </a:tc>
                <a:tc>
                  <a:txBody>
                    <a:bodyPr>
                      <a:noAutofit/>
                    </a:bodyPr>
                    <a:lstStyle/>
                    <a:p>
                      <a:pPr indent="0" lvl="0" marL="0" marR="0" rtl="0" algn="l">
                        <a:spcBef>
                          <a:spcPts val="0"/>
                        </a:spcBef>
                        <a:buSzPct val="25000"/>
                        <a:buNone/>
                      </a:pPr>
                      <a:r>
                        <a:rPr baseline="0" lang="es-CR" sz="1800" u="none" cap="none" strike="noStrike"/>
                        <a:t>El club de los suicidas</a:t>
                      </a:r>
                    </a:p>
                  </a:txBody>
                  <a:tcPr marT="45725" marB="45725" marR="91450" marL="91450"/>
                </a:tc>
                <a:tc>
                  <a:txBody>
                    <a:bodyPr>
                      <a:noAutofit/>
                    </a:bodyPr>
                    <a:lstStyle/>
                    <a:p>
                      <a:pPr indent="0" lvl="0" marL="0" marR="0" rtl="0" algn="l">
                        <a:spcBef>
                          <a:spcPts val="0"/>
                        </a:spcBef>
                        <a:buSzPct val="25000"/>
                        <a:buNone/>
                      </a:pPr>
                      <a:r>
                        <a:rPr b="1" baseline="0" lang="es-CR" sz="1800" u="none" cap="none" strike="noStrike"/>
                        <a:t>Azul</a:t>
                      </a:r>
                    </a:p>
                  </a:txBody>
                  <a:tcPr marT="45725" marB="45725" marR="91450" marL="91450"/>
                </a:tc>
                <a:tc>
                  <a:txBody>
                    <a:bodyPr>
                      <a:noAutofit/>
                    </a:bodyPr>
                    <a:lstStyle/>
                    <a:p>
                      <a:pPr indent="0" lvl="0" marL="0" marR="0" rtl="0" algn="l">
                        <a:spcBef>
                          <a:spcPts val="0"/>
                        </a:spcBef>
                        <a:buSzPct val="25000"/>
                        <a:buNone/>
                      </a:pPr>
                      <a:r>
                        <a:rPr baseline="0" lang="es-CR" sz="1800" u="none" cap="none" strike="noStrike"/>
                        <a:t>ROST</a:t>
                      </a:r>
                    </a:p>
                  </a:txBody>
                  <a:tcPr marT="45725" marB="45725" marR="91450" marL="91450"/>
                </a:tc>
              </a:tr>
              <a:tr h="370850">
                <a:tc>
                  <a:txBody>
                    <a:bodyPr>
                      <a:noAutofit/>
                    </a:bodyPr>
                    <a:lstStyle/>
                    <a:p>
                      <a:pPr indent="0" lvl="0" marL="0" marR="0" rtl="0" algn="l">
                        <a:spcBef>
                          <a:spcPts val="0"/>
                        </a:spcBef>
                        <a:buSzPct val="25000"/>
                        <a:buNone/>
                      </a:pPr>
                      <a:r>
                        <a:rPr b="1" baseline="0" lang="es-CR" sz="1800" u="none" cap="none" strike="noStrike"/>
                        <a:t>LIB-000001</a:t>
                      </a:r>
                    </a:p>
                  </a:txBody>
                  <a:tcPr marT="45725" marB="45725" marR="91450" marL="91450"/>
                </a:tc>
                <a:tc>
                  <a:txBody>
                    <a:bodyPr>
                      <a:noAutofit/>
                    </a:bodyPr>
                    <a:lstStyle/>
                    <a:p>
                      <a:pPr indent="0" lvl="0" marL="0" marR="0" rtl="0" algn="l">
                        <a:spcBef>
                          <a:spcPts val="0"/>
                        </a:spcBef>
                        <a:buSzPct val="25000"/>
                        <a:buNone/>
                      </a:pPr>
                      <a:r>
                        <a:rPr baseline="0" lang="es-CR" sz="1800" u="none" cap="none" strike="noStrike"/>
                        <a:t>Poemas</a:t>
                      </a:r>
                    </a:p>
                  </a:txBody>
                  <a:tcPr marT="45725" marB="45725" marR="91450" marL="91450"/>
                </a:tc>
                <a:tc>
                  <a:txBody>
                    <a:bodyPr>
                      <a:noAutofit/>
                    </a:bodyPr>
                    <a:lstStyle/>
                    <a:p>
                      <a:pPr indent="0" lvl="0" marL="0" marR="0" rtl="0" algn="l">
                        <a:spcBef>
                          <a:spcPts val="0"/>
                        </a:spcBef>
                        <a:buSzPct val="25000"/>
                        <a:buNone/>
                      </a:pPr>
                      <a:r>
                        <a:rPr baseline="0" lang="es-CR" sz="1800" u="none" cap="none" strike="noStrike"/>
                        <a:t>Poesía</a:t>
                      </a:r>
                    </a:p>
                  </a:txBody>
                  <a:tcPr marT="45725" marB="45725" marR="91450" marL="91450"/>
                </a:tc>
                <a:tc>
                  <a:txBody>
                    <a:bodyPr>
                      <a:noAutofit/>
                    </a:bodyPr>
                    <a:lstStyle/>
                    <a:p>
                      <a:pPr indent="0" lvl="0" marL="0" marR="0" rtl="0" algn="l">
                        <a:spcBef>
                          <a:spcPts val="0"/>
                        </a:spcBef>
                        <a:buSzPct val="25000"/>
                        <a:buNone/>
                      </a:pPr>
                      <a:r>
                        <a:rPr b="1" baseline="0" lang="es-CR" sz="1800" u="none" cap="none" strike="noStrike"/>
                        <a:t>XXXX</a:t>
                      </a:r>
                    </a:p>
                  </a:txBody>
                  <a:tcPr marT="45725" marB="45725" marR="91450" marL="91450"/>
                </a:tc>
              </a:tr>
            </a:tbl>
          </a:graphicData>
        </a:graphic>
      </p:graphicFrame>
      <p:sp>
        <p:nvSpPr>
          <p:cNvPr id="426" name="Shape 426"/>
          <p:cNvSpPr/>
          <p:nvPr/>
        </p:nvSpPr>
        <p:spPr>
          <a:xfrm>
            <a:off x="1475655" y="4532926"/>
            <a:ext cx="6264696" cy="132343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s-CR" sz="2000" u="none" cap="none" strike="noStrike">
                <a:solidFill>
                  <a:schemeClr val="dk1"/>
                </a:solidFill>
                <a:latin typeface="Arial"/>
                <a:ea typeface="Arial"/>
                <a:cs typeface="Arial"/>
                <a:sym typeface="Arial"/>
              </a:rPr>
              <a:t>¿Puede haber dos libros con el mismo valor en ID?</a:t>
            </a:r>
          </a:p>
          <a:p>
            <a:pPr indent="0" lvl="0" marL="0" marR="0" rtl="0" algn="l">
              <a:spcBef>
                <a:spcPts val="0"/>
              </a:spcBef>
              <a:buSzPct val="25000"/>
              <a:buNone/>
            </a:pPr>
            <a:r>
              <a:rPr b="0" baseline="0" i="0" lang="es-CR" sz="2000" u="none" cap="none" strike="noStrike">
                <a:solidFill>
                  <a:schemeClr val="dk1"/>
                </a:solidFill>
                <a:latin typeface="Arial"/>
                <a:ea typeface="Arial"/>
                <a:cs typeface="Arial"/>
                <a:sym typeface="Arial"/>
              </a:rPr>
              <a:t>¿Puede haber un libro sin valor en Título?</a:t>
            </a:r>
          </a:p>
          <a:p>
            <a:pPr indent="0" lvl="0" marL="0" marR="0" rtl="0" algn="l">
              <a:spcBef>
                <a:spcPts val="0"/>
              </a:spcBef>
              <a:buSzPct val="25000"/>
              <a:buNone/>
            </a:pPr>
            <a:r>
              <a:rPr b="0" baseline="0" i="0" lang="es-CR" sz="2000" u="none" cap="none" strike="noStrike">
                <a:solidFill>
                  <a:schemeClr val="dk1"/>
                </a:solidFill>
                <a:latin typeface="Arial"/>
                <a:ea typeface="Arial"/>
                <a:cs typeface="Arial"/>
                <a:sym typeface="Arial"/>
              </a:rPr>
              <a:t>¿Es posible el valor “XXXX” en el atributo AutorID?</a:t>
            </a:r>
          </a:p>
          <a:p>
            <a:pPr indent="0" lvl="0" marL="0" marR="0" rtl="0" algn="l">
              <a:spcBef>
                <a:spcPts val="0"/>
              </a:spcBef>
              <a:buSzPct val="25000"/>
              <a:buNone/>
            </a:pPr>
            <a:r>
              <a:rPr b="0" baseline="0" i="0" lang="es-CR" sz="2000" u="none" cap="none" strike="noStrike">
                <a:solidFill>
                  <a:schemeClr val="dk1"/>
                </a:solidFill>
                <a:latin typeface="Arial"/>
                <a:ea typeface="Arial"/>
                <a:cs typeface="Arial"/>
                <a:sym typeface="Arial"/>
              </a:rPr>
              <a:t>¿Tiene sentido el valor “Azul” en el atributo tipo?</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sp>
        <p:nvSpPr>
          <p:cNvPr id="431" name="Shape 431"/>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 Integridad</a:t>
            </a:r>
          </a:p>
        </p:txBody>
      </p:sp>
      <p:grpSp>
        <p:nvGrpSpPr>
          <p:cNvPr id="432" name="Shape 432"/>
          <p:cNvGrpSpPr/>
          <p:nvPr/>
        </p:nvGrpSpPr>
        <p:grpSpPr>
          <a:xfrm>
            <a:off x="613392" y="2469154"/>
            <a:ext cx="8152164" cy="3186514"/>
            <a:chOff x="617" y="868954"/>
            <a:chExt cx="8152164" cy="3186514"/>
          </a:xfrm>
        </p:grpSpPr>
        <p:sp>
          <p:nvSpPr>
            <p:cNvPr id="433" name="Shape 433"/>
            <p:cNvSpPr/>
            <p:nvPr/>
          </p:nvSpPr>
          <p:spPr>
            <a:xfrm>
              <a:off x="617" y="868954"/>
              <a:ext cx="2655428" cy="3186514"/>
            </a:xfrm>
            <a:prstGeom prst="roundRect">
              <a:avLst>
                <a:gd fmla="val 5000" name="adj"/>
              </a:avLst>
            </a:prstGeom>
            <a:solidFill>
              <a:srgbClr val="DC7F45"/>
            </a:solidFill>
            <a:ln>
              <a:noFill/>
            </a:ln>
          </p:spPr>
          <p:txBody>
            <a:bodyPr anchorCtr="0" anchor="ctr" bIns="91425" lIns="91425" rIns="91425" tIns="91425">
              <a:noAutofit/>
            </a:bodyPr>
            <a:lstStyle/>
            <a:p>
              <a:pPr>
                <a:spcBef>
                  <a:spcPts val="0"/>
                </a:spcBef>
                <a:buNone/>
              </a:pPr>
              <a:r>
                <a:t/>
              </a:r>
              <a:endParaRPr/>
            </a:p>
          </p:txBody>
        </p:sp>
        <p:sp>
          <p:nvSpPr>
            <p:cNvPr id="434" name="Shape 434"/>
            <p:cNvSpPr txBox="1"/>
            <p:nvPr/>
          </p:nvSpPr>
          <p:spPr>
            <a:xfrm rot="-5400000">
              <a:off x="-1040309" y="1909883"/>
              <a:ext cx="2612940" cy="531084"/>
            </a:xfrm>
            <a:prstGeom prst="rect">
              <a:avLst/>
            </a:prstGeom>
            <a:noFill/>
            <a:ln>
              <a:noFill/>
            </a:ln>
          </p:spPr>
          <p:txBody>
            <a:bodyPr anchorCtr="0" anchor="t" bIns="0" lIns="0" rIns="146675" tIns="113150">
              <a:noAutofit/>
            </a:bodyPr>
            <a:lstStyle/>
            <a:p>
              <a:pPr indent="0" lvl="0" marL="0" marR="0" rtl="0" algn="r">
                <a:lnSpc>
                  <a:spcPct val="90000"/>
                </a:lnSpc>
                <a:spcBef>
                  <a:spcPts val="0"/>
                </a:spcBef>
                <a:spcAft>
                  <a:spcPts val="1155"/>
                </a:spcAft>
                <a:buNone/>
              </a:pPr>
              <a:r>
                <a:t/>
              </a:r>
              <a:endParaRPr b="0" baseline="0" i="0" sz="3300" u="none" cap="none" strike="noStrike">
                <a:solidFill>
                  <a:schemeClr val="lt1"/>
                </a:solidFill>
                <a:latin typeface="Arial"/>
                <a:ea typeface="Arial"/>
                <a:cs typeface="Arial"/>
                <a:sym typeface="Arial"/>
              </a:endParaRPr>
            </a:p>
          </p:txBody>
        </p:sp>
        <p:sp>
          <p:nvSpPr>
            <p:cNvPr id="435" name="Shape 435"/>
            <p:cNvSpPr/>
            <p:nvPr/>
          </p:nvSpPr>
          <p:spPr>
            <a:xfrm>
              <a:off x="531702" y="868954"/>
              <a:ext cx="1978294" cy="3186514"/>
            </a:xfrm>
            <a:prstGeom prst="rect">
              <a:avLst/>
            </a:prstGeom>
            <a:noFill/>
            <a:ln>
              <a:noFill/>
            </a:ln>
          </p:spPr>
          <p:txBody>
            <a:bodyPr anchorCtr="0" anchor="ctr" bIns="91425" lIns="91425" rIns="91425" tIns="91425">
              <a:noAutofit/>
            </a:bodyPr>
            <a:lstStyle/>
            <a:p>
              <a:pPr>
                <a:spcBef>
                  <a:spcPts val="0"/>
                </a:spcBef>
                <a:buNone/>
              </a:pPr>
              <a:r>
                <a:t/>
              </a:r>
              <a:endParaRPr/>
            </a:p>
          </p:txBody>
        </p:sp>
        <p:sp>
          <p:nvSpPr>
            <p:cNvPr id="436" name="Shape 436"/>
            <p:cNvSpPr txBox="1"/>
            <p:nvPr/>
          </p:nvSpPr>
          <p:spPr>
            <a:xfrm>
              <a:off x="531702" y="868954"/>
              <a:ext cx="1978294" cy="3186514"/>
            </a:xfrm>
            <a:prstGeom prst="rect">
              <a:avLst/>
            </a:prstGeom>
            <a:noFill/>
            <a:ln>
              <a:noFill/>
            </a:ln>
          </p:spPr>
          <p:txBody>
            <a:bodyPr anchorCtr="0" anchor="t" bIns="0" lIns="0" rIns="0" tIns="120000">
              <a:noAutofit/>
            </a:bodyPr>
            <a:lstStyle/>
            <a:p>
              <a:pPr indent="0" lvl="0" marL="0" marR="0" rtl="0" algn="l">
                <a:lnSpc>
                  <a:spcPct val="90000"/>
                </a:lnSpc>
                <a:spcBef>
                  <a:spcPts val="0"/>
                </a:spcBef>
                <a:spcAft>
                  <a:spcPts val="1225"/>
                </a:spcAft>
                <a:buSzPct val="25000"/>
                <a:buNone/>
              </a:pPr>
              <a:r>
                <a:rPr b="0" baseline="0" i="0" lang="es-CR" sz="3500" u="none" cap="none" strike="noStrike">
                  <a:solidFill>
                    <a:schemeClr val="lt1"/>
                  </a:solidFill>
                  <a:latin typeface="Arial"/>
                  <a:ea typeface="Arial"/>
                  <a:cs typeface="Arial"/>
                  <a:sym typeface="Arial"/>
                </a:rPr>
                <a:t>Integridad de dominio</a:t>
              </a:r>
            </a:p>
          </p:txBody>
        </p:sp>
        <p:sp>
          <p:nvSpPr>
            <p:cNvPr id="437" name="Shape 437"/>
            <p:cNvSpPr/>
            <p:nvPr/>
          </p:nvSpPr>
          <p:spPr>
            <a:xfrm>
              <a:off x="2748984" y="868954"/>
              <a:ext cx="2655428" cy="3186514"/>
            </a:xfrm>
            <a:prstGeom prst="roundRect">
              <a:avLst>
                <a:gd fmla="val 5000" name="adj"/>
              </a:avLst>
            </a:prstGeom>
            <a:solidFill>
              <a:srgbClr val="C3AC62"/>
            </a:solidFill>
            <a:ln>
              <a:noFill/>
            </a:ln>
          </p:spPr>
          <p:txBody>
            <a:bodyPr anchorCtr="0" anchor="ctr" bIns="91425" lIns="91425" rIns="91425" tIns="91425">
              <a:noAutofit/>
            </a:bodyPr>
            <a:lstStyle/>
            <a:p>
              <a:pPr>
                <a:spcBef>
                  <a:spcPts val="0"/>
                </a:spcBef>
                <a:buNone/>
              </a:pPr>
              <a:r>
                <a:t/>
              </a:r>
              <a:endParaRPr/>
            </a:p>
          </p:txBody>
        </p:sp>
        <p:sp>
          <p:nvSpPr>
            <p:cNvPr id="438" name="Shape 438"/>
            <p:cNvSpPr txBox="1"/>
            <p:nvPr/>
          </p:nvSpPr>
          <p:spPr>
            <a:xfrm rot="-5400000">
              <a:off x="1708056" y="1909883"/>
              <a:ext cx="2612940" cy="531084"/>
            </a:xfrm>
            <a:prstGeom prst="rect">
              <a:avLst/>
            </a:prstGeom>
            <a:noFill/>
            <a:ln>
              <a:noFill/>
            </a:ln>
          </p:spPr>
          <p:txBody>
            <a:bodyPr anchorCtr="0" anchor="t" bIns="0" lIns="0" rIns="146675" tIns="113150">
              <a:noAutofit/>
            </a:bodyPr>
            <a:lstStyle/>
            <a:p>
              <a:pPr indent="0" lvl="0" marL="0" marR="0" rtl="0" algn="r">
                <a:lnSpc>
                  <a:spcPct val="90000"/>
                </a:lnSpc>
                <a:spcBef>
                  <a:spcPts val="0"/>
                </a:spcBef>
                <a:spcAft>
                  <a:spcPts val="1155"/>
                </a:spcAft>
                <a:buNone/>
              </a:pPr>
              <a:r>
                <a:t/>
              </a:r>
              <a:endParaRPr b="0" baseline="0" i="0" sz="3300" u="none" cap="none" strike="noStrike">
                <a:solidFill>
                  <a:schemeClr val="lt1"/>
                </a:solidFill>
                <a:latin typeface="Arial"/>
                <a:ea typeface="Arial"/>
                <a:cs typeface="Arial"/>
                <a:sym typeface="Arial"/>
              </a:endParaRPr>
            </a:p>
          </p:txBody>
        </p:sp>
        <p:sp>
          <p:nvSpPr>
            <p:cNvPr id="439" name="Shape 439"/>
            <p:cNvSpPr/>
            <p:nvPr/>
          </p:nvSpPr>
          <p:spPr>
            <a:xfrm rot="5400000">
              <a:off x="2528307" y="3399263"/>
              <a:ext cx="467908" cy="398313"/>
            </a:xfrm>
            <a:prstGeom prst="flowChartExtract">
              <a:avLst/>
            </a:prstGeom>
            <a:solidFill>
              <a:schemeClr val="lt1"/>
            </a:solidFill>
            <a:ln>
              <a:noFill/>
            </a:ln>
          </p:spPr>
          <p:txBody>
            <a:bodyPr anchorCtr="0" anchor="ctr" bIns="91425" lIns="91425" rIns="91425" tIns="91425">
              <a:noAutofit/>
            </a:bodyPr>
            <a:lstStyle/>
            <a:p>
              <a:pPr>
                <a:spcBef>
                  <a:spcPts val="0"/>
                </a:spcBef>
                <a:buNone/>
              </a:pPr>
              <a:r>
                <a:t/>
              </a:r>
              <a:endParaRPr/>
            </a:p>
          </p:txBody>
        </p:sp>
        <p:sp>
          <p:nvSpPr>
            <p:cNvPr id="440" name="Shape 440"/>
            <p:cNvSpPr/>
            <p:nvPr/>
          </p:nvSpPr>
          <p:spPr>
            <a:xfrm>
              <a:off x="3280071" y="868954"/>
              <a:ext cx="1978294" cy="3186514"/>
            </a:xfrm>
            <a:prstGeom prst="rect">
              <a:avLst/>
            </a:prstGeom>
            <a:noFill/>
            <a:ln>
              <a:noFill/>
            </a:ln>
          </p:spPr>
          <p:txBody>
            <a:bodyPr anchorCtr="0" anchor="ctr" bIns="91425" lIns="91425" rIns="91425" tIns="91425">
              <a:noAutofit/>
            </a:bodyPr>
            <a:lstStyle/>
            <a:p>
              <a:pPr>
                <a:spcBef>
                  <a:spcPts val="0"/>
                </a:spcBef>
                <a:buNone/>
              </a:pPr>
              <a:r>
                <a:t/>
              </a:r>
              <a:endParaRPr/>
            </a:p>
          </p:txBody>
        </p:sp>
        <p:sp>
          <p:nvSpPr>
            <p:cNvPr id="441" name="Shape 441"/>
            <p:cNvSpPr txBox="1"/>
            <p:nvPr/>
          </p:nvSpPr>
          <p:spPr>
            <a:xfrm>
              <a:off x="3280071" y="868954"/>
              <a:ext cx="1978294" cy="3186514"/>
            </a:xfrm>
            <a:prstGeom prst="rect">
              <a:avLst/>
            </a:prstGeom>
            <a:noFill/>
            <a:ln>
              <a:noFill/>
            </a:ln>
          </p:spPr>
          <p:txBody>
            <a:bodyPr anchorCtr="0" anchor="t" bIns="0" lIns="0" rIns="0" tIns="120000">
              <a:noAutofit/>
            </a:bodyPr>
            <a:lstStyle/>
            <a:p>
              <a:pPr indent="0" lvl="0" marL="0" marR="0" rtl="0" algn="l">
                <a:lnSpc>
                  <a:spcPct val="90000"/>
                </a:lnSpc>
                <a:spcBef>
                  <a:spcPts val="0"/>
                </a:spcBef>
                <a:spcAft>
                  <a:spcPts val="1225"/>
                </a:spcAft>
                <a:buSzPct val="25000"/>
                <a:buNone/>
              </a:pPr>
              <a:r>
                <a:rPr b="0" baseline="0" i="0" lang="es-CR" sz="3500" u="none" cap="none" strike="noStrike">
                  <a:solidFill>
                    <a:schemeClr val="lt1"/>
                  </a:solidFill>
                  <a:latin typeface="Arial"/>
                  <a:ea typeface="Arial"/>
                  <a:cs typeface="Arial"/>
                  <a:sym typeface="Arial"/>
                </a:rPr>
                <a:t>Integridad de clave</a:t>
              </a:r>
            </a:p>
          </p:txBody>
        </p:sp>
        <p:sp>
          <p:nvSpPr>
            <p:cNvPr id="442" name="Shape 442"/>
            <p:cNvSpPr/>
            <p:nvPr/>
          </p:nvSpPr>
          <p:spPr>
            <a:xfrm>
              <a:off x="5497353" y="868954"/>
              <a:ext cx="2655428" cy="3186514"/>
            </a:xfrm>
            <a:prstGeom prst="roundRect">
              <a:avLst>
                <a:gd fmla="val 5000" name="adj"/>
              </a:avLst>
            </a:prstGeom>
            <a:solidFill>
              <a:srgbClr val="A4AA7F"/>
            </a:solidFill>
            <a:ln>
              <a:noFill/>
            </a:ln>
          </p:spPr>
          <p:txBody>
            <a:bodyPr anchorCtr="0" anchor="ctr" bIns="91425" lIns="91425" rIns="91425" tIns="91425">
              <a:noAutofit/>
            </a:bodyPr>
            <a:lstStyle/>
            <a:p>
              <a:pPr>
                <a:spcBef>
                  <a:spcPts val="0"/>
                </a:spcBef>
                <a:buNone/>
              </a:pPr>
              <a:r>
                <a:t/>
              </a:r>
              <a:endParaRPr/>
            </a:p>
          </p:txBody>
        </p:sp>
        <p:sp>
          <p:nvSpPr>
            <p:cNvPr id="443" name="Shape 443"/>
            <p:cNvSpPr txBox="1"/>
            <p:nvPr/>
          </p:nvSpPr>
          <p:spPr>
            <a:xfrm rot="-5400000">
              <a:off x="4456425" y="1909883"/>
              <a:ext cx="2612940" cy="531084"/>
            </a:xfrm>
            <a:prstGeom prst="rect">
              <a:avLst/>
            </a:prstGeom>
            <a:noFill/>
            <a:ln>
              <a:noFill/>
            </a:ln>
          </p:spPr>
          <p:txBody>
            <a:bodyPr anchorCtr="0" anchor="t" bIns="0" lIns="0" rIns="146675" tIns="113150">
              <a:noAutofit/>
            </a:bodyPr>
            <a:lstStyle/>
            <a:p>
              <a:pPr indent="0" lvl="0" marL="0" marR="0" rtl="0" algn="r">
                <a:lnSpc>
                  <a:spcPct val="90000"/>
                </a:lnSpc>
                <a:spcBef>
                  <a:spcPts val="0"/>
                </a:spcBef>
                <a:spcAft>
                  <a:spcPts val="1155"/>
                </a:spcAft>
                <a:buNone/>
              </a:pPr>
              <a:r>
                <a:t/>
              </a:r>
              <a:endParaRPr b="0" baseline="0" i="0" sz="3300" u="none" cap="none" strike="noStrike">
                <a:solidFill>
                  <a:schemeClr val="lt1"/>
                </a:solidFill>
                <a:latin typeface="Arial"/>
                <a:ea typeface="Arial"/>
                <a:cs typeface="Arial"/>
                <a:sym typeface="Arial"/>
              </a:endParaRPr>
            </a:p>
          </p:txBody>
        </p:sp>
        <p:sp>
          <p:nvSpPr>
            <p:cNvPr id="444" name="Shape 444"/>
            <p:cNvSpPr/>
            <p:nvPr/>
          </p:nvSpPr>
          <p:spPr>
            <a:xfrm rot="5400000">
              <a:off x="5276676" y="3399263"/>
              <a:ext cx="467908" cy="398313"/>
            </a:xfrm>
            <a:prstGeom prst="flowChartExtract">
              <a:avLst/>
            </a:prstGeom>
            <a:solidFill>
              <a:schemeClr val="lt1"/>
            </a:solidFill>
            <a:ln>
              <a:noFill/>
            </a:ln>
          </p:spPr>
          <p:txBody>
            <a:bodyPr anchorCtr="0" anchor="ctr" bIns="91425" lIns="91425" rIns="91425" tIns="91425">
              <a:noAutofit/>
            </a:bodyPr>
            <a:lstStyle/>
            <a:p>
              <a:pPr>
                <a:spcBef>
                  <a:spcPts val="0"/>
                </a:spcBef>
                <a:buNone/>
              </a:pPr>
              <a:r>
                <a:t/>
              </a:r>
              <a:endParaRPr/>
            </a:p>
          </p:txBody>
        </p:sp>
        <p:sp>
          <p:nvSpPr>
            <p:cNvPr id="445" name="Shape 445"/>
            <p:cNvSpPr/>
            <p:nvPr/>
          </p:nvSpPr>
          <p:spPr>
            <a:xfrm>
              <a:off x="6028439" y="868954"/>
              <a:ext cx="1978294" cy="3186514"/>
            </a:xfrm>
            <a:prstGeom prst="rect">
              <a:avLst/>
            </a:prstGeom>
            <a:noFill/>
            <a:ln>
              <a:noFill/>
            </a:ln>
          </p:spPr>
          <p:txBody>
            <a:bodyPr anchorCtr="0" anchor="ctr" bIns="91425" lIns="91425" rIns="91425" tIns="91425">
              <a:noAutofit/>
            </a:bodyPr>
            <a:lstStyle/>
            <a:p>
              <a:pPr>
                <a:spcBef>
                  <a:spcPts val="0"/>
                </a:spcBef>
                <a:buNone/>
              </a:pPr>
              <a:r>
                <a:t/>
              </a:r>
              <a:endParaRPr/>
            </a:p>
          </p:txBody>
        </p:sp>
        <p:sp>
          <p:nvSpPr>
            <p:cNvPr id="446" name="Shape 446"/>
            <p:cNvSpPr txBox="1"/>
            <p:nvPr/>
          </p:nvSpPr>
          <p:spPr>
            <a:xfrm>
              <a:off x="6028439" y="868954"/>
              <a:ext cx="1978294" cy="3186514"/>
            </a:xfrm>
            <a:prstGeom prst="rect">
              <a:avLst/>
            </a:prstGeom>
            <a:noFill/>
            <a:ln>
              <a:noFill/>
            </a:ln>
          </p:spPr>
          <p:txBody>
            <a:bodyPr anchorCtr="0" anchor="t" bIns="0" lIns="0" rIns="0" tIns="120000">
              <a:noAutofit/>
            </a:bodyPr>
            <a:lstStyle/>
            <a:p>
              <a:pPr indent="0" lvl="0" marL="0" marR="0" rtl="0" algn="l">
                <a:lnSpc>
                  <a:spcPct val="90000"/>
                </a:lnSpc>
                <a:spcBef>
                  <a:spcPts val="0"/>
                </a:spcBef>
                <a:spcAft>
                  <a:spcPts val="1225"/>
                </a:spcAft>
                <a:buSzPct val="25000"/>
                <a:buNone/>
              </a:pPr>
              <a:r>
                <a:rPr b="0" baseline="0" i="0" lang="es-CR" sz="3500" u="none" cap="none" strike="noStrike">
                  <a:solidFill>
                    <a:schemeClr val="lt1"/>
                  </a:solidFill>
                  <a:latin typeface="Arial"/>
                  <a:ea typeface="Arial"/>
                  <a:cs typeface="Arial"/>
                  <a:sym typeface="Arial"/>
                </a:rPr>
                <a:t>Integridad Referencial</a:t>
              </a:r>
            </a:p>
          </p:txBody>
        </p:sp>
      </p:gr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0" name="Shape 450"/>
        <p:cNvGrpSpPr/>
        <p:nvPr/>
      </p:nvGrpSpPr>
      <p:grpSpPr>
        <a:xfrm>
          <a:off x="0" y="0"/>
          <a:ext cx="0" cy="0"/>
          <a:chOff x="0" y="0"/>
          <a:chExt cx="0" cy="0"/>
        </a:xfrm>
      </p:grpSpPr>
      <p:sp>
        <p:nvSpPr>
          <p:cNvPr id="451" name="Shape 451"/>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 Integridad</a:t>
            </a:r>
          </a:p>
        </p:txBody>
      </p:sp>
      <p:grpSp>
        <p:nvGrpSpPr>
          <p:cNvPr id="452" name="Shape 452"/>
          <p:cNvGrpSpPr/>
          <p:nvPr/>
        </p:nvGrpSpPr>
        <p:grpSpPr>
          <a:xfrm>
            <a:off x="613392" y="2469154"/>
            <a:ext cx="8152164" cy="3186514"/>
            <a:chOff x="617" y="868954"/>
            <a:chExt cx="8152164" cy="3186514"/>
          </a:xfrm>
        </p:grpSpPr>
        <p:sp>
          <p:nvSpPr>
            <p:cNvPr id="453" name="Shape 453"/>
            <p:cNvSpPr/>
            <p:nvPr/>
          </p:nvSpPr>
          <p:spPr>
            <a:xfrm>
              <a:off x="617" y="868954"/>
              <a:ext cx="2655428" cy="3186514"/>
            </a:xfrm>
            <a:prstGeom prst="roundRect">
              <a:avLst>
                <a:gd fmla="val 5000" name="adj"/>
              </a:avLst>
            </a:prstGeom>
            <a:solidFill>
              <a:srgbClr val="C00000"/>
            </a:solidFill>
            <a:ln>
              <a:noFill/>
            </a:ln>
          </p:spPr>
          <p:txBody>
            <a:bodyPr anchorCtr="0" anchor="ctr" bIns="91425" lIns="91425" rIns="91425" tIns="91425">
              <a:noAutofit/>
            </a:bodyPr>
            <a:lstStyle/>
            <a:p>
              <a:pPr>
                <a:spcBef>
                  <a:spcPts val="0"/>
                </a:spcBef>
                <a:buNone/>
              </a:pPr>
              <a:r>
                <a:t/>
              </a:r>
              <a:endParaRPr/>
            </a:p>
          </p:txBody>
        </p:sp>
        <p:sp>
          <p:nvSpPr>
            <p:cNvPr id="454" name="Shape 454"/>
            <p:cNvSpPr txBox="1"/>
            <p:nvPr/>
          </p:nvSpPr>
          <p:spPr>
            <a:xfrm rot="-5400000">
              <a:off x="-1040309" y="1909883"/>
              <a:ext cx="2612940" cy="531084"/>
            </a:xfrm>
            <a:prstGeom prst="rect">
              <a:avLst/>
            </a:prstGeom>
            <a:noFill/>
            <a:ln>
              <a:noFill/>
            </a:ln>
          </p:spPr>
          <p:txBody>
            <a:bodyPr anchorCtr="0" anchor="t" bIns="0" lIns="0" rIns="146675" tIns="113150">
              <a:noAutofit/>
            </a:bodyPr>
            <a:lstStyle/>
            <a:p>
              <a:pPr indent="0" lvl="0" marL="0" marR="0" rtl="0" algn="r">
                <a:lnSpc>
                  <a:spcPct val="90000"/>
                </a:lnSpc>
                <a:spcBef>
                  <a:spcPts val="0"/>
                </a:spcBef>
                <a:spcAft>
                  <a:spcPts val="1155"/>
                </a:spcAft>
                <a:buNone/>
              </a:pPr>
              <a:r>
                <a:t/>
              </a:r>
              <a:endParaRPr b="0" baseline="0" i="0" sz="3300" u="none" cap="none" strike="noStrike">
                <a:solidFill>
                  <a:schemeClr val="lt1"/>
                </a:solidFill>
                <a:latin typeface="Arial"/>
                <a:ea typeface="Arial"/>
                <a:cs typeface="Arial"/>
                <a:sym typeface="Arial"/>
              </a:endParaRPr>
            </a:p>
          </p:txBody>
        </p:sp>
        <p:sp>
          <p:nvSpPr>
            <p:cNvPr id="455" name="Shape 455"/>
            <p:cNvSpPr/>
            <p:nvPr/>
          </p:nvSpPr>
          <p:spPr>
            <a:xfrm>
              <a:off x="531702" y="868954"/>
              <a:ext cx="1978294" cy="3186514"/>
            </a:xfrm>
            <a:prstGeom prst="rect">
              <a:avLst/>
            </a:prstGeom>
            <a:noFill/>
            <a:ln>
              <a:noFill/>
            </a:ln>
          </p:spPr>
          <p:txBody>
            <a:bodyPr anchorCtr="0" anchor="ctr" bIns="91425" lIns="91425" rIns="91425" tIns="91425">
              <a:noAutofit/>
            </a:bodyPr>
            <a:lstStyle/>
            <a:p>
              <a:pPr>
                <a:spcBef>
                  <a:spcPts val="0"/>
                </a:spcBef>
                <a:buNone/>
              </a:pPr>
              <a:r>
                <a:t/>
              </a:r>
              <a:endParaRPr/>
            </a:p>
          </p:txBody>
        </p:sp>
        <p:sp>
          <p:nvSpPr>
            <p:cNvPr id="456" name="Shape 456"/>
            <p:cNvSpPr txBox="1"/>
            <p:nvPr/>
          </p:nvSpPr>
          <p:spPr>
            <a:xfrm>
              <a:off x="531702" y="868954"/>
              <a:ext cx="1978294" cy="3186514"/>
            </a:xfrm>
            <a:prstGeom prst="rect">
              <a:avLst/>
            </a:prstGeom>
            <a:noFill/>
            <a:ln>
              <a:noFill/>
            </a:ln>
          </p:spPr>
          <p:txBody>
            <a:bodyPr anchorCtr="0" anchor="t" bIns="0" lIns="0" rIns="0" tIns="120000">
              <a:noAutofit/>
            </a:bodyPr>
            <a:lstStyle/>
            <a:p>
              <a:pPr indent="0" lvl="0" marL="0" marR="0" rtl="0" algn="l">
                <a:lnSpc>
                  <a:spcPct val="90000"/>
                </a:lnSpc>
                <a:spcBef>
                  <a:spcPts val="0"/>
                </a:spcBef>
                <a:spcAft>
                  <a:spcPts val="1225"/>
                </a:spcAft>
                <a:buSzPct val="25000"/>
                <a:buNone/>
              </a:pPr>
              <a:r>
                <a:rPr b="0" baseline="0" i="0" lang="es-CR" sz="3500" u="none" cap="none" strike="noStrike">
                  <a:solidFill>
                    <a:schemeClr val="lt1"/>
                  </a:solidFill>
                  <a:latin typeface="Arial"/>
                  <a:ea typeface="Arial"/>
                  <a:cs typeface="Arial"/>
                  <a:sym typeface="Arial"/>
                </a:rPr>
                <a:t>Integridad de dominio</a:t>
              </a:r>
            </a:p>
          </p:txBody>
        </p:sp>
        <p:sp>
          <p:nvSpPr>
            <p:cNvPr id="457" name="Shape 457"/>
            <p:cNvSpPr/>
            <p:nvPr/>
          </p:nvSpPr>
          <p:spPr>
            <a:xfrm>
              <a:off x="2748984" y="868954"/>
              <a:ext cx="2655428" cy="3186514"/>
            </a:xfrm>
            <a:prstGeom prst="roundRect">
              <a:avLst>
                <a:gd fmla="val 5000" name="adj"/>
              </a:avLst>
            </a:prstGeom>
            <a:solidFill>
              <a:srgbClr val="C3AC62"/>
            </a:solidFill>
            <a:ln>
              <a:noFill/>
            </a:ln>
          </p:spPr>
          <p:txBody>
            <a:bodyPr anchorCtr="0" anchor="ctr" bIns="91425" lIns="91425" rIns="91425" tIns="91425">
              <a:noAutofit/>
            </a:bodyPr>
            <a:lstStyle/>
            <a:p>
              <a:pPr>
                <a:spcBef>
                  <a:spcPts val="0"/>
                </a:spcBef>
                <a:buNone/>
              </a:pPr>
              <a:r>
                <a:t/>
              </a:r>
              <a:endParaRPr/>
            </a:p>
          </p:txBody>
        </p:sp>
        <p:sp>
          <p:nvSpPr>
            <p:cNvPr id="458" name="Shape 458"/>
            <p:cNvSpPr txBox="1"/>
            <p:nvPr/>
          </p:nvSpPr>
          <p:spPr>
            <a:xfrm rot="-5400000">
              <a:off x="1708056" y="1909883"/>
              <a:ext cx="2612940" cy="531084"/>
            </a:xfrm>
            <a:prstGeom prst="rect">
              <a:avLst/>
            </a:prstGeom>
            <a:noFill/>
            <a:ln>
              <a:noFill/>
            </a:ln>
          </p:spPr>
          <p:txBody>
            <a:bodyPr anchorCtr="0" anchor="t" bIns="0" lIns="0" rIns="146675" tIns="113150">
              <a:noAutofit/>
            </a:bodyPr>
            <a:lstStyle/>
            <a:p>
              <a:pPr indent="0" lvl="0" marL="0" marR="0" rtl="0" algn="r">
                <a:lnSpc>
                  <a:spcPct val="90000"/>
                </a:lnSpc>
                <a:spcBef>
                  <a:spcPts val="0"/>
                </a:spcBef>
                <a:spcAft>
                  <a:spcPts val="1155"/>
                </a:spcAft>
                <a:buNone/>
              </a:pPr>
              <a:r>
                <a:t/>
              </a:r>
              <a:endParaRPr b="0" baseline="0" i="0" sz="3300" u="none" cap="none" strike="noStrike">
                <a:solidFill>
                  <a:schemeClr val="lt1"/>
                </a:solidFill>
                <a:latin typeface="Arial"/>
                <a:ea typeface="Arial"/>
                <a:cs typeface="Arial"/>
                <a:sym typeface="Arial"/>
              </a:endParaRPr>
            </a:p>
          </p:txBody>
        </p:sp>
        <p:sp>
          <p:nvSpPr>
            <p:cNvPr id="459" name="Shape 459"/>
            <p:cNvSpPr/>
            <p:nvPr/>
          </p:nvSpPr>
          <p:spPr>
            <a:xfrm rot="5400000">
              <a:off x="2528307" y="3399263"/>
              <a:ext cx="467908" cy="398313"/>
            </a:xfrm>
            <a:prstGeom prst="flowChartExtract">
              <a:avLst/>
            </a:prstGeom>
            <a:solidFill>
              <a:schemeClr val="lt1"/>
            </a:solidFill>
            <a:ln>
              <a:noFill/>
            </a:ln>
          </p:spPr>
          <p:txBody>
            <a:bodyPr anchorCtr="0" anchor="ctr" bIns="91425" lIns="91425" rIns="91425" tIns="91425">
              <a:noAutofit/>
            </a:bodyPr>
            <a:lstStyle/>
            <a:p>
              <a:pPr>
                <a:spcBef>
                  <a:spcPts val="0"/>
                </a:spcBef>
                <a:buNone/>
              </a:pPr>
              <a:r>
                <a:t/>
              </a:r>
              <a:endParaRPr/>
            </a:p>
          </p:txBody>
        </p:sp>
        <p:sp>
          <p:nvSpPr>
            <p:cNvPr id="460" name="Shape 460"/>
            <p:cNvSpPr/>
            <p:nvPr/>
          </p:nvSpPr>
          <p:spPr>
            <a:xfrm>
              <a:off x="3280071" y="868954"/>
              <a:ext cx="1978294" cy="3186514"/>
            </a:xfrm>
            <a:prstGeom prst="rect">
              <a:avLst/>
            </a:prstGeom>
            <a:noFill/>
            <a:ln>
              <a:noFill/>
            </a:ln>
          </p:spPr>
          <p:txBody>
            <a:bodyPr anchorCtr="0" anchor="ctr" bIns="91425" lIns="91425" rIns="91425" tIns="91425">
              <a:noAutofit/>
            </a:bodyPr>
            <a:lstStyle/>
            <a:p>
              <a:pPr>
                <a:spcBef>
                  <a:spcPts val="0"/>
                </a:spcBef>
                <a:buNone/>
              </a:pPr>
              <a:r>
                <a:t/>
              </a:r>
              <a:endParaRPr/>
            </a:p>
          </p:txBody>
        </p:sp>
        <p:sp>
          <p:nvSpPr>
            <p:cNvPr id="461" name="Shape 461"/>
            <p:cNvSpPr txBox="1"/>
            <p:nvPr/>
          </p:nvSpPr>
          <p:spPr>
            <a:xfrm>
              <a:off x="3280071" y="868954"/>
              <a:ext cx="1978294" cy="3186514"/>
            </a:xfrm>
            <a:prstGeom prst="rect">
              <a:avLst/>
            </a:prstGeom>
            <a:noFill/>
            <a:ln>
              <a:noFill/>
            </a:ln>
          </p:spPr>
          <p:txBody>
            <a:bodyPr anchorCtr="0" anchor="t" bIns="0" lIns="0" rIns="0" tIns="120000">
              <a:noAutofit/>
            </a:bodyPr>
            <a:lstStyle/>
            <a:p>
              <a:pPr indent="0" lvl="0" marL="0" marR="0" rtl="0" algn="l">
                <a:lnSpc>
                  <a:spcPct val="90000"/>
                </a:lnSpc>
                <a:spcBef>
                  <a:spcPts val="0"/>
                </a:spcBef>
                <a:spcAft>
                  <a:spcPts val="1225"/>
                </a:spcAft>
                <a:buSzPct val="25000"/>
                <a:buNone/>
              </a:pPr>
              <a:r>
                <a:rPr b="0" baseline="0" i="0" lang="es-CR" sz="3500" u="none" cap="none" strike="noStrike">
                  <a:solidFill>
                    <a:schemeClr val="lt1"/>
                  </a:solidFill>
                  <a:latin typeface="Arial"/>
                  <a:ea typeface="Arial"/>
                  <a:cs typeface="Arial"/>
                  <a:sym typeface="Arial"/>
                </a:rPr>
                <a:t>Integridad de clave</a:t>
              </a:r>
            </a:p>
          </p:txBody>
        </p:sp>
        <p:sp>
          <p:nvSpPr>
            <p:cNvPr id="462" name="Shape 462"/>
            <p:cNvSpPr/>
            <p:nvPr/>
          </p:nvSpPr>
          <p:spPr>
            <a:xfrm>
              <a:off x="5497353" y="868954"/>
              <a:ext cx="2655428" cy="3186514"/>
            </a:xfrm>
            <a:prstGeom prst="roundRect">
              <a:avLst>
                <a:gd fmla="val 5000" name="adj"/>
              </a:avLst>
            </a:prstGeom>
            <a:solidFill>
              <a:srgbClr val="A4AA7F"/>
            </a:solidFill>
            <a:ln>
              <a:noFill/>
            </a:ln>
          </p:spPr>
          <p:txBody>
            <a:bodyPr anchorCtr="0" anchor="ctr" bIns="91425" lIns="91425" rIns="91425" tIns="91425">
              <a:noAutofit/>
            </a:bodyPr>
            <a:lstStyle/>
            <a:p>
              <a:pPr>
                <a:spcBef>
                  <a:spcPts val="0"/>
                </a:spcBef>
                <a:buNone/>
              </a:pPr>
              <a:r>
                <a:t/>
              </a:r>
              <a:endParaRPr/>
            </a:p>
          </p:txBody>
        </p:sp>
        <p:sp>
          <p:nvSpPr>
            <p:cNvPr id="463" name="Shape 463"/>
            <p:cNvSpPr txBox="1"/>
            <p:nvPr/>
          </p:nvSpPr>
          <p:spPr>
            <a:xfrm rot="-5400000">
              <a:off x="4456425" y="1909883"/>
              <a:ext cx="2612940" cy="531084"/>
            </a:xfrm>
            <a:prstGeom prst="rect">
              <a:avLst/>
            </a:prstGeom>
            <a:noFill/>
            <a:ln>
              <a:noFill/>
            </a:ln>
          </p:spPr>
          <p:txBody>
            <a:bodyPr anchorCtr="0" anchor="t" bIns="0" lIns="0" rIns="146675" tIns="113150">
              <a:noAutofit/>
            </a:bodyPr>
            <a:lstStyle/>
            <a:p>
              <a:pPr indent="0" lvl="0" marL="0" marR="0" rtl="0" algn="r">
                <a:lnSpc>
                  <a:spcPct val="90000"/>
                </a:lnSpc>
                <a:spcBef>
                  <a:spcPts val="0"/>
                </a:spcBef>
                <a:spcAft>
                  <a:spcPts val="1155"/>
                </a:spcAft>
                <a:buNone/>
              </a:pPr>
              <a:r>
                <a:t/>
              </a:r>
              <a:endParaRPr b="0" baseline="0" i="0" sz="3300" u="none" cap="none" strike="noStrike">
                <a:solidFill>
                  <a:schemeClr val="lt1"/>
                </a:solidFill>
                <a:latin typeface="Arial"/>
                <a:ea typeface="Arial"/>
                <a:cs typeface="Arial"/>
                <a:sym typeface="Arial"/>
              </a:endParaRPr>
            </a:p>
          </p:txBody>
        </p:sp>
        <p:sp>
          <p:nvSpPr>
            <p:cNvPr id="464" name="Shape 464"/>
            <p:cNvSpPr/>
            <p:nvPr/>
          </p:nvSpPr>
          <p:spPr>
            <a:xfrm rot="5400000">
              <a:off x="5276676" y="3399263"/>
              <a:ext cx="467908" cy="398313"/>
            </a:xfrm>
            <a:prstGeom prst="flowChartExtract">
              <a:avLst/>
            </a:prstGeom>
            <a:solidFill>
              <a:schemeClr val="lt1"/>
            </a:solidFill>
            <a:ln>
              <a:noFill/>
            </a:ln>
          </p:spPr>
          <p:txBody>
            <a:bodyPr anchorCtr="0" anchor="ctr" bIns="91425" lIns="91425" rIns="91425" tIns="91425">
              <a:noAutofit/>
            </a:bodyPr>
            <a:lstStyle/>
            <a:p>
              <a:pPr>
                <a:spcBef>
                  <a:spcPts val="0"/>
                </a:spcBef>
                <a:buNone/>
              </a:pPr>
              <a:r>
                <a:t/>
              </a:r>
              <a:endParaRPr/>
            </a:p>
          </p:txBody>
        </p:sp>
        <p:sp>
          <p:nvSpPr>
            <p:cNvPr id="465" name="Shape 465"/>
            <p:cNvSpPr/>
            <p:nvPr/>
          </p:nvSpPr>
          <p:spPr>
            <a:xfrm>
              <a:off x="6028439" y="868954"/>
              <a:ext cx="1978294" cy="3186514"/>
            </a:xfrm>
            <a:prstGeom prst="rect">
              <a:avLst/>
            </a:prstGeom>
            <a:noFill/>
            <a:ln>
              <a:noFill/>
            </a:ln>
          </p:spPr>
          <p:txBody>
            <a:bodyPr anchorCtr="0" anchor="ctr" bIns="91425" lIns="91425" rIns="91425" tIns="91425">
              <a:noAutofit/>
            </a:bodyPr>
            <a:lstStyle/>
            <a:p>
              <a:pPr>
                <a:spcBef>
                  <a:spcPts val="0"/>
                </a:spcBef>
                <a:buNone/>
              </a:pPr>
              <a:r>
                <a:t/>
              </a:r>
              <a:endParaRPr/>
            </a:p>
          </p:txBody>
        </p:sp>
        <p:sp>
          <p:nvSpPr>
            <p:cNvPr id="466" name="Shape 466"/>
            <p:cNvSpPr txBox="1"/>
            <p:nvPr/>
          </p:nvSpPr>
          <p:spPr>
            <a:xfrm>
              <a:off x="6028439" y="868954"/>
              <a:ext cx="1978294" cy="3186514"/>
            </a:xfrm>
            <a:prstGeom prst="rect">
              <a:avLst/>
            </a:prstGeom>
            <a:noFill/>
            <a:ln>
              <a:noFill/>
            </a:ln>
          </p:spPr>
          <p:txBody>
            <a:bodyPr anchorCtr="0" anchor="t" bIns="0" lIns="0" rIns="0" tIns="120000">
              <a:noAutofit/>
            </a:bodyPr>
            <a:lstStyle/>
            <a:p>
              <a:pPr indent="0" lvl="0" marL="0" marR="0" rtl="0" algn="l">
                <a:lnSpc>
                  <a:spcPct val="90000"/>
                </a:lnSpc>
                <a:spcBef>
                  <a:spcPts val="0"/>
                </a:spcBef>
                <a:spcAft>
                  <a:spcPts val="1225"/>
                </a:spcAft>
                <a:buSzPct val="25000"/>
                <a:buNone/>
              </a:pPr>
              <a:r>
                <a:rPr b="0" baseline="0" i="0" lang="es-CR" sz="3500" u="none" cap="none" strike="noStrike">
                  <a:solidFill>
                    <a:schemeClr val="lt1"/>
                  </a:solidFill>
                  <a:latin typeface="Arial"/>
                  <a:ea typeface="Arial"/>
                  <a:cs typeface="Arial"/>
                  <a:sym typeface="Arial"/>
                </a:rPr>
                <a:t>Integridad Referencial</a:t>
              </a:r>
            </a:p>
          </p:txBody>
        </p:sp>
      </p:gr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 Integridad</a:t>
            </a:r>
          </a:p>
        </p:txBody>
      </p:sp>
      <p:sp>
        <p:nvSpPr>
          <p:cNvPr id="472" name="Shape 472"/>
          <p:cNvSpPr txBox="1"/>
          <p:nvPr>
            <p:ph idx="1" type="body"/>
          </p:nvPr>
        </p:nvSpPr>
        <p:spPr>
          <a:xfrm>
            <a:off x="612647" y="1600200"/>
            <a:ext cx="8153399" cy="4997152"/>
          </a:xfrm>
          <a:prstGeom prst="rect">
            <a:avLst/>
          </a:prstGeom>
          <a:noFill/>
          <a:ln>
            <a:noFill/>
          </a:ln>
        </p:spPr>
        <p:txBody>
          <a:bodyPr anchorCtr="0" anchor="t" bIns="45700" lIns="91425" rIns="91425" tIns="45700">
            <a:noAutofit/>
          </a:bodyPr>
          <a:lstStyle/>
          <a:p>
            <a:pPr indent="-320040" lvl="0" marL="320040" marR="0" rtl="0" algn="just">
              <a:lnSpc>
                <a:spcPct val="75000"/>
              </a:lnSpc>
              <a:spcBef>
                <a:spcPts val="0"/>
              </a:spcBef>
              <a:buClr>
                <a:schemeClr val="accent2"/>
              </a:buClr>
              <a:buSzPct val="60257"/>
              <a:buFont typeface="Noto Symbol"/>
              <a:buChar char="◻"/>
            </a:pPr>
            <a:r>
              <a:rPr b="0" baseline="0" i="0" lang="es-CR" sz="2812" u="none" cap="none" strike="noStrike">
                <a:solidFill>
                  <a:schemeClr val="dk1"/>
                </a:solidFill>
                <a:latin typeface="Arial"/>
                <a:ea typeface="Arial"/>
                <a:cs typeface="Arial"/>
                <a:sym typeface="Arial"/>
              </a:rPr>
              <a:t>Integridad de dominio.</a:t>
            </a:r>
          </a:p>
          <a:p>
            <a:pPr indent="-284480" lvl="1" marL="640080" marR="0" rtl="0" algn="just">
              <a:lnSpc>
                <a:spcPct val="80000"/>
              </a:lnSpc>
              <a:spcBef>
                <a:spcPts val="550"/>
              </a:spcBef>
              <a:buClr>
                <a:schemeClr val="accent1"/>
              </a:buClr>
              <a:buSzPct val="68055"/>
              <a:buFont typeface="Noto Symbol"/>
              <a:buChar char="⬜"/>
            </a:pPr>
            <a:r>
              <a:rPr b="0" baseline="0" i="0" lang="es-CR" sz="1750" u="none" cap="none" strike="noStrike">
                <a:solidFill>
                  <a:schemeClr val="dk1"/>
                </a:solidFill>
                <a:latin typeface="Arial"/>
                <a:ea typeface="Arial"/>
                <a:cs typeface="Arial"/>
                <a:sym typeface="Arial"/>
              </a:rPr>
              <a:t>Ningún componente de la llave primaria de una relación puede aceptar valores nulos. </a:t>
            </a:r>
          </a:p>
          <a:p>
            <a:pPr indent="-284480" lvl="1" marL="640080" marR="0" rtl="0" algn="just">
              <a:lnSpc>
                <a:spcPct val="80000"/>
              </a:lnSpc>
              <a:spcBef>
                <a:spcPts val="550"/>
              </a:spcBef>
              <a:buClr>
                <a:schemeClr val="accent1"/>
              </a:buClr>
              <a:buSzPct val="68055"/>
              <a:buFont typeface="Noto Symbol"/>
              <a:buChar char="⬜"/>
            </a:pPr>
            <a:r>
              <a:rPr b="0" baseline="0" i="0" lang="es-CR" sz="1750" u="none" cap="none" strike="noStrike">
                <a:solidFill>
                  <a:schemeClr val="dk1"/>
                </a:solidFill>
                <a:latin typeface="Arial"/>
                <a:ea typeface="Arial"/>
                <a:cs typeface="Arial"/>
                <a:sym typeface="Arial"/>
              </a:rPr>
              <a:t>En un momento dado, los valores de los datos en una base de datos son una representación de un fragmento de la realidad. Es decir, si tenemos una tabla con los atributos de personas y entre ellos el peso o la edad, estos no pueden ser negativos, porque en el mundo real, esto no es posible. Si añadimos una restricción de este tipo a una base de datos, estamos incluyéndole una regla de integridad. Por ejemplo, si tenemos una base de datos alumnos, profesores y cursos para una escuela o facultad, algunas reglas de integridad serían: </a:t>
            </a:r>
          </a:p>
          <a:p>
            <a:pPr indent="-228600" lvl="2" marL="914400" marR="0" rtl="0" algn="just">
              <a:lnSpc>
                <a:spcPct val="80000"/>
              </a:lnSpc>
              <a:spcBef>
                <a:spcPts val="500"/>
              </a:spcBef>
              <a:buClr>
                <a:schemeClr val="accent2"/>
              </a:buClr>
              <a:buSzPct val="73218"/>
              <a:buFont typeface="Noto Symbol"/>
              <a:buChar char="■"/>
            </a:pPr>
            <a:r>
              <a:rPr b="0" baseline="0" i="0" lang="es-CR" sz="1562" u="none" cap="none" strike="noStrike">
                <a:solidFill>
                  <a:schemeClr val="dk1"/>
                </a:solidFill>
                <a:latin typeface="Arial"/>
                <a:ea typeface="Arial"/>
                <a:cs typeface="Arial"/>
                <a:sym typeface="Arial"/>
              </a:rPr>
              <a:t>Las claves de los alumnos son de la forma ALaaaannnn donde aaaa son los cuatro dígitos del año de ingreso y nnnn son cuatro dígitos que representan un número secuencial. </a:t>
            </a:r>
          </a:p>
          <a:p>
            <a:pPr indent="-228600" lvl="2" marL="914400" marR="0" rtl="0" algn="just">
              <a:lnSpc>
                <a:spcPct val="80000"/>
              </a:lnSpc>
              <a:spcBef>
                <a:spcPts val="500"/>
              </a:spcBef>
              <a:buClr>
                <a:schemeClr val="accent2"/>
              </a:buClr>
              <a:buSzPct val="73218"/>
              <a:buFont typeface="Noto Symbol"/>
              <a:buChar char="■"/>
            </a:pPr>
            <a:r>
              <a:rPr b="0" baseline="0" i="0" lang="es-CR" sz="1562" u="none" cap="none" strike="noStrike">
                <a:solidFill>
                  <a:schemeClr val="dk1"/>
                </a:solidFill>
                <a:latin typeface="Arial"/>
                <a:ea typeface="Arial"/>
                <a:cs typeface="Arial"/>
                <a:sym typeface="Arial"/>
              </a:rPr>
              <a:t>Las claves de los profesores son de la forma ACmmnn donde mm es la clave del departamento al que está asociado y nn es un secuencial. </a:t>
            </a:r>
          </a:p>
          <a:p>
            <a:pPr indent="-228600" lvl="2" marL="914400" marR="0" rtl="0" algn="just">
              <a:lnSpc>
                <a:spcPct val="80000"/>
              </a:lnSpc>
              <a:spcBef>
                <a:spcPts val="500"/>
              </a:spcBef>
              <a:buClr>
                <a:schemeClr val="accent2"/>
              </a:buClr>
              <a:buSzPct val="73218"/>
              <a:buFont typeface="Noto Symbol"/>
              <a:buChar char="■"/>
            </a:pPr>
            <a:r>
              <a:rPr b="0" baseline="0" i="0" lang="es-CR" sz="1562" u="none" cap="none" strike="noStrike">
                <a:solidFill>
                  <a:schemeClr val="dk1"/>
                </a:solidFill>
                <a:latin typeface="Arial"/>
                <a:ea typeface="Arial"/>
                <a:cs typeface="Arial"/>
                <a:sym typeface="Arial"/>
              </a:rPr>
              <a:t>Las claves de cursos son de la forma MAmmnnaa donde mm es la clave del departamento, nn es la clave de la materia y aa son los dos dígitos menos significativos del año. </a:t>
            </a:r>
          </a:p>
          <a:p>
            <a:pPr indent="-228600" lvl="2" marL="914400" marR="0" rtl="0" algn="just">
              <a:lnSpc>
                <a:spcPct val="80000"/>
              </a:lnSpc>
              <a:spcBef>
                <a:spcPts val="500"/>
              </a:spcBef>
              <a:buClr>
                <a:schemeClr val="accent2"/>
              </a:buClr>
              <a:buSzPct val="73218"/>
              <a:buFont typeface="Noto Symbol"/>
              <a:buChar char="■"/>
            </a:pPr>
            <a:r>
              <a:rPr b="0" baseline="0" i="0" lang="es-CR" sz="1562" u="none" cap="none" strike="noStrike">
                <a:solidFill>
                  <a:schemeClr val="dk1"/>
                </a:solidFill>
                <a:latin typeface="Arial"/>
                <a:ea typeface="Arial"/>
                <a:cs typeface="Arial"/>
                <a:sym typeface="Arial"/>
              </a:rPr>
              <a:t>Un alumno no puede estar inscrito en más de cinco materias. </a:t>
            </a:r>
          </a:p>
          <a:p>
            <a:pPr indent="-228600" lvl="2" marL="914400" marR="0" rtl="0" algn="just">
              <a:lnSpc>
                <a:spcPct val="80000"/>
              </a:lnSpc>
              <a:spcBef>
                <a:spcPts val="500"/>
              </a:spcBef>
              <a:buClr>
                <a:schemeClr val="accent2"/>
              </a:buClr>
              <a:buSzPct val="73218"/>
              <a:buFont typeface="Noto Symbol"/>
              <a:buChar char="■"/>
            </a:pPr>
            <a:r>
              <a:rPr b="0" baseline="0" i="0" lang="es-CR" sz="1562" u="none" cap="none" strike="noStrike">
                <a:solidFill>
                  <a:schemeClr val="dk1"/>
                </a:solidFill>
                <a:latin typeface="Arial"/>
                <a:ea typeface="Arial"/>
                <a:cs typeface="Arial"/>
                <a:sym typeface="Arial"/>
              </a:rPr>
              <a:t>Un curso no puede tener menos de cinco alumnos</a:t>
            </a:r>
          </a:p>
          <a:p>
            <a:pPr indent="-270510" lvl="2" marL="594360" marR="0" rtl="0" algn="just">
              <a:lnSpc>
                <a:spcPct val="75000"/>
              </a:lnSpc>
              <a:spcBef>
                <a:spcPts val="700"/>
              </a:spcBef>
              <a:buClr>
                <a:schemeClr val="accent2"/>
              </a:buClr>
              <a:buFont typeface="Noto Symbol"/>
              <a:buNone/>
            </a:pPr>
            <a:r>
              <a:t/>
            </a:r>
            <a:endParaRPr b="0" baseline="0" i="0" sz="1500" u="none" cap="none" strike="noStrike">
              <a:solidFill>
                <a:schemeClr val="dk1"/>
              </a:solidFill>
              <a:latin typeface="Arial"/>
              <a:ea typeface="Arial"/>
              <a:cs typeface="Arial"/>
              <a:sym typeface="Arial"/>
            </a:endParaRPr>
          </a:p>
          <a:p>
            <a:pPr indent="-251002" lvl="0" marL="320040" marR="0" rtl="0" algn="just">
              <a:lnSpc>
                <a:spcPct val="80000"/>
              </a:lnSpc>
              <a:spcBef>
                <a:spcPts val="700"/>
              </a:spcBef>
              <a:buClr>
                <a:schemeClr val="accent2"/>
              </a:buClr>
              <a:buFont typeface="Noto Symbol"/>
              <a:buNone/>
            </a:pPr>
            <a:r>
              <a:t/>
            </a:r>
            <a:endParaRPr b="0" baseline="0" i="0" sz="1812"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x="0" y="0"/>
          <a:ext cx="0" cy="0"/>
          <a:chOff x="0" y="0"/>
          <a:chExt cx="0" cy="0"/>
        </a:xfrm>
      </p:grpSpPr>
      <p:sp>
        <p:nvSpPr>
          <p:cNvPr id="477" name="Shape 477"/>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 Integridad</a:t>
            </a:r>
          </a:p>
        </p:txBody>
      </p:sp>
      <p:sp>
        <p:nvSpPr>
          <p:cNvPr id="478" name="Shape 478"/>
          <p:cNvSpPr txBox="1"/>
          <p:nvPr>
            <p:ph idx="1" type="body"/>
          </p:nvPr>
        </p:nvSpPr>
        <p:spPr>
          <a:xfrm>
            <a:off x="612647" y="1600200"/>
            <a:ext cx="8153399" cy="4997152"/>
          </a:xfrm>
          <a:prstGeom prst="rect">
            <a:avLst/>
          </a:prstGeom>
          <a:noFill/>
          <a:ln>
            <a:noFill/>
          </a:ln>
        </p:spPr>
        <p:txBody>
          <a:bodyPr anchorCtr="0" anchor="t" bIns="45700" lIns="91425" rIns="91425" tIns="45700">
            <a:noAutofit/>
          </a:bodyPr>
          <a:lstStyle/>
          <a:p>
            <a:pPr indent="-320040" lvl="0" marL="320040" marR="0" rtl="0" algn="just">
              <a:lnSpc>
                <a:spcPct val="90000"/>
              </a:lnSpc>
              <a:spcBef>
                <a:spcPts val="0"/>
              </a:spcBef>
              <a:buClr>
                <a:schemeClr val="accent2"/>
              </a:buClr>
              <a:buSzPct val="60000"/>
              <a:buFont typeface="Noto Symbol"/>
              <a:buChar char="◻"/>
            </a:pPr>
            <a:r>
              <a:rPr b="0" baseline="0" i="0" lang="es-CR" sz="3200" u="none" cap="none" strike="noStrike">
                <a:solidFill>
                  <a:schemeClr val="dk1"/>
                </a:solidFill>
                <a:latin typeface="Arial"/>
                <a:ea typeface="Arial"/>
                <a:cs typeface="Arial"/>
                <a:sym typeface="Arial"/>
              </a:rPr>
              <a:t>Integridad de dominio.</a:t>
            </a:r>
          </a:p>
          <a:p>
            <a:pPr indent="-284480" lvl="1" marL="640080" marR="0" rtl="0" algn="just">
              <a:lnSpc>
                <a:spcPct val="80000"/>
              </a:lnSpc>
              <a:spcBef>
                <a:spcPts val="550"/>
              </a:spcBef>
              <a:buClr>
                <a:schemeClr val="accent1"/>
              </a:buClr>
              <a:buSzPct val="70000"/>
              <a:buFont typeface="Noto Symbol"/>
              <a:buChar char="⬜"/>
            </a:pPr>
            <a:r>
              <a:rPr b="0" baseline="0" i="0" lang="es-CR" sz="2400" u="none" cap="none" strike="noStrike">
                <a:solidFill>
                  <a:schemeClr val="dk1"/>
                </a:solidFill>
                <a:latin typeface="Arial"/>
                <a:ea typeface="Arial"/>
                <a:cs typeface="Arial"/>
                <a:sym typeface="Arial"/>
              </a:rPr>
              <a:t>Algunas de estas reglas son arbitrarias y para fines de ejemplificar el concepto y es inmediato notar que se aplican a tablas en específico. </a:t>
            </a:r>
          </a:p>
          <a:p>
            <a:pPr indent="-284480" lvl="1" marL="640080" marR="0" rtl="0" algn="just">
              <a:lnSpc>
                <a:spcPct val="80000"/>
              </a:lnSpc>
              <a:spcBef>
                <a:spcPts val="550"/>
              </a:spcBef>
              <a:buClr>
                <a:schemeClr val="accent1"/>
              </a:buClr>
              <a:buSzPct val="70000"/>
              <a:buFont typeface="Noto Symbol"/>
              <a:buChar char="⬜"/>
            </a:pPr>
            <a:r>
              <a:rPr b="0" baseline="0" i="0" lang="es-CR" sz="2400" u="none" cap="none" strike="noStrike">
                <a:solidFill>
                  <a:schemeClr val="dk1"/>
                </a:solidFill>
                <a:latin typeface="Arial"/>
                <a:ea typeface="Arial"/>
                <a:cs typeface="Arial"/>
                <a:sym typeface="Arial"/>
              </a:rPr>
              <a:t>Sin embargo, las bases de datos relacionales, tienen dos reglas generales de integridad que se aplican a las llaves primarias y a las llaves foráneas.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a:t>
            </a:r>
          </a:p>
        </p:txBody>
      </p:sp>
      <p:sp>
        <p:nvSpPr>
          <p:cNvPr id="113" name="Shape 113"/>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Uso de conjuntos de entidades o atributos</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En ocasiones los atributos que definimos como característica de una entidad, puede adoptar atributos específicos para sí mismo.</a:t>
            </a:r>
          </a:p>
          <a:p>
            <a:pPr indent="-228600" lvl="2" marL="914400" marR="0" rtl="0" algn="just">
              <a:spcBef>
                <a:spcPts val="500"/>
              </a:spcBef>
              <a:buClr>
                <a:schemeClr val="accent2"/>
              </a:buClr>
              <a:buSzPct val="75000"/>
              <a:buFont typeface="Noto Symbol"/>
              <a:buChar char="■"/>
            </a:pPr>
            <a:r>
              <a:rPr b="0" baseline="0" i="0" lang="es-CR" sz="2300" u="none" cap="none" strike="noStrike">
                <a:solidFill>
                  <a:schemeClr val="dk1"/>
                </a:solidFill>
                <a:latin typeface="Arial"/>
                <a:ea typeface="Arial"/>
                <a:cs typeface="Arial"/>
                <a:sym typeface="Arial"/>
              </a:rPr>
              <a:t>En este caso, pasa de ser un simple atributo a una nueva entidad.</a:t>
            </a:r>
          </a:p>
          <a:p>
            <a:pPr indent="-228600" lvl="2" marL="914400" marR="0" rtl="0" algn="just">
              <a:spcBef>
                <a:spcPts val="500"/>
              </a:spcBef>
              <a:buClr>
                <a:schemeClr val="accent2"/>
              </a:buClr>
              <a:buSzPct val="75000"/>
              <a:buFont typeface="Noto Symbol"/>
              <a:buChar char="■"/>
            </a:pPr>
            <a:r>
              <a:rPr b="0" baseline="0" i="0" lang="es-CR" sz="2300" u="none" cap="none" strike="noStrike">
                <a:solidFill>
                  <a:schemeClr val="dk1"/>
                </a:solidFill>
                <a:latin typeface="Arial"/>
                <a:ea typeface="Arial"/>
                <a:cs typeface="Arial"/>
                <a:sym typeface="Arial"/>
              </a:rPr>
              <a:t>Y para mantener la asociación con la entidad que caracterizaba, se crea una relación entre ambas entidades.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 Integridad</a:t>
            </a:r>
          </a:p>
        </p:txBody>
      </p:sp>
      <p:grpSp>
        <p:nvGrpSpPr>
          <p:cNvPr id="484" name="Shape 484"/>
          <p:cNvGrpSpPr/>
          <p:nvPr/>
        </p:nvGrpSpPr>
        <p:grpSpPr>
          <a:xfrm>
            <a:off x="613392" y="2469154"/>
            <a:ext cx="8152164" cy="3186514"/>
            <a:chOff x="617" y="868954"/>
            <a:chExt cx="8152164" cy="3186514"/>
          </a:xfrm>
        </p:grpSpPr>
        <p:sp>
          <p:nvSpPr>
            <p:cNvPr id="485" name="Shape 485"/>
            <p:cNvSpPr/>
            <p:nvPr/>
          </p:nvSpPr>
          <p:spPr>
            <a:xfrm>
              <a:off x="617" y="868954"/>
              <a:ext cx="2655428" cy="3186514"/>
            </a:xfrm>
            <a:prstGeom prst="roundRect">
              <a:avLst>
                <a:gd fmla="val 5000" name="adj"/>
              </a:avLst>
            </a:prstGeom>
            <a:solidFill>
              <a:srgbClr val="DC7F45"/>
            </a:solidFill>
            <a:ln>
              <a:noFill/>
            </a:ln>
          </p:spPr>
          <p:txBody>
            <a:bodyPr anchorCtr="0" anchor="ctr" bIns="91425" lIns="91425" rIns="91425" tIns="91425">
              <a:noAutofit/>
            </a:bodyPr>
            <a:lstStyle/>
            <a:p>
              <a:pPr>
                <a:spcBef>
                  <a:spcPts val="0"/>
                </a:spcBef>
                <a:buNone/>
              </a:pPr>
              <a:r>
                <a:t/>
              </a:r>
              <a:endParaRPr/>
            </a:p>
          </p:txBody>
        </p:sp>
        <p:sp>
          <p:nvSpPr>
            <p:cNvPr id="486" name="Shape 486"/>
            <p:cNvSpPr txBox="1"/>
            <p:nvPr/>
          </p:nvSpPr>
          <p:spPr>
            <a:xfrm rot="-5400000">
              <a:off x="-1040309" y="1909883"/>
              <a:ext cx="2612940" cy="531084"/>
            </a:xfrm>
            <a:prstGeom prst="rect">
              <a:avLst/>
            </a:prstGeom>
            <a:noFill/>
            <a:ln>
              <a:noFill/>
            </a:ln>
          </p:spPr>
          <p:txBody>
            <a:bodyPr anchorCtr="0" anchor="t" bIns="0" lIns="0" rIns="146675" tIns="113150">
              <a:noAutofit/>
            </a:bodyPr>
            <a:lstStyle/>
            <a:p>
              <a:pPr indent="0" lvl="0" marL="0" marR="0" rtl="0" algn="r">
                <a:lnSpc>
                  <a:spcPct val="90000"/>
                </a:lnSpc>
                <a:spcBef>
                  <a:spcPts val="0"/>
                </a:spcBef>
                <a:spcAft>
                  <a:spcPts val="1155"/>
                </a:spcAft>
                <a:buNone/>
              </a:pPr>
              <a:r>
                <a:t/>
              </a:r>
              <a:endParaRPr b="0" baseline="0" i="0" sz="3300" u="none" cap="none" strike="noStrike">
                <a:solidFill>
                  <a:schemeClr val="lt1"/>
                </a:solidFill>
                <a:latin typeface="Arial"/>
                <a:ea typeface="Arial"/>
                <a:cs typeface="Arial"/>
                <a:sym typeface="Arial"/>
              </a:endParaRPr>
            </a:p>
          </p:txBody>
        </p:sp>
        <p:sp>
          <p:nvSpPr>
            <p:cNvPr id="487" name="Shape 487"/>
            <p:cNvSpPr/>
            <p:nvPr/>
          </p:nvSpPr>
          <p:spPr>
            <a:xfrm>
              <a:off x="531702" y="868954"/>
              <a:ext cx="1978294" cy="3186514"/>
            </a:xfrm>
            <a:prstGeom prst="rect">
              <a:avLst/>
            </a:prstGeom>
            <a:noFill/>
            <a:ln>
              <a:noFill/>
            </a:ln>
          </p:spPr>
          <p:txBody>
            <a:bodyPr anchorCtr="0" anchor="ctr" bIns="91425" lIns="91425" rIns="91425" tIns="91425">
              <a:noAutofit/>
            </a:bodyPr>
            <a:lstStyle/>
            <a:p>
              <a:pPr>
                <a:spcBef>
                  <a:spcPts val="0"/>
                </a:spcBef>
                <a:buNone/>
              </a:pPr>
              <a:r>
                <a:t/>
              </a:r>
              <a:endParaRPr/>
            </a:p>
          </p:txBody>
        </p:sp>
        <p:sp>
          <p:nvSpPr>
            <p:cNvPr id="488" name="Shape 488"/>
            <p:cNvSpPr txBox="1"/>
            <p:nvPr/>
          </p:nvSpPr>
          <p:spPr>
            <a:xfrm>
              <a:off x="531702" y="868954"/>
              <a:ext cx="1978294" cy="3186514"/>
            </a:xfrm>
            <a:prstGeom prst="rect">
              <a:avLst/>
            </a:prstGeom>
            <a:noFill/>
            <a:ln>
              <a:noFill/>
            </a:ln>
          </p:spPr>
          <p:txBody>
            <a:bodyPr anchorCtr="0" anchor="t" bIns="0" lIns="0" rIns="0" tIns="120000">
              <a:noAutofit/>
            </a:bodyPr>
            <a:lstStyle/>
            <a:p>
              <a:pPr indent="0" lvl="0" marL="0" marR="0" rtl="0" algn="l">
                <a:lnSpc>
                  <a:spcPct val="90000"/>
                </a:lnSpc>
                <a:spcBef>
                  <a:spcPts val="0"/>
                </a:spcBef>
                <a:spcAft>
                  <a:spcPts val="1225"/>
                </a:spcAft>
                <a:buSzPct val="25000"/>
                <a:buNone/>
              </a:pPr>
              <a:r>
                <a:rPr b="0" baseline="0" i="0" lang="es-CR" sz="3500" u="none" cap="none" strike="noStrike">
                  <a:solidFill>
                    <a:schemeClr val="lt1"/>
                  </a:solidFill>
                  <a:latin typeface="Arial"/>
                  <a:ea typeface="Arial"/>
                  <a:cs typeface="Arial"/>
                  <a:sym typeface="Arial"/>
                </a:rPr>
                <a:t>Integridad de dominio</a:t>
              </a:r>
            </a:p>
          </p:txBody>
        </p:sp>
        <p:sp>
          <p:nvSpPr>
            <p:cNvPr id="489" name="Shape 489"/>
            <p:cNvSpPr/>
            <p:nvPr/>
          </p:nvSpPr>
          <p:spPr>
            <a:xfrm>
              <a:off x="2748984" y="868954"/>
              <a:ext cx="2655428" cy="3186514"/>
            </a:xfrm>
            <a:prstGeom prst="roundRect">
              <a:avLst>
                <a:gd fmla="val 5000" name="adj"/>
              </a:avLst>
            </a:prstGeom>
            <a:solidFill>
              <a:srgbClr val="C00000"/>
            </a:solidFill>
            <a:ln>
              <a:noFill/>
            </a:ln>
          </p:spPr>
          <p:txBody>
            <a:bodyPr anchorCtr="0" anchor="ctr" bIns="91425" lIns="91425" rIns="91425" tIns="91425">
              <a:noAutofit/>
            </a:bodyPr>
            <a:lstStyle/>
            <a:p>
              <a:pPr>
                <a:spcBef>
                  <a:spcPts val="0"/>
                </a:spcBef>
                <a:buNone/>
              </a:pPr>
              <a:r>
                <a:t/>
              </a:r>
              <a:endParaRPr/>
            </a:p>
          </p:txBody>
        </p:sp>
        <p:sp>
          <p:nvSpPr>
            <p:cNvPr id="490" name="Shape 490"/>
            <p:cNvSpPr txBox="1"/>
            <p:nvPr/>
          </p:nvSpPr>
          <p:spPr>
            <a:xfrm rot="-5400000">
              <a:off x="1708056" y="1909883"/>
              <a:ext cx="2612940" cy="531084"/>
            </a:xfrm>
            <a:prstGeom prst="rect">
              <a:avLst/>
            </a:prstGeom>
            <a:noFill/>
            <a:ln>
              <a:noFill/>
            </a:ln>
          </p:spPr>
          <p:txBody>
            <a:bodyPr anchorCtr="0" anchor="t" bIns="0" lIns="0" rIns="146675" tIns="113150">
              <a:noAutofit/>
            </a:bodyPr>
            <a:lstStyle/>
            <a:p>
              <a:pPr indent="0" lvl="0" marL="0" marR="0" rtl="0" algn="r">
                <a:lnSpc>
                  <a:spcPct val="90000"/>
                </a:lnSpc>
                <a:spcBef>
                  <a:spcPts val="0"/>
                </a:spcBef>
                <a:spcAft>
                  <a:spcPts val="1155"/>
                </a:spcAft>
                <a:buNone/>
              </a:pPr>
              <a:r>
                <a:t/>
              </a:r>
              <a:endParaRPr b="0" baseline="0" i="0" sz="3300" u="none" cap="none" strike="noStrike">
                <a:solidFill>
                  <a:schemeClr val="lt1"/>
                </a:solidFill>
                <a:latin typeface="Arial"/>
                <a:ea typeface="Arial"/>
                <a:cs typeface="Arial"/>
                <a:sym typeface="Arial"/>
              </a:endParaRPr>
            </a:p>
          </p:txBody>
        </p:sp>
        <p:sp>
          <p:nvSpPr>
            <p:cNvPr id="491" name="Shape 491"/>
            <p:cNvSpPr/>
            <p:nvPr/>
          </p:nvSpPr>
          <p:spPr>
            <a:xfrm rot="5400000">
              <a:off x="2528307" y="3399263"/>
              <a:ext cx="467908" cy="398313"/>
            </a:xfrm>
            <a:prstGeom prst="flowChartExtract">
              <a:avLst/>
            </a:prstGeom>
            <a:solidFill>
              <a:schemeClr val="lt1"/>
            </a:solidFill>
            <a:ln>
              <a:noFill/>
            </a:ln>
          </p:spPr>
          <p:txBody>
            <a:bodyPr anchorCtr="0" anchor="ctr" bIns="91425" lIns="91425" rIns="91425" tIns="91425">
              <a:noAutofit/>
            </a:bodyPr>
            <a:lstStyle/>
            <a:p>
              <a:pPr>
                <a:spcBef>
                  <a:spcPts val="0"/>
                </a:spcBef>
                <a:buNone/>
              </a:pPr>
              <a:r>
                <a:t/>
              </a:r>
              <a:endParaRPr/>
            </a:p>
          </p:txBody>
        </p:sp>
        <p:sp>
          <p:nvSpPr>
            <p:cNvPr id="492" name="Shape 492"/>
            <p:cNvSpPr/>
            <p:nvPr/>
          </p:nvSpPr>
          <p:spPr>
            <a:xfrm>
              <a:off x="3280071" y="868954"/>
              <a:ext cx="1978294" cy="3186514"/>
            </a:xfrm>
            <a:prstGeom prst="rect">
              <a:avLst/>
            </a:prstGeom>
            <a:noFill/>
            <a:ln>
              <a:noFill/>
            </a:ln>
          </p:spPr>
          <p:txBody>
            <a:bodyPr anchorCtr="0" anchor="ctr" bIns="91425" lIns="91425" rIns="91425" tIns="91425">
              <a:noAutofit/>
            </a:bodyPr>
            <a:lstStyle/>
            <a:p>
              <a:pPr>
                <a:spcBef>
                  <a:spcPts val="0"/>
                </a:spcBef>
                <a:buNone/>
              </a:pPr>
              <a:r>
                <a:t/>
              </a:r>
              <a:endParaRPr/>
            </a:p>
          </p:txBody>
        </p:sp>
        <p:sp>
          <p:nvSpPr>
            <p:cNvPr id="493" name="Shape 493"/>
            <p:cNvSpPr txBox="1"/>
            <p:nvPr/>
          </p:nvSpPr>
          <p:spPr>
            <a:xfrm>
              <a:off x="3280071" y="868954"/>
              <a:ext cx="1978294" cy="3186514"/>
            </a:xfrm>
            <a:prstGeom prst="rect">
              <a:avLst/>
            </a:prstGeom>
            <a:noFill/>
            <a:ln>
              <a:noFill/>
            </a:ln>
          </p:spPr>
          <p:txBody>
            <a:bodyPr anchorCtr="0" anchor="t" bIns="0" lIns="0" rIns="0" tIns="120000">
              <a:noAutofit/>
            </a:bodyPr>
            <a:lstStyle/>
            <a:p>
              <a:pPr indent="0" lvl="0" marL="0" marR="0" rtl="0" algn="l">
                <a:lnSpc>
                  <a:spcPct val="90000"/>
                </a:lnSpc>
                <a:spcBef>
                  <a:spcPts val="0"/>
                </a:spcBef>
                <a:spcAft>
                  <a:spcPts val="1225"/>
                </a:spcAft>
                <a:buSzPct val="25000"/>
                <a:buNone/>
              </a:pPr>
              <a:r>
                <a:rPr b="0" baseline="0" i="0" lang="es-CR" sz="3500" u="none" cap="none" strike="noStrike">
                  <a:solidFill>
                    <a:schemeClr val="lt1"/>
                  </a:solidFill>
                  <a:latin typeface="Arial"/>
                  <a:ea typeface="Arial"/>
                  <a:cs typeface="Arial"/>
                  <a:sym typeface="Arial"/>
                </a:rPr>
                <a:t>Integridad de clave</a:t>
              </a:r>
            </a:p>
          </p:txBody>
        </p:sp>
        <p:sp>
          <p:nvSpPr>
            <p:cNvPr id="494" name="Shape 494"/>
            <p:cNvSpPr/>
            <p:nvPr/>
          </p:nvSpPr>
          <p:spPr>
            <a:xfrm>
              <a:off x="5497353" y="868954"/>
              <a:ext cx="2655428" cy="3186514"/>
            </a:xfrm>
            <a:prstGeom prst="roundRect">
              <a:avLst>
                <a:gd fmla="val 5000" name="adj"/>
              </a:avLst>
            </a:prstGeom>
            <a:solidFill>
              <a:srgbClr val="A4AA7F"/>
            </a:solidFill>
            <a:ln>
              <a:noFill/>
            </a:ln>
          </p:spPr>
          <p:txBody>
            <a:bodyPr anchorCtr="0" anchor="ctr" bIns="91425" lIns="91425" rIns="91425" tIns="91425">
              <a:noAutofit/>
            </a:bodyPr>
            <a:lstStyle/>
            <a:p>
              <a:pPr>
                <a:spcBef>
                  <a:spcPts val="0"/>
                </a:spcBef>
                <a:buNone/>
              </a:pPr>
              <a:r>
                <a:t/>
              </a:r>
              <a:endParaRPr/>
            </a:p>
          </p:txBody>
        </p:sp>
        <p:sp>
          <p:nvSpPr>
            <p:cNvPr id="495" name="Shape 495"/>
            <p:cNvSpPr txBox="1"/>
            <p:nvPr/>
          </p:nvSpPr>
          <p:spPr>
            <a:xfrm rot="-5400000">
              <a:off x="4456425" y="1909883"/>
              <a:ext cx="2612940" cy="531084"/>
            </a:xfrm>
            <a:prstGeom prst="rect">
              <a:avLst/>
            </a:prstGeom>
            <a:noFill/>
            <a:ln>
              <a:noFill/>
            </a:ln>
          </p:spPr>
          <p:txBody>
            <a:bodyPr anchorCtr="0" anchor="t" bIns="0" lIns="0" rIns="146675" tIns="113150">
              <a:noAutofit/>
            </a:bodyPr>
            <a:lstStyle/>
            <a:p>
              <a:pPr indent="0" lvl="0" marL="0" marR="0" rtl="0" algn="r">
                <a:lnSpc>
                  <a:spcPct val="90000"/>
                </a:lnSpc>
                <a:spcBef>
                  <a:spcPts val="0"/>
                </a:spcBef>
                <a:spcAft>
                  <a:spcPts val="1155"/>
                </a:spcAft>
                <a:buNone/>
              </a:pPr>
              <a:r>
                <a:t/>
              </a:r>
              <a:endParaRPr b="0" baseline="0" i="0" sz="3300" u="none" cap="none" strike="noStrike">
                <a:solidFill>
                  <a:schemeClr val="lt1"/>
                </a:solidFill>
                <a:latin typeface="Arial"/>
                <a:ea typeface="Arial"/>
                <a:cs typeface="Arial"/>
                <a:sym typeface="Arial"/>
              </a:endParaRPr>
            </a:p>
          </p:txBody>
        </p:sp>
        <p:sp>
          <p:nvSpPr>
            <p:cNvPr id="496" name="Shape 496"/>
            <p:cNvSpPr/>
            <p:nvPr/>
          </p:nvSpPr>
          <p:spPr>
            <a:xfrm rot="5400000">
              <a:off x="5276676" y="3399263"/>
              <a:ext cx="467908" cy="398313"/>
            </a:xfrm>
            <a:prstGeom prst="flowChartExtract">
              <a:avLst/>
            </a:prstGeom>
            <a:solidFill>
              <a:schemeClr val="lt1"/>
            </a:solidFill>
            <a:ln>
              <a:noFill/>
            </a:ln>
          </p:spPr>
          <p:txBody>
            <a:bodyPr anchorCtr="0" anchor="ctr" bIns="91425" lIns="91425" rIns="91425" tIns="91425">
              <a:noAutofit/>
            </a:bodyPr>
            <a:lstStyle/>
            <a:p>
              <a:pPr>
                <a:spcBef>
                  <a:spcPts val="0"/>
                </a:spcBef>
                <a:buNone/>
              </a:pPr>
              <a:r>
                <a:t/>
              </a:r>
              <a:endParaRPr/>
            </a:p>
          </p:txBody>
        </p:sp>
        <p:sp>
          <p:nvSpPr>
            <p:cNvPr id="497" name="Shape 497"/>
            <p:cNvSpPr/>
            <p:nvPr/>
          </p:nvSpPr>
          <p:spPr>
            <a:xfrm>
              <a:off x="6028439" y="868954"/>
              <a:ext cx="1978294" cy="3186514"/>
            </a:xfrm>
            <a:prstGeom prst="rect">
              <a:avLst/>
            </a:prstGeom>
            <a:noFill/>
            <a:ln>
              <a:noFill/>
            </a:ln>
          </p:spPr>
          <p:txBody>
            <a:bodyPr anchorCtr="0" anchor="ctr" bIns="91425" lIns="91425" rIns="91425" tIns="91425">
              <a:noAutofit/>
            </a:bodyPr>
            <a:lstStyle/>
            <a:p>
              <a:pPr>
                <a:spcBef>
                  <a:spcPts val="0"/>
                </a:spcBef>
                <a:buNone/>
              </a:pPr>
              <a:r>
                <a:t/>
              </a:r>
              <a:endParaRPr/>
            </a:p>
          </p:txBody>
        </p:sp>
        <p:sp>
          <p:nvSpPr>
            <p:cNvPr id="498" name="Shape 498"/>
            <p:cNvSpPr txBox="1"/>
            <p:nvPr/>
          </p:nvSpPr>
          <p:spPr>
            <a:xfrm>
              <a:off x="6028439" y="868954"/>
              <a:ext cx="1978294" cy="3186514"/>
            </a:xfrm>
            <a:prstGeom prst="rect">
              <a:avLst/>
            </a:prstGeom>
            <a:noFill/>
            <a:ln>
              <a:noFill/>
            </a:ln>
          </p:spPr>
          <p:txBody>
            <a:bodyPr anchorCtr="0" anchor="t" bIns="0" lIns="0" rIns="0" tIns="120000">
              <a:noAutofit/>
            </a:bodyPr>
            <a:lstStyle/>
            <a:p>
              <a:pPr indent="0" lvl="0" marL="0" marR="0" rtl="0" algn="l">
                <a:lnSpc>
                  <a:spcPct val="90000"/>
                </a:lnSpc>
                <a:spcBef>
                  <a:spcPts val="0"/>
                </a:spcBef>
                <a:spcAft>
                  <a:spcPts val="1225"/>
                </a:spcAft>
                <a:buSzPct val="25000"/>
                <a:buNone/>
              </a:pPr>
              <a:r>
                <a:rPr b="0" baseline="0" i="0" lang="es-CR" sz="3500" u="none" cap="none" strike="noStrike">
                  <a:solidFill>
                    <a:schemeClr val="lt1"/>
                  </a:solidFill>
                  <a:latin typeface="Arial"/>
                  <a:ea typeface="Arial"/>
                  <a:cs typeface="Arial"/>
                  <a:sym typeface="Arial"/>
                </a:rPr>
                <a:t>Integridad Referencial</a:t>
              </a:r>
            </a:p>
          </p:txBody>
        </p:sp>
      </p:gr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2" name="Shape 502"/>
        <p:cNvGrpSpPr/>
        <p:nvPr/>
      </p:nvGrpSpPr>
      <p:grpSpPr>
        <a:xfrm>
          <a:off x="0" y="0"/>
          <a:ext cx="0" cy="0"/>
          <a:chOff x="0" y="0"/>
          <a:chExt cx="0" cy="0"/>
        </a:xfrm>
      </p:grpSpPr>
      <p:sp>
        <p:nvSpPr>
          <p:cNvPr id="503" name="Shape 503"/>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 Integridad</a:t>
            </a:r>
          </a:p>
        </p:txBody>
      </p:sp>
      <p:sp>
        <p:nvSpPr>
          <p:cNvPr id="504" name="Shape 504"/>
          <p:cNvSpPr txBox="1"/>
          <p:nvPr>
            <p:ph idx="1" type="body"/>
          </p:nvPr>
        </p:nvSpPr>
        <p:spPr>
          <a:xfrm>
            <a:off x="323528" y="1484783"/>
            <a:ext cx="8568951" cy="4997152"/>
          </a:xfrm>
          <a:prstGeom prst="rect">
            <a:avLst/>
          </a:prstGeom>
          <a:noFill/>
          <a:ln>
            <a:noFill/>
          </a:ln>
        </p:spPr>
        <p:txBody>
          <a:bodyPr anchorCtr="0" anchor="t" bIns="45700" lIns="91425" rIns="91425" tIns="45700">
            <a:noAutofit/>
          </a:bodyPr>
          <a:lstStyle/>
          <a:p>
            <a:pPr indent="-320040" lvl="0" marL="320040" marR="0" rtl="0" algn="just">
              <a:lnSpc>
                <a:spcPct val="90000"/>
              </a:lnSpc>
              <a:spcBef>
                <a:spcPts val="0"/>
              </a:spcBef>
              <a:buClr>
                <a:schemeClr val="accent2"/>
              </a:buClr>
              <a:buSzPct val="60000"/>
              <a:buFont typeface="Noto Symbol"/>
              <a:buChar char="◻"/>
            </a:pPr>
            <a:r>
              <a:rPr b="0" baseline="0" i="0" lang="es-CR" sz="3200" u="none" cap="none" strike="noStrike">
                <a:solidFill>
                  <a:schemeClr val="dk1"/>
                </a:solidFill>
                <a:latin typeface="Arial"/>
                <a:ea typeface="Arial"/>
                <a:cs typeface="Arial"/>
                <a:sym typeface="Arial"/>
              </a:rPr>
              <a:t>Integridad de dominio.</a:t>
            </a:r>
          </a:p>
          <a:p>
            <a:pPr indent="-284480" lvl="1" marL="640080" marR="0" rtl="0" algn="just">
              <a:lnSpc>
                <a:spcPct val="80000"/>
              </a:lnSpc>
              <a:spcBef>
                <a:spcPts val="550"/>
              </a:spcBef>
              <a:buClr>
                <a:schemeClr val="accent1"/>
              </a:buClr>
              <a:buSzPct val="70000"/>
              <a:buFont typeface="Noto Symbol"/>
              <a:buChar char="⬜"/>
            </a:pPr>
            <a:r>
              <a:rPr b="0" baseline="0" i="0" lang="es-CR" sz="2400" u="none" cap="none" strike="noStrike">
                <a:solidFill>
                  <a:schemeClr val="dk1"/>
                </a:solidFill>
                <a:latin typeface="Arial"/>
                <a:ea typeface="Arial"/>
                <a:cs typeface="Arial"/>
                <a:sym typeface="Arial"/>
              </a:rPr>
              <a:t>Clave primaria</a:t>
            </a:r>
          </a:p>
          <a:p>
            <a:pPr indent="-228600" lvl="2" marL="914400" marR="0" rtl="0" algn="just">
              <a:lnSpc>
                <a:spcPct val="80000"/>
              </a:lnSpc>
              <a:spcBef>
                <a:spcPts val="500"/>
              </a:spcBef>
              <a:buClr>
                <a:schemeClr val="accent2"/>
              </a:buClr>
              <a:buSzPct val="75000"/>
              <a:buFont typeface="Noto Symbol"/>
              <a:buChar char="■"/>
            </a:pPr>
            <a:r>
              <a:rPr b="0" baseline="0" i="0" lang="es-CR" sz="1800" u="none" cap="none" strike="noStrike">
                <a:solidFill>
                  <a:schemeClr val="dk1"/>
                </a:solidFill>
                <a:latin typeface="Arial"/>
                <a:ea typeface="Arial"/>
                <a:cs typeface="Arial"/>
                <a:sym typeface="Arial"/>
              </a:rPr>
              <a:t>Una clave primaria de una relación es un conjunto de atributos de su esquema que son elegidos para servir de identificador unívoco de sus tuplas:</a:t>
            </a:r>
          </a:p>
          <a:p>
            <a:pPr indent="-228600" lvl="3" marL="1371600" marR="0" rtl="0" algn="just">
              <a:lnSpc>
                <a:spcPct val="80000"/>
              </a:lnSpc>
              <a:spcBef>
                <a:spcPts val="400"/>
              </a:spcBef>
              <a:buClr>
                <a:schemeClr val="accent3"/>
              </a:buClr>
              <a:buSzPct val="75000"/>
              <a:buFont typeface="Noto Symbol"/>
              <a:buChar char="■"/>
            </a:pPr>
            <a:r>
              <a:rPr b="0" baseline="0" i="0" lang="es-CR" sz="1600" u="none" cap="none" strike="noStrike">
                <a:solidFill>
                  <a:schemeClr val="dk1"/>
                </a:solidFill>
                <a:latin typeface="Arial"/>
                <a:ea typeface="Arial"/>
                <a:cs typeface="Arial"/>
                <a:sym typeface="Arial"/>
              </a:rPr>
              <a:t>deberá ser minimal,</a:t>
            </a:r>
          </a:p>
          <a:p>
            <a:pPr indent="-228600" lvl="3" marL="1371600" marR="0" rtl="0" algn="just">
              <a:lnSpc>
                <a:spcPct val="80000"/>
              </a:lnSpc>
              <a:spcBef>
                <a:spcPts val="400"/>
              </a:spcBef>
              <a:buClr>
                <a:schemeClr val="accent3"/>
              </a:buClr>
              <a:buSzPct val="75000"/>
              <a:buFont typeface="Noto Symbol"/>
              <a:buChar char="■"/>
            </a:pPr>
            <a:r>
              <a:rPr b="0" baseline="0" i="0" lang="es-CR" sz="1600" u="none" cap="none" strike="noStrike">
                <a:solidFill>
                  <a:schemeClr val="dk1"/>
                </a:solidFill>
                <a:latin typeface="Arial"/>
                <a:ea typeface="Arial"/>
                <a:cs typeface="Arial"/>
                <a:sym typeface="Arial"/>
              </a:rPr>
              <a:t>sus atributos deberán tener siempre un valor para cada tupla (restricción de valor no nulo) y </a:t>
            </a:r>
          </a:p>
          <a:p>
            <a:pPr indent="-228600" lvl="3" marL="1371600" marR="0" rtl="0" algn="just">
              <a:lnSpc>
                <a:spcPct val="80000"/>
              </a:lnSpc>
              <a:spcBef>
                <a:spcPts val="400"/>
              </a:spcBef>
              <a:buClr>
                <a:schemeClr val="accent3"/>
              </a:buClr>
              <a:buSzPct val="75000"/>
              <a:buFont typeface="Noto Symbol"/>
              <a:buChar char="■"/>
            </a:pPr>
            <a:r>
              <a:rPr b="0" baseline="0" i="0" lang="es-CR" sz="1600" u="none" cap="none" strike="noStrike">
                <a:solidFill>
                  <a:schemeClr val="dk1"/>
                </a:solidFill>
                <a:latin typeface="Arial"/>
                <a:ea typeface="Arial"/>
                <a:cs typeface="Arial"/>
                <a:sym typeface="Arial"/>
              </a:rPr>
              <a:t>este valor deberá ser único para cada tupla (restricción de unicidad). </a:t>
            </a:r>
          </a:p>
          <a:p>
            <a:pPr indent="-228600" lvl="3" marL="1371600" marR="0" rtl="0" algn="just">
              <a:lnSpc>
                <a:spcPct val="80000"/>
              </a:lnSpc>
              <a:spcBef>
                <a:spcPts val="400"/>
              </a:spcBef>
              <a:buClr>
                <a:schemeClr val="accent3"/>
              </a:buClr>
              <a:buSzPct val="75000"/>
              <a:buFont typeface="Noto Symbol"/>
              <a:buChar char="■"/>
            </a:pPr>
            <a:r>
              <a:rPr b="0" baseline="0" i="0" lang="es-CR" sz="1600" u="none" cap="none" strike="noStrike">
                <a:solidFill>
                  <a:schemeClr val="dk1"/>
                </a:solidFill>
                <a:latin typeface="Arial"/>
                <a:ea typeface="Arial"/>
                <a:cs typeface="Arial"/>
                <a:sym typeface="Arial"/>
              </a:rPr>
              <a:t>Ejemplo: CP: {id_lib}</a:t>
            </a:r>
          </a:p>
          <a:p>
            <a:pPr indent="-228600" lvl="3" marL="1371600" marR="0" rtl="0" algn="just">
              <a:lnSpc>
                <a:spcPct val="80000"/>
              </a:lnSpc>
              <a:spcBef>
                <a:spcPts val="400"/>
              </a:spcBef>
              <a:buClr>
                <a:schemeClr val="accent3"/>
              </a:buClr>
              <a:buSzPct val="75000"/>
              <a:buFont typeface="Noto Symbol"/>
              <a:buChar char="■"/>
            </a:pPr>
            <a:r>
              <a:rPr b="0" baseline="0" i="0" lang="es-CR" sz="1600" u="none" cap="none" strike="noStrike">
                <a:solidFill>
                  <a:schemeClr val="dk1"/>
                </a:solidFill>
                <a:latin typeface="Arial"/>
                <a:ea typeface="Arial"/>
                <a:cs typeface="Arial"/>
                <a:sym typeface="Arial"/>
              </a:rPr>
              <a:t>“id_lib es un atributo clave primaria de Publicaciones”</a:t>
            </a:r>
          </a:p>
          <a:p>
            <a:pPr indent="-284480" lvl="1" marL="640080" marR="0" rtl="0" algn="just">
              <a:lnSpc>
                <a:spcPct val="80000"/>
              </a:lnSpc>
              <a:spcBef>
                <a:spcPts val="550"/>
              </a:spcBef>
              <a:buClr>
                <a:schemeClr val="accent1"/>
              </a:buClr>
              <a:buSzPct val="70000"/>
              <a:buFont typeface="Noto Symbol"/>
              <a:buChar char="⬜"/>
            </a:pPr>
            <a:r>
              <a:rPr b="0" baseline="0" i="0" lang="es-CR" sz="2400" u="none" cap="none" strike="noStrike">
                <a:solidFill>
                  <a:schemeClr val="dk1"/>
                </a:solidFill>
                <a:latin typeface="Arial"/>
                <a:ea typeface="Arial"/>
                <a:cs typeface="Arial"/>
                <a:sym typeface="Arial"/>
              </a:rPr>
              <a:t>Clave foránea o ajena</a:t>
            </a:r>
          </a:p>
          <a:p>
            <a:pPr indent="-228600" lvl="2" marL="914400" marR="0" rtl="0" algn="just">
              <a:lnSpc>
                <a:spcPct val="80000"/>
              </a:lnSpc>
              <a:spcBef>
                <a:spcPts val="500"/>
              </a:spcBef>
              <a:buClr>
                <a:schemeClr val="accent2"/>
              </a:buClr>
              <a:buSzPct val="75000"/>
              <a:buFont typeface="Noto Symbol"/>
              <a:buChar char="■"/>
            </a:pPr>
            <a:r>
              <a:rPr b="0" baseline="0" i="0" lang="es-CR" sz="1800" u="none" cap="none" strike="noStrike">
                <a:solidFill>
                  <a:schemeClr val="dk1"/>
                </a:solidFill>
                <a:latin typeface="Arial"/>
                <a:ea typeface="Arial"/>
                <a:cs typeface="Arial"/>
                <a:sym typeface="Arial"/>
              </a:rPr>
              <a:t>El uso de claves ajenas es el mecanismo que proporciona el modelo relacional para expresar asociaciones entre los objetos representados en el esquema de la base de datos. </a:t>
            </a:r>
          </a:p>
          <a:p>
            <a:pPr indent="-228600" lvl="2" marL="914400" marR="0" rtl="0" algn="just">
              <a:lnSpc>
                <a:spcPct val="80000"/>
              </a:lnSpc>
              <a:spcBef>
                <a:spcPts val="500"/>
              </a:spcBef>
              <a:buClr>
                <a:schemeClr val="accent2"/>
              </a:buClr>
              <a:buSzPct val="75000"/>
              <a:buFont typeface="Noto Symbol"/>
              <a:buChar char="■"/>
            </a:pPr>
            <a:r>
              <a:rPr b="0" baseline="0" i="0" lang="es-CR" sz="1800" u="none" cap="none" strike="noStrike">
                <a:solidFill>
                  <a:schemeClr val="dk1"/>
                </a:solidFill>
                <a:latin typeface="Arial"/>
                <a:ea typeface="Arial"/>
                <a:cs typeface="Arial"/>
                <a:sym typeface="Arial"/>
              </a:rPr>
              <a:t>Este mecanismo se define para que dichas asociaciones, si se realizan, se hagan siempre adecuadamente. Con este objetivo, se añade al esquema de una relación, R, un conjunto de atributos que hagan referencia a un conjunto de atributos de una relación S </a:t>
            </a:r>
          </a:p>
          <a:p>
            <a:pPr indent="-228600" lvl="2" marL="914400" marR="0" rtl="0" algn="just">
              <a:lnSpc>
                <a:spcPct val="80000"/>
              </a:lnSpc>
              <a:spcBef>
                <a:spcPts val="500"/>
              </a:spcBef>
              <a:buClr>
                <a:schemeClr val="accent2"/>
              </a:buClr>
              <a:buSzPct val="75000"/>
              <a:buFont typeface="Noto Symbol"/>
              <a:buChar char="■"/>
            </a:pPr>
            <a:r>
              <a:rPr b="0" baseline="0" i="0" lang="es-CR" sz="1800" u="none" cap="none" strike="noStrike">
                <a:solidFill>
                  <a:schemeClr val="dk1"/>
                </a:solidFill>
                <a:latin typeface="Arial"/>
                <a:ea typeface="Arial"/>
                <a:cs typeface="Arial"/>
                <a:sym typeface="Arial"/>
              </a:rPr>
              <a:t>A ese conjunto de atributos se les denomina clave ajena de la relación R que hace referencia a la relación S.</a:t>
            </a:r>
          </a:p>
          <a:p>
            <a:pPr indent="-182880" lvl="0" marL="320040" marR="0" rtl="0" algn="just">
              <a:spcBef>
                <a:spcPts val="700"/>
              </a:spcBef>
              <a:buClr>
                <a:schemeClr val="accent2"/>
              </a:buClr>
              <a:buFont typeface="Noto Symbol"/>
              <a:buNone/>
            </a:pPr>
            <a:r>
              <a:t/>
            </a:r>
            <a:endParaRPr b="0" baseline="0" i="0" sz="36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8" name="Shape 508"/>
        <p:cNvGrpSpPr/>
        <p:nvPr/>
      </p:nvGrpSpPr>
      <p:grpSpPr>
        <a:xfrm>
          <a:off x="0" y="0"/>
          <a:ext cx="0" cy="0"/>
          <a:chOff x="0" y="0"/>
          <a:chExt cx="0" cy="0"/>
        </a:xfrm>
      </p:grpSpPr>
      <p:sp>
        <p:nvSpPr>
          <p:cNvPr id="509" name="Shape 509"/>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 Integridad</a:t>
            </a:r>
          </a:p>
        </p:txBody>
      </p:sp>
      <p:graphicFrame>
        <p:nvGraphicFramePr>
          <p:cNvPr id="510" name="Shape 510"/>
          <p:cNvGraphicFramePr/>
          <p:nvPr/>
        </p:nvGraphicFramePr>
        <p:xfrm>
          <a:off x="467543" y="1708016"/>
          <a:ext cx="3000000" cy="3000000"/>
        </p:xfrm>
        <a:graphic>
          <a:graphicData uri="http://schemas.openxmlformats.org/drawingml/2006/table">
            <a:tbl>
              <a:tblPr bandRow="1" firstRow="1">
                <a:noFill/>
                <a:tableStyleId>{02EE37FC-AECD-4388-9D4A-DEB96F666DE1}</a:tableStyleId>
              </a:tblPr>
              <a:tblGrid>
                <a:gridCol w="1584175"/>
                <a:gridCol w="2492525"/>
                <a:gridCol w="2038350"/>
                <a:gridCol w="2038350"/>
              </a:tblGrid>
              <a:tr h="370850">
                <a:tc>
                  <a:txBody>
                    <a:bodyPr>
                      <a:noAutofit/>
                    </a:bodyPr>
                    <a:lstStyle/>
                    <a:p>
                      <a:pPr indent="0" lvl="0" marL="0" marR="0" rtl="0" algn="l">
                        <a:spcBef>
                          <a:spcPts val="0"/>
                        </a:spcBef>
                        <a:buSzPct val="25000"/>
                        <a:buNone/>
                      </a:pPr>
                      <a:r>
                        <a:rPr baseline="0" lang="es-CR" sz="1800" u="none" cap="none" strike="noStrike"/>
                        <a:t>ID</a:t>
                      </a:r>
                    </a:p>
                  </a:txBody>
                  <a:tcPr marT="45725" marB="45725" marR="91450" marL="91450"/>
                </a:tc>
                <a:tc>
                  <a:txBody>
                    <a:bodyPr>
                      <a:noAutofit/>
                    </a:bodyPr>
                    <a:lstStyle/>
                    <a:p>
                      <a:pPr indent="0" lvl="0" marL="0" marR="0" rtl="0" algn="l">
                        <a:spcBef>
                          <a:spcPts val="0"/>
                        </a:spcBef>
                        <a:buSzPct val="25000"/>
                        <a:buNone/>
                      </a:pPr>
                      <a:r>
                        <a:rPr baseline="0" lang="es-CR" sz="1800" u="none" cap="none" strike="noStrike"/>
                        <a:t>Título</a:t>
                      </a:r>
                    </a:p>
                  </a:txBody>
                  <a:tcPr marT="45725" marB="45725" marR="91450" marL="91450"/>
                </a:tc>
                <a:tc>
                  <a:txBody>
                    <a:bodyPr>
                      <a:noAutofit/>
                    </a:bodyPr>
                    <a:lstStyle/>
                    <a:p>
                      <a:pPr indent="0" lvl="0" marL="0" marR="0" rtl="0" algn="l">
                        <a:spcBef>
                          <a:spcPts val="0"/>
                        </a:spcBef>
                        <a:buSzPct val="25000"/>
                        <a:buNone/>
                      </a:pPr>
                      <a:r>
                        <a:rPr baseline="0" lang="es-CR" sz="1800" u="none" cap="none" strike="noStrike"/>
                        <a:t>Tipo</a:t>
                      </a:r>
                    </a:p>
                  </a:txBody>
                  <a:tcPr marT="45725" marB="45725" marR="91450" marL="91450"/>
                </a:tc>
                <a:tc>
                  <a:txBody>
                    <a:bodyPr>
                      <a:noAutofit/>
                    </a:bodyPr>
                    <a:lstStyle/>
                    <a:p>
                      <a:pPr indent="0" lvl="0" marL="0" marR="0" rtl="0" algn="l">
                        <a:spcBef>
                          <a:spcPts val="0"/>
                        </a:spcBef>
                        <a:buSzPct val="25000"/>
                        <a:buNone/>
                      </a:pPr>
                      <a:r>
                        <a:rPr baseline="0" lang="es-CR" sz="1800" u="none" cap="none" strike="noStrike"/>
                        <a:t>AutorID</a:t>
                      </a:r>
                    </a:p>
                  </a:txBody>
                  <a:tcPr marT="45725" marB="45725" marR="91450" marL="91450"/>
                </a:tc>
              </a:tr>
              <a:tr h="370850">
                <a:tc>
                  <a:txBody>
                    <a:bodyPr>
                      <a:noAutofit/>
                    </a:bodyPr>
                    <a:lstStyle/>
                    <a:p>
                      <a:pPr indent="0" lvl="0" marL="0" marR="0" rtl="0" algn="l">
                        <a:spcBef>
                          <a:spcPts val="0"/>
                        </a:spcBef>
                        <a:buSzPct val="25000"/>
                        <a:buNone/>
                      </a:pPr>
                      <a:r>
                        <a:rPr b="0" baseline="0" lang="es-CR" sz="1800" u="none" cap="none" strike="noStrike"/>
                        <a:t>LIB-000016</a:t>
                      </a:r>
                    </a:p>
                  </a:txBody>
                  <a:tcPr marT="45725" marB="45725" marR="91450" marL="91450"/>
                </a:tc>
                <a:tc>
                  <a:txBody>
                    <a:bodyPr>
                      <a:noAutofit/>
                    </a:bodyPr>
                    <a:lstStyle/>
                    <a:p>
                      <a:pPr indent="0" lvl="0" marL="0" marR="0" rtl="0" algn="l">
                        <a:spcBef>
                          <a:spcPts val="0"/>
                        </a:spcBef>
                        <a:buSzPct val="25000"/>
                        <a:buNone/>
                      </a:pPr>
                      <a:r>
                        <a:rPr b="0" baseline="0" lang="es-CR" sz="1800" u="none" cap="none" strike="noStrike"/>
                        <a:t>Crónica de una muerte anunciada</a:t>
                      </a:r>
                    </a:p>
                  </a:txBody>
                  <a:tcPr marT="45725" marB="45725" marR="91450" marL="91450"/>
                </a:tc>
                <a:tc>
                  <a:txBody>
                    <a:bodyPr>
                      <a:noAutofit/>
                    </a:bodyPr>
                    <a:lstStyle/>
                    <a:p>
                      <a:pPr indent="0" lvl="0" marL="0" marR="0" rtl="0" algn="l">
                        <a:spcBef>
                          <a:spcPts val="0"/>
                        </a:spcBef>
                        <a:buSzPct val="25000"/>
                        <a:buNone/>
                      </a:pPr>
                      <a:r>
                        <a:rPr b="0" baseline="0" lang="es-CR" sz="1800" u="none" cap="none" strike="noStrike"/>
                        <a:t>Novela</a:t>
                      </a:r>
                    </a:p>
                  </a:txBody>
                  <a:tcPr marT="45725" marB="45725" marR="91450" marL="91450"/>
                </a:tc>
                <a:tc>
                  <a:txBody>
                    <a:bodyPr>
                      <a:noAutofit/>
                    </a:bodyPr>
                    <a:lstStyle/>
                    <a:p>
                      <a:pPr indent="0" lvl="0" marL="0" marR="0" rtl="0" algn="l">
                        <a:spcBef>
                          <a:spcPts val="0"/>
                        </a:spcBef>
                        <a:buSzPct val="25000"/>
                        <a:buNone/>
                      </a:pPr>
                      <a:r>
                        <a:rPr b="0" baseline="0" lang="es-CR" sz="1800" u="none" cap="none" strike="noStrike"/>
                        <a:t>GAGA</a:t>
                      </a:r>
                    </a:p>
                  </a:txBody>
                  <a:tcPr marT="45725" marB="45725" marR="91450" marL="91450"/>
                </a:tc>
              </a:tr>
              <a:tr h="370850">
                <a:tc>
                  <a:txBody>
                    <a:bodyPr>
                      <a:noAutofit/>
                    </a:bodyPr>
                    <a:lstStyle/>
                    <a:p>
                      <a:pPr indent="0" lvl="0" marL="0" marR="0" rtl="0" algn="l">
                        <a:spcBef>
                          <a:spcPts val="0"/>
                        </a:spcBef>
                        <a:buSzPct val="25000"/>
                        <a:buNone/>
                      </a:pPr>
                      <a:r>
                        <a:rPr b="0" baseline="0" lang="es-CR" sz="1800" u="none" cap="none" strike="noStrike"/>
                        <a:t>LIB-000017</a:t>
                      </a:r>
                    </a:p>
                  </a:txBody>
                  <a:tcPr marT="45725" marB="45725" marR="91450" marL="91450"/>
                </a:tc>
                <a:tc>
                  <a:txBody>
                    <a:bodyPr>
                      <a:noAutofit/>
                    </a:bodyPr>
                    <a:lstStyle/>
                    <a:p>
                      <a:pPr indent="0" lvl="0" marL="0" marR="0" rtl="0" algn="l">
                        <a:spcBef>
                          <a:spcPts val="0"/>
                        </a:spcBef>
                        <a:buSzPct val="25000"/>
                        <a:buNone/>
                      </a:pPr>
                      <a:r>
                        <a:rPr b="0" baseline="0" lang="es-CR" sz="1800" u="none" cap="none" strike="noStrike"/>
                        <a:t>Siempre no</a:t>
                      </a:r>
                    </a:p>
                  </a:txBody>
                  <a:tcPr marT="45725" marB="45725" marR="91450" marL="91450"/>
                </a:tc>
                <a:tc>
                  <a:txBody>
                    <a:bodyPr>
                      <a:noAutofit/>
                    </a:bodyPr>
                    <a:lstStyle/>
                    <a:p>
                      <a:pPr indent="0" lvl="0" marL="0" marR="0" rtl="0" algn="l">
                        <a:spcBef>
                          <a:spcPts val="0"/>
                        </a:spcBef>
                        <a:buSzPct val="25000"/>
                        <a:buNone/>
                      </a:pPr>
                      <a:r>
                        <a:rPr b="0" baseline="0" lang="es-CR" sz="1800" u="none" cap="none" strike="noStrike"/>
                        <a:t>Teatro</a:t>
                      </a:r>
                    </a:p>
                  </a:txBody>
                  <a:tcPr marT="45725" marB="45725" marR="91450" marL="91450"/>
                </a:tc>
                <a:tc>
                  <a:txBody>
                    <a:bodyPr>
                      <a:noAutofit/>
                    </a:bodyPr>
                    <a:lstStyle/>
                    <a:p>
                      <a:pPr indent="0" lvl="0" marL="0" marR="0" rtl="0" algn="l">
                        <a:spcBef>
                          <a:spcPts val="0"/>
                        </a:spcBef>
                        <a:buSzPct val="25000"/>
                        <a:buNone/>
                      </a:pPr>
                      <a:r>
                        <a:rPr b="0" baseline="0" lang="es-CR" sz="1800" u="none" cap="none" strike="noStrike"/>
                        <a:t>GAGA</a:t>
                      </a:r>
                    </a:p>
                  </a:txBody>
                  <a:tcPr marT="45725" marB="45725" marR="91450" marL="91450"/>
                </a:tc>
              </a:tr>
              <a:tr h="370850">
                <a:tc>
                  <a:txBody>
                    <a:bodyPr>
                      <a:noAutofit/>
                    </a:bodyPr>
                    <a:lstStyle/>
                    <a:p>
                      <a:pPr indent="0" lvl="0" marL="0" marR="0" rtl="0" algn="l">
                        <a:spcBef>
                          <a:spcPts val="0"/>
                        </a:spcBef>
                        <a:buSzPct val="25000"/>
                        <a:buNone/>
                      </a:pPr>
                      <a:r>
                        <a:rPr b="0" baseline="0" lang="es-CR" sz="1800" u="none" cap="none" strike="noStrike"/>
                        <a:t>LIB-000008</a:t>
                      </a:r>
                    </a:p>
                  </a:txBody>
                  <a:tcPr marT="45725" marB="45725" marR="91450" marL="91450"/>
                </a:tc>
                <a:tc>
                  <a:txBody>
                    <a:bodyPr>
                      <a:noAutofit/>
                    </a:bodyPr>
                    <a:lstStyle/>
                    <a:p>
                      <a:pPr indent="0" lvl="0" marL="0" marR="0" rtl="0" algn="l">
                        <a:spcBef>
                          <a:spcPts val="0"/>
                        </a:spcBef>
                        <a:buSzPct val="25000"/>
                        <a:buNone/>
                      </a:pPr>
                      <a:r>
                        <a:rPr b="0" baseline="0" lang="es-CR" sz="1800" u="none" cap="none" strike="noStrike"/>
                        <a:t>Doce cuentos peregrinos</a:t>
                      </a:r>
                    </a:p>
                  </a:txBody>
                  <a:tcPr marT="45725" marB="45725" marR="91450" marL="91450"/>
                </a:tc>
                <a:tc>
                  <a:txBody>
                    <a:bodyPr>
                      <a:noAutofit/>
                    </a:bodyPr>
                    <a:lstStyle/>
                    <a:p>
                      <a:pPr indent="0" lvl="0" marL="0" marR="0" rtl="0" algn="l">
                        <a:spcBef>
                          <a:spcPts val="0"/>
                        </a:spcBef>
                        <a:buSzPct val="25000"/>
                        <a:buNone/>
                      </a:pPr>
                      <a:r>
                        <a:rPr b="0" baseline="0" lang="es-CR" sz="1800" u="none" cap="none" strike="noStrike"/>
                        <a:t>Cuento</a:t>
                      </a:r>
                    </a:p>
                  </a:txBody>
                  <a:tcPr marT="45725" marB="45725" marR="91450" marL="91450"/>
                </a:tc>
                <a:tc>
                  <a:txBody>
                    <a:bodyPr>
                      <a:noAutofit/>
                    </a:bodyPr>
                    <a:lstStyle/>
                    <a:p>
                      <a:pPr indent="0" lvl="0" marL="0" marR="0" rtl="0" algn="l">
                        <a:spcBef>
                          <a:spcPts val="0"/>
                        </a:spcBef>
                        <a:buSzPct val="25000"/>
                        <a:buNone/>
                      </a:pPr>
                      <a:r>
                        <a:rPr b="0" baseline="0" lang="es-CR" sz="1800" u="none" cap="none" strike="noStrike"/>
                        <a:t>GAGA</a:t>
                      </a:r>
                    </a:p>
                  </a:txBody>
                  <a:tcPr marT="45725" marB="45725" marR="91450" marL="91450"/>
                </a:tc>
              </a:tr>
              <a:tr h="370850">
                <a:tc>
                  <a:txBody>
                    <a:bodyPr>
                      <a:noAutofit/>
                    </a:bodyPr>
                    <a:lstStyle/>
                    <a:p>
                      <a:pPr indent="0" lvl="0" marL="0" marR="0" rtl="0" algn="l">
                        <a:spcBef>
                          <a:spcPts val="0"/>
                        </a:spcBef>
                        <a:buSzPct val="25000"/>
                        <a:buNone/>
                      </a:pPr>
                      <a:r>
                        <a:rPr b="0" baseline="0" lang="es-CR" sz="1800" u="none" cap="none" strike="noStrike"/>
                        <a:t>LIB-000001</a:t>
                      </a:r>
                    </a:p>
                  </a:txBody>
                  <a:tcPr marT="45725" marB="45725" marR="91450" marL="91450"/>
                </a:tc>
                <a:tc>
                  <a:txBody>
                    <a:bodyPr>
                      <a:noAutofit/>
                    </a:bodyPr>
                    <a:lstStyle/>
                    <a:p>
                      <a:pPr indent="0" lvl="0" marL="0" marR="0" rtl="0" algn="l">
                        <a:spcBef>
                          <a:spcPts val="0"/>
                        </a:spcBef>
                        <a:buSzPct val="25000"/>
                        <a:buNone/>
                      </a:pPr>
                      <a:r>
                        <a:rPr b="0" baseline="0" lang="es-CR" sz="1800" u="none" cap="none" strike="noStrike"/>
                        <a:t>El club de los suicidas</a:t>
                      </a:r>
                    </a:p>
                  </a:txBody>
                  <a:tcPr marT="45725" marB="45725" marR="91450" marL="91450"/>
                </a:tc>
                <a:tc>
                  <a:txBody>
                    <a:bodyPr>
                      <a:noAutofit/>
                    </a:bodyPr>
                    <a:lstStyle/>
                    <a:p>
                      <a:pPr indent="0" lvl="0" marL="0" marR="0" rtl="0" algn="l">
                        <a:spcBef>
                          <a:spcPts val="0"/>
                        </a:spcBef>
                        <a:buSzPct val="25000"/>
                        <a:buNone/>
                      </a:pPr>
                      <a:r>
                        <a:rPr b="0" baseline="0" lang="es-CR" sz="1800" u="none" cap="none" strike="noStrike"/>
                        <a:t>Novela</a:t>
                      </a:r>
                    </a:p>
                  </a:txBody>
                  <a:tcPr marT="45725" marB="45725" marR="91450" marL="91450"/>
                </a:tc>
                <a:tc>
                  <a:txBody>
                    <a:bodyPr>
                      <a:noAutofit/>
                    </a:bodyPr>
                    <a:lstStyle/>
                    <a:p>
                      <a:pPr indent="0" lvl="0" marL="0" marR="0" rtl="0" algn="l">
                        <a:spcBef>
                          <a:spcPts val="0"/>
                        </a:spcBef>
                        <a:buSzPct val="25000"/>
                        <a:buNone/>
                      </a:pPr>
                      <a:r>
                        <a:rPr b="0" baseline="0" lang="es-CR" sz="1800" u="none" cap="none" strike="noStrike"/>
                        <a:t>ROST</a:t>
                      </a:r>
                    </a:p>
                  </a:txBody>
                  <a:tcPr marT="45725" marB="45725" marR="91450" marL="91450"/>
                </a:tc>
              </a:tr>
              <a:tr h="370850">
                <a:tc>
                  <a:txBody>
                    <a:bodyPr>
                      <a:noAutofit/>
                    </a:bodyPr>
                    <a:lstStyle/>
                    <a:p>
                      <a:pPr indent="0" lvl="0" marL="0" marR="0" rtl="0" algn="l">
                        <a:spcBef>
                          <a:spcPts val="0"/>
                        </a:spcBef>
                        <a:buSzPct val="25000"/>
                        <a:buNone/>
                      </a:pPr>
                      <a:r>
                        <a:rPr b="0" baseline="0" lang="es-CR" sz="1800" u="none" cap="none" strike="noStrike"/>
                        <a:t>LIB-000004</a:t>
                      </a:r>
                    </a:p>
                  </a:txBody>
                  <a:tcPr marT="45725" marB="45725" marR="91450" marL="91450"/>
                </a:tc>
                <a:tc>
                  <a:txBody>
                    <a:bodyPr>
                      <a:noAutofit/>
                    </a:bodyPr>
                    <a:lstStyle/>
                    <a:p>
                      <a:pPr indent="0" lvl="0" marL="0" marR="0" rtl="0" algn="l">
                        <a:spcBef>
                          <a:spcPts val="0"/>
                        </a:spcBef>
                        <a:buSzPct val="25000"/>
                        <a:buNone/>
                      </a:pPr>
                      <a:r>
                        <a:rPr b="0" baseline="0" lang="es-CR" sz="1800" u="none" cap="none" strike="noStrike"/>
                        <a:t>Poemas</a:t>
                      </a:r>
                    </a:p>
                  </a:txBody>
                  <a:tcPr marT="45725" marB="45725" marR="91450" marL="91450"/>
                </a:tc>
                <a:tc>
                  <a:txBody>
                    <a:bodyPr>
                      <a:noAutofit/>
                    </a:bodyPr>
                    <a:lstStyle/>
                    <a:p>
                      <a:pPr indent="0" lvl="0" marL="0" marR="0" rtl="0" algn="l">
                        <a:spcBef>
                          <a:spcPts val="0"/>
                        </a:spcBef>
                        <a:buSzPct val="25000"/>
                        <a:buNone/>
                      </a:pPr>
                      <a:r>
                        <a:rPr b="0" baseline="0" lang="es-CR" sz="1800" u="none" cap="none" strike="noStrike"/>
                        <a:t>Poesía</a:t>
                      </a:r>
                    </a:p>
                  </a:txBody>
                  <a:tcPr marT="45725" marB="45725" marR="91450" marL="91450"/>
                </a:tc>
                <a:tc>
                  <a:txBody>
                    <a:bodyPr>
                      <a:noAutofit/>
                    </a:bodyPr>
                    <a:lstStyle/>
                    <a:p>
                      <a:pPr indent="0" lvl="0" marL="0" marR="0" rtl="0" algn="l">
                        <a:spcBef>
                          <a:spcPts val="0"/>
                        </a:spcBef>
                        <a:buSzPct val="25000"/>
                        <a:buNone/>
                      </a:pPr>
                      <a:r>
                        <a:rPr b="0" baseline="0" lang="es-CR" sz="1800" u="none" cap="none" strike="noStrike"/>
                        <a:t>BERU</a:t>
                      </a:r>
                    </a:p>
                  </a:txBody>
                  <a:tcPr marT="45725" marB="45725" marR="91450" marL="91450"/>
                </a:tc>
              </a:tr>
            </a:tbl>
          </a:graphicData>
        </a:graphic>
      </p:graphicFrame>
      <p:graphicFrame>
        <p:nvGraphicFramePr>
          <p:cNvPr id="511" name="Shape 511"/>
          <p:cNvGraphicFramePr/>
          <p:nvPr/>
        </p:nvGraphicFramePr>
        <p:xfrm>
          <a:off x="1619671" y="4897967"/>
          <a:ext cx="3000000" cy="3000000"/>
        </p:xfrm>
        <a:graphic>
          <a:graphicData uri="http://schemas.openxmlformats.org/drawingml/2006/table">
            <a:tbl>
              <a:tblPr bandRow="1" firstRow="1">
                <a:noFill/>
                <a:tableStyleId>{8B0A3EBB-A5A5-44AC-98A1-B7FD5DF84E1F}</a:tableStyleId>
              </a:tblPr>
              <a:tblGrid>
                <a:gridCol w="2471925"/>
                <a:gridCol w="3624075"/>
              </a:tblGrid>
              <a:tr h="370850">
                <a:tc>
                  <a:txBody>
                    <a:bodyPr>
                      <a:noAutofit/>
                    </a:bodyPr>
                    <a:lstStyle/>
                    <a:p>
                      <a:pPr indent="0" lvl="0" marL="0" marR="0" rtl="0" algn="l">
                        <a:spcBef>
                          <a:spcPts val="0"/>
                        </a:spcBef>
                        <a:buSzPct val="25000"/>
                        <a:buNone/>
                      </a:pPr>
                      <a:r>
                        <a:rPr baseline="0" lang="es-CR" sz="1800" u="none" cap="none" strike="noStrike"/>
                        <a:t>AutorID</a:t>
                      </a:r>
                    </a:p>
                  </a:txBody>
                  <a:tcPr marT="45725" marB="45725" marR="91450" marL="91450"/>
                </a:tc>
                <a:tc>
                  <a:txBody>
                    <a:bodyPr>
                      <a:noAutofit/>
                    </a:bodyPr>
                    <a:lstStyle/>
                    <a:p>
                      <a:pPr indent="0" lvl="0" marL="0" marR="0" rtl="0" algn="l">
                        <a:spcBef>
                          <a:spcPts val="0"/>
                        </a:spcBef>
                        <a:buSzPct val="25000"/>
                        <a:buNone/>
                      </a:pPr>
                      <a:r>
                        <a:rPr baseline="0" lang="es-CR" sz="1800" u="none" cap="none" strike="noStrike"/>
                        <a:t>Nombre</a:t>
                      </a:r>
                    </a:p>
                  </a:txBody>
                  <a:tcPr marT="45725" marB="45725" marR="91450" marL="91450"/>
                </a:tc>
              </a:tr>
              <a:tr h="370850">
                <a:tc>
                  <a:txBody>
                    <a:bodyPr>
                      <a:noAutofit/>
                    </a:bodyPr>
                    <a:lstStyle/>
                    <a:p>
                      <a:pPr indent="0" lvl="0" marL="0" marR="0" rtl="0" algn="l">
                        <a:spcBef>
                          <a:spcPts val="0"/>
                        </a:spcBef>
                        <a:buSzPct val="25000"/>
                        <a:buNone/>
                      </a:pPr>
                      <a:r>
                        <a:rPr baseline="0" lang="es-CR" sz="1800" u="none" cap="none" strike="noStrike"/>
                        <a:t>GAGA</a:t>
                      </a:r>
                    </a:p>
                  </a:txBody>
                  <a:tcPr marT="45725" marB="45725" marR="91450" marL="91450"/>
                </a:tc>
                <a:tc>
                  <a:txBody>
                    <a:bodyPr>
                      <a:noAutofit/>
                    </a:bodyPr>
                    <a:lstStyle/>
                    <a:p>
                      <a:pPr indent="0" lvl="0" marL="0" marR="0" rtl="0" algn="l">
                        <a:spcBef>
                          <a:spcPts val="0"/>
                        </a:spcBef>
                        <a:buSzPct val="25000"/>
                        <a:buNone/>
                      </a:pPr>
                      <a:r>
                        <a:rPr baseline="0" lang="es-CR" sz="1800" u="none" cap="none" strike="noStrike"/>
                        <a:t>Gálamo Gante</a:t>
                      </a:r>
                    </a:p>
                  </a:txBody>
                  <a:tcPr marT="45725" marB="45725" marR="91450" marL="91450"/>
                </a:tc>
              </a:tr>
              <a:tr h="370850">
                <a:tc>
                  <a:txBody>
                    <a:bodyPr>
                      <a:noAutofit/>
                    </a:bodyPr>
                    <a:lstStyle/>
                    <a:p>
                      <a:pPr indent="0" lvl="0" marL="0" marR="0" rtl="0" algn="l">
                        <a:spcBef>
                          <a:spcPts val="0"/>
                        </a:spcBef>
                        <a:buSzPct val="25000"/>
                        <a:buNone/>
                      </a:pPr>
                      <a:r>
                        <a:rPr baseline="0" lang="es-CR" sz="1800" u="none" cap="none" strike="noStrike"/>
                        <a:t>ROST</a:t>
                      </a:r>
                    </a:p>
                  </a:txBody>
                  <a:tcPr marT="45725" marB="45725" marR="91450" marL="91450"/>
                </a:tc>
                <a:tc>
                  <a:txBody>
                    <a:bodyPr>
                      <a:noAutofit/>
                    </a:bodyPr>
                    <a:lstStyle/>
                    <a:p>
                      <a:pPr indent="0" lvl="0" marL="0" marR="0" rtl="0" algn="l">
                        <a:spcBef>
                          <a:spcPts val="0"/>
                        </a:spcBef>
                        <a:buSzPct val="25000"/>
                        <a:buNone/>
                      </a:pPr>
                      <a:r>
                        <a:rPr baseline="0" lang="es-CR" sz="1800" u="none" cap="none" strike="noStrike"/>
                        <a:t>Robert Steinball</a:t>
                      </a:r>
                    </a:p>
                  </a:txBody>
                  <a:tcPr marT="45725" marB="45725" marR="91450" marL="91450"/>
                </a:tc>
              </a:tr>
              <a:tr h="370850">
                <a:tc>
                  <a:txBody>
                    <a:bodyPr>
                      <a:noAutofit/>
                    </a:bodyPr>
                    <a:lstStyle/>
                    <a:p>
                      <a:pPr indent="0" lvl="0" marL="0" marR="0" rtl="0" algn="l">
                        <a:spcBef>
                          <a:spcPts val="0"/>
                        </a:spcBef>
                        <a:buSzPct val="25000"/>
                        <a:buNone/>
                      </a:pPr>
                      <a:r>
                        <a:rPr baseline="0" lang="es-CR" sz="1800" u="none" cap="none" strike="noStrike"/>
                        <a:t>BERU</a:t>
                      </a:r>
                    </a:p>
                  </a:txBody>
                  <a:tcPr marT="45725" marB="45725" marR="91450" marL="91450"/>
                </a:tc>
                <a:tc>
                  <a:txBody>
                    <a:bodyPr>
                      <a:noAutofit/>
                    </a:bodyPr>
                    <a:lstStyle/>
                    <a:p>
                      <a:pPr indent="0" lvl="0" marL="0" marR="0" rtl="0" algn="l">
                        <a:spcBef>
                          <a:spcPts val="0"/>
                        </a:spcBef>
                        <a:buSzPct val="25000"/>
                        <a:buNone/>
                      </a:pPr>
                      <a:r>
                        <a:rPr baseline="0" lang="es-CR" sz="1800" u="none" cap="none" strike="noStrike"/>
                        <a:t>Bertrand Rusbelt</a:t>
                      </a:r>
                    </a:p>
                  </a:txBody>
                  <a:tcPr marT="45725" marB="45725" marR="91450" marL="91450"/>
                </a:tc>
              </a:tr>
            </a:tbl>
          </a:graphicData>
        </a:graphic>
      </p:graphicFrame>
      <p:cxnSp>
        <p:nvCxnSpPr>
          <p:cNvPr id="512" name="Shape 512"/>
          <p:cNvCxnSpPr/>
          <p:nvPr/>
        </p:nvCxnSpPr>
        <p:spPr>
          <a:xfrm rot="5400000">
            <a:off x="6668393" y="3508688"/>
            <a:ext cx="2999699" cy="905400"/>
          </a:xfrm>
          <a:prstGeom prst="bentConnector3">
            <a:avLst>
              <a:gd fmla="val 0" name="adj1"/>
            </a:avLst>
          </a:prstGeom>
          <a:noFill/>
          <a:ln cap="flat" cmpd="sng" w="10000">
            <a:solidFill>
              <a:schemeClr val="accent1"/>
            </a:solidFill>
            <a:prstDash val="solid"/>
            <a:round/>
            <a:headEnd len="med" w="med" type="none"/>
            <a:tailEnd len="lg" w="lg" type="stealth"/>
          </a:ln>
        </p:spPr>
      </p:cxnSp>
      <p:sp>
        <p:nvSpPr>
          <p:cNvPr id="513" name="Shape 513"/>
          <p:cNvSpPr txBox="1"/>
          <p:nvPr/>
        </p:nvSpPr>
        <p:spPr>
          <a:xfrm>
            <a:off x="7263035" y="5276428"/>
            <a:ext cx="452636" cy="369332"/>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514" name="Shape 514"/>
          <p:cNvSpPr txBox="1"/>
          <p:nvPr/>
        </p:nvSpPr>
        <p:spPr>
          <a:xfrm>
            <a:off x="8168307" y="2708919"/>
            <a:ext cx="452636" cy="369332"/>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cxnSp>
        <p:nvCxnSpPr>
          <p:cNvPr id="515" name="Shape 515"/>
          <p:cNvCxnSpPr>
            <a:stCxn id="514" idx="3"/>
            <a:endCxn id="513" idx="3"/>
          </p:cNvCxnSpPr>
          <p:nvPr/>
        </p:nvCxnSpPr>
        <p:spPr>
          <a:xfrm flipH="1">
            <a:off x="7715543" y="2893585"/>
            <a:ext cx="905400" cy="2567400"/>
          </a:xfrm>
          <a:prstGeom prst="bentConnector3">
            <a:avLst>
              <a:gd fmla="val -32823" name="adj1"/>
            </a:avLst>
          </a:prstGeom>
          <a:noFill/>
          <a:ln cap="flat" cmpd="sng" w="10000">
            <a:solidFill>
              <a:schemeClr val="accent1"/>
            </a:solidFill>
            <a:prstDash val="solid"/>
            <a:round/>
            <a:headEnd len="med" w="med" type="none"/>
            <a:tailEnd len="lg" w="lg" type="stealth"/>
          </a:ln>
        </p:spPr>
      </p:cxnSp>
      <p:sp>
        <p:nvSpPr>
          <p:cNvPr id="516" name="Shape 516"/>
          <p:cNvSpPr txBox="1"/>
          <p:nvPr/>
        </p:nvSpPr>
        <p:spPr>
          <a:xfrm>
            <a:off x="8168307" y="3086348"/>
            <a:ext cx="452636" cy="369332"/>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cxnSp>
        <p:nvCxnSpPr>
          <p:cNvPr id="517" name="Shape 517"/>
          <p:cNvCxnSpPr>
            <a:stCxn id="516" idx="3"/>
            <a:endCxn id="513" idx="3"/>
          </p:cNvCxnSpPr>
          <p:nvPr/>
        </p:nvCxnSpPr>
        <p:spPr>
          <a:xfrm flipH="1">
            <a:off x="7715543" y="3271014"/>
            <a:ext cx="905400" cy="2190000"/>
          </a:xfrm>
          <a:prstGeom prst="bentConnector3">
            <a:avLst>
              <a:gd fmla="val -15149" name="adj1"/>
            </a:avLst>
          </a:prstGeom>
          <a:noFill/>
          <a:ln cap="flat" cmpd="sng" w="10000">
            <a:solidFill>
              <a:schemeClr val="accent1"/>
            </a:solidFill>
            <a:prstDash val="solid"/>
            <a:round/>
            <a:headEnd len="med" w="med" type="none"/>
            <a:tailEnd len="lg" w="lg" type="stealth"/>
          </a:ln>
        </p:spPr>
      </p:cxn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1" name="Shape 521"/>
        <p:cNvGrpSpPr/>
        <p:nvPr/>
      </p:nvGrpSpPr>
      <p:grpSpPr>
        <a:xfrm>
          <a:off x="0" y="0"/>
          <a:ext cx="0" cy="0"/>
          <a:chOff x="0" y="0"/>
          <a:chExt cx="0" cy="0"/>
        </a:xfrm>
      </p:grpSpPr>
      <p:sp>
        <p:nvSpPr>
          <p:cNvPr id="522" name="Shape 522"/>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 Integridad</a:t>
            </a:r>
          </a:p>
        </p:txBody>
      </p:sp>
      <p:grpSp>
        <p:nvGrpSpPr>
          <p:cNvPr id="523" name="Shape 523"/>
          <p:cNvGrpSpPr/>
          <p:nvPr/>
        </p:nvGrpSpPr>
        <p:grpSpPr>
          <a:xfrm>
            <a:off x="613392" y="2469154"/>
            <a:ext cx="8152164" cy="3186514"/>
            <a:chOff x="617" y="868954"/>
            <a:chExt cx="8152164" cy="3186514"/>
          </a:xfrm>
        </p:grpSpPr>
        <p:sp>
          <p:nvSpPr>
            <p:cNvPr id="524" name="Shape 524"/>
            <p:cNvSpPr/>
            <p:nvPr/>
          </p:nvSpPr>
          <p:spPr>
            <a:xfrm>
              <a:off x="617" y="868954"/>
              <a:ext cx="2655428" cy="3186514"/>
            </a:xfrm>
            <a:prstGeom prst="roundRect">
              <a:avLst>
                <a:gd fmla="val 5000" name="adj"/>
              </a:avLst>
            </a:prstGeom>
            <a:solidFill>
              <a:srgbClr val="DC7F45"/>
            </a:solidFill>
            <a:ln>
              <a:noFill/>
            </a:ln>
          </p:spPr>
          <p:txBody>
            <a:bodyPr anchorCtr="0" anchor="ctr" bIns="91425" lIns="91425" rIns="91425" tIns="91425">
              <a:noAutofit/>
            </a:bodyPr>
            <a:lstStyle/>
            <a:p>
              <a:pPr>
                <a:spcBef>
                  <a:spcPts val="0"/>
                </a:spcBef>
                <a:buNone/>
              </a:pPr>
              <a:r>
                <a:t/>
              </a:r>
              <a:endParaRPr/>
            </a:p>
          </p:txBody>
        </p:sp>
        <p:sp>
          <p:nvSpPr>
            <p:cNvPr id="525" name="Shape 525"/>
            <p:cNvSpPr txBox="1"/>
            <p:nvPr/>
          </p:nvSpPr>
          <p:spPr>
            <a:xfrm rot="-5400000">
              <a:off x="-1040309" y="1909883"/>
              <a:ext cx="2612940" cy="531084"/>
            </a:xfrm>
            <a:prstGeom prst="rect">
              <a:avLst/>
            </a:prstGeom>
            <a:noFill/>
            <a:ln>
              <a:noFill/>
            </a:ln>
          </p:spPr>
          <p:txBody>
            <a:bodyPr anchorCtr="0" anchor="t" bIns="0" lIns="0" rIns="146675" tIns="113150">
              <a:noAutofit/>
            </a:bodyPr>
            <a:lstStyle/>
            <a:p>
              <a:pPr indent="0" lvl="0" marL="0" marR="0" rtl="0" algn="r">
                <a:lnSpc>
                  <a:spcPct val="90000"/>
                </a:lnSpc>
                <a:spcBef>
                  <a:spcPts val="0"/>
                </a:spcBef>
                <a:spcAft>
                  <a:spcPts val="1155"/>
                </a:spcAft>
                <a:buNone/>
              </a:pPr>
              <a:r>
                <a:t/>
              </a:r>
              <a:endParaRPr b="0" baseline="0" i="0" sz="3300" u="none" cap="none" strike="noStrike">
                <a:solidFill>
                  <a:schemeClr val="lt1"/>
                </a:solidFill>
                <a:latin typeface="Arial"/>
                <a:ea typeface="Arial"/>
                <a:cs typeface="Arial"/>
                <a:sym typeface="Arial"/>
              </a:endParaRPr>
            </a:p>
          </p:txBody>
        </p:sp>
        <p:sp>
          <p:nvSpPr>
            <p:cNvPr id="526" name="Shape 526"/>
            <p:cNvSpPr/>
            <p:nvPr/>
          </p:nvSpPr>
          <p:spPr>
            <a:xfrm>
              <a:off x="531702" y="868954"/>
              <a:ext cx="1978294" cy="3186514"/>
            </a:xfrm>
            <a:prstGeom prst="rect">
              <a:avLst/>
            </a:prstGeom>
            <a:noFill/>
            <a:ln>
              <a:noFill/>
            </a:ln>
          </p:spPr>
          <p:txBody>
            <a:bodyPr anchorCtr="0" anchor="ctr" bIns="91425" lIns="91425" rIns="91425" tIns="91425">
              <a:noAutofit/>
            </a:bodyPr>
            <a:lstStyle/>
            <a:p>
              <a:pPr>
                <a:spcBef>
                  <a:spcPts val="0"/>
                </a:spcBef>
                <a:buNone/>
              </a:pPr>
              <a:r>
                <a:t/>
              </a:r>
              <a:endParaRPr/>
            </a:p>
          </p:txBody>
        </p:sp>
        <p:sp>
          <p:nvSpPr>
            <p:cNvPr id="527" name="Shape 527"/>
            <p:cNvSpPr txBox="1"/>
            <p:nvPr/>
          </p:nvSpPr>
          <p:spPr>
            <a:xfrm>
              <a:off x="531702" y="868954"/>
              <a:ext cx="1978294" cy="3186514"/>
            </a:xfrm>
            <a:prstGeom prst="rect">
              <a:avLst/>
            </a:prstGeom>
            <a:noFill/>
            <a:ln>
              <a:noFill/>
            </a:ln>
          </p:spPr>
          <p:txBody>
            <a:bodyPr anchorCtr="0" anchor="t" bIns="0" lIns="0" rIns="0" tIns="120000">
              <a:noAutofit/>
            </a:bodyPr>
            <a:lstStyle/>
            <a:p>
              <a:pPr indent="0" lvl="0" marL="0" marR="0" rtl="0" algn="l">
                <a:lnSpc>
                  <a:spcPct val="90000"/>
                </a:lnSpc>
                <a:spcBef>
                  <a:spcPts val="0"/>
                </a:spcBef>
                <a:spcAft>
                  <a:spcPts val="1225"/>
                </a:spcAft>
                <a:buSzPct val="25000"/>
                <a:buNone/>
              </a:pPr>
              <a:r>
                <a:rPr b="0" baseline="0" i="0" lang="es-CR" sz="3500" u="none" cap="none" strike="noStrike">
                  <a:solidFill>
                    <a:schemeClr val="lt1"/>
                  </a:solidFill>
                  <a:latin typeface="Arial"/>
                  <a:ea typeface="Arial"/>
                  <a:cs typeface="Arial"/>
                  <a:sym typeface="Arial"/>
                </a:rPr>
                <a:t>Integridad de dominio</a:t>
              </a:r>
            </a:p>
          </p:txBody>
        </p:sp>
        <p:sp>
          <p:nvSpPr>
            <p:cNvPr id="528" name="Shape 528"/>
            <p:cNvSpPr/>
            <p:nvPr/>
          </p:nvSpPr>
          <p:spPr>
            <a:xfrm>
              <a:off x="2748984" y="868954"/>
              <a:ext cx="2655428" cy="3186514"/>
            </a:xfrm>
            <a:prstGeom prst="roundRect">
              <a:avLst>
                <a:gd fmla="val 5000" name="adj"/>
              </a:avLst>
            </a:prstGeom>
            <a:solidFill>
              <a:srgbClr val="C3AC62"/>
            </a:solidFill>
            <a:ln>
              <a:noFill/>
            </a:ln>
          </p:spPr>
          <p:txBody>
            <a:bodyPr anchorCtr="0" anchor="ctr" bIns="91425" lIns="91425" rIns="91425" tIns="91425">
              <a:noAutofit/>
            </a:bodyPr>
            <a:lstStyle/>
            <a:p>
              <a:pPr>
                <a:spcBef>
                  <a:spcPts val="0"/>
                </a:spcBef>
                <a:buNone/>
              </a:pPr>
              <a:r>
                <a:t/>
              </a:r>
              <a:endParaRPr/>
            </a:p>
          </p:txBody>
        </p:sp>
        <p:sp>
          <p:nvSpPr>
            <p:cNvPr id="529" name="Shape 529"/>
            <p:cNvSpPr txBox="1"/>
            <p:nvPr/>
          </p:nvSpPr>
          <p:spPr>
            <a:xfrm rot="-5400000">
              <a:off x="1708056" y="1909883"/>
              <a:ext cx="2612940" cy="531084"/>
            </a:xfrm>
            <a:prstGeom prst="rect">
              <a:avLst/>
            </a:prstGeom>
            <a:noFill/>
            <a:ln>
              <a:noFill/>
            </a:ln>
          </p:spPr>
          <p:txBody>
            <a:bodyPr anchorCtr="0" anchor="t" bIns="0" lIns="0" rIns="146675" tIns="113150">
              <a:noAutofit/>
            </a:bodyPr>
            <a:lstStyle/>
            <a:p>
              <a:pPr indent="0" lvl="0" marL="0" marR="0" rtl="0" algn="r">
                <a:lnSpc>
                  <a:spcPct val="90000"/>
                </a:lnSpc>
                <a:spcBef>
                  <a:spcPts val="0"/>
                </a:spcBef>
                <a:spcAft>
                  <a:spcPts val="1155"/>
                </a:spcAft>
                <a:buNone/>
              </a:pPr>
              <a:r>
                <a:t/>
              </a:r>
              <a:endParaRPr b="0" baseline="0" i="0" sz="3300" u="none" cap="none" strike="noStrike">
                <a:solidFill>
                  <a:schemeClr val="lt1"/>
                </a:solidFill>
                <a:latin typeface="Arial"/>
                <a:ea typeface="Arial"/>
                <a:cs typeface="Arial"/>
                <a:sym typeface="Arial"/>
              </a:endParaRPr>
            </a:p>
          </p:txBody>
        </p:sp>
        <p:sp>
          <p:nvSpPr>
            <p:cNvPr id="530" name="Shape 530"/>
            <p:cNvSpPr/>
            <p:nvPr/>
          </p:nvSpPr>
          <p:spPr>
            <a:xfrm rot="5400000">
              <a:off x="2528307" y="3399263"/>
              <a:ext cx="467908" cy="398313"/>
            </a:xfrm>
            <a:prstGeom prst="flowChartExtract">
              <a:avLst/>
            </a:prstGeom>
            <a:solidFill>
              <a:schemeClr val="lt1"/>
            </a:solidFill>
            <a:ln>
              <a:noFill/>
            </a:ln>
          </p:spPr>
          <p:txBody>
            <a:bodyPr anchorCtr="0" anchor="ctr" bIns="91425" lIns="91425" rIns="91425" tIns="91425">
              <a:noAutofit/>
            </a:bodyPr>
            <a:lstStyle/>
            <a:p>
              <a:pPr>
                <a:spcBef>
                  <a:spcPts val="0"/>
                </a:spcBef>
                <a:buNone/>
              </a:pPr>
              <a:r>
                <a:t/>
              </a:r>
              <a:endParaRPr/>
            </a:p>
          </p:txBody>
        </p:sp>
        <p:sp>
          <p:nvSpPr>
            <p:cNvPr id="531" name="Shape 531"/>
            <p:cNvSpPr/>
            <p:nvPr/>
          </p:nvSpPr>
          <p:spPr>
            <a:xfrm>
              <a:off x="3280071" y="868954"/>
              <a:ext cx="1978294" cy="3186514"/>
            </a:xfrm>
            <a:prstGeom prst="rect">
              <a:avLst/>
            </a:prstGeom>
            <a:noFill/>
            <a:ln>
              <a:noFill/>
            </a:ln>
          </p:spPr>
          <p:txBody>
            <a:bodyPr anchorCtr="0" anchor="ctr" bIns="91425" lIns="91425" rIns="91425" tIns="91425">
              <a:noAutofit/>
            </a:bodyPr>
            <a:lstStyle/>
            <a:p>
              <a:pPr>
                <a:spcBef>
                  <a:spcPts val="0"/>
                </a:spcBef>
                <a:buNone/>
              </a:pPr>
              <a:r>
                <a:t/>
              </a:r>
              <a:endParaRPr/>
            </a:p>
          </p:txBody>
        </p:sp>
        <p:sp>
          <p:nvSpPr>
            <p:cNvPr id="532" name="Shape 532"/>
            <p:cNvSpPr txBox="1"/>
            <p:nvPr/>
          </p:nvSpPr>
          <p:spPr>
            <a:xfrm>
              <a:off x="3280071" y="868954"/>
              <a:ext cx="1978294" cy="3186514"/>
            </a:xfrm>
            <a:prstGeom prst="rect">
              <a:avLst/>
            </a:prstGeom>
            <a:noFill/>
            <a:ln>
              <a:noFill/>
            </a:ln>
          </p:spPr>
          <p:txBody>
            <a:bodyPr anchorCtr="0" anchor="t" bIns="0" lIns="0" rIns="0" tIns="120000">
              <a:noAutofit/>
            </a:bodyPr>
            <a:lstStyle/>
            <a:p>
              <a:pPr indent="0" lvl="0" marL="0" marR="0" rtl="0" algn="l">
                <a:lnSpc>
                  <a:spcPct val="90000"/>
                </a:lnSpc>
                <a:spcBef>
                  <a:spcPts val="0"/>
                </a:spcBef>
                <a:spcAft>
                  <a:spcPts val="1225"/>
                </a:spcAft>
                <a:buSzPct val="25000"/>
                <a:buNone/>
              </a:pPr>
              <a:r>
                <a:rPr b="0" baseline="0" i="0" lang="es-CR" sz="3500" u="none" cap="none" strike="noStrike">
                  <a:solidFill>
                    <a:schemeClr val="lt1"/>
                  </a:solidFill>
                  <a:latin typeface="Arial"/>
                  <a:ea typeface="Arial"/>
                  <a:cs typeface="Arial"/>
                  <a:sym typeface="Arial"/>
                </a:rPr>
                <a:t>Integridad de clave</a:t>
              </a:r>
            </a:p>
          </p:txBody>
        </p:sp>
        <p:sp>
          <p:nvSpPr>
            <p:cNvPr id="533" name="Shape 533"/>
            <p:cNvSpPr/>
            <p:nvPr/>
          </p:nvSpPr>
          <p:spPr>
            <a:xfrm>
              <a:off x="5497353" y="868954"/>
              <a:ext cx="2655428" cy="3186514"/>
            </a:xfrm>
            <a:prstGeom prst="roundRect">
              <a:avLst>
                <a:gd fmla="val 5000" name="adj"/>
              </a:avLst>
            </a:prstGeom>
            <a:solidFill>
              <a:srgbClr val="C00000"/>
            </a:solidFill>
            <a:ln>
              <a:noFill/>
            </a:ln>
          </p:spPr>
          <p:txBody>
            <a:bodyPr anchorCtr="0" anchor="ctr" bIns="91425" lIns="91425" rIns="91425" tIns="91425">
              <a:noAutofit/>
            </a:bodyPr>
            <a:lstStyle/>
            <a:p>
              <a:pPr>
                <a:spcBef>
                  <a:spcPts val="0"/>
                </a:spcBef>
                <a:buNone/>
              </a:pPr>
              <a:r>
                <a:t/>
              </a:r>
              <a:endParaRPr/>
            </a:p>
          </p:txBody>
        </p:sp>
        <p:sp>
          <p:nvSpPr>
            <p:cNvPr id="534" name="Shape 534"/>
            <p:cNvSpPr txBox="1"/>
            <p:nvPr/>
          </p:nvSpPr>
          <p:spPr>
            <a:xfrm rot="-5400000">
              <a:off x="4456425" y="1909883"/>
              <a:ext cx="2612940" cy="531084"/>
            </a:xfrm>
            <a:prstGeom prst="rect">
              <a:avLst/>
            </a:prstGeom>
            <a:noFill/>
            <a:ln>
              <a:noFill/>
            </a:ln>
          </p:spPr>
          <p:txBody>
            <a:bodyPr anchorCtr="0" anchor="t" bIns="0" lIns="0" rIns="146675" tIns="113150">
              <a:noAutofit/>
            </a:bodyPr>
            <a:lstStyle/>
            <a:p>
              <a:pPr indent="0" lvl="0" marL="0" marR="0" rtl="0" algn="r">
                <a:lnSpc>
                  <a:spcPct val="90000"/>
                </a:lnSpc>
                <a:spcBef>
                  <a:spcPts val="0"/>
                </a:spcBef>
                <a:spcAft>
                  <a:spcPts val="1155"/>
                </a:spcAft>
                <a:buNone/>
              </a:pPr>
              <a:r>
                <a:t/>
              </a:r>
              <a:endParaRPr b="0" baseline="0" i="0" sz="3300" u="none" cap="none" strike="noStrike">
                <a:solidFill>
                  <a:schemeClr val="lt1"/>
                </a:solidFill>
                <a:latin typeface="Arial"/>
                <a:ea typeface="Arial"/>
                <a:cs typeface="Arial"/>
                <a:sym typeface="Arial"/>
              </a:endParaRPr>
            </a:p>
          </p:txBody>
        </p:sp>
        <p:sp>
          <p:nvSpPr>
            <p:cNvPr id="535" name="Shape 535"/>
            <p:cNvSpPr/>
            <p:nvPr/>
          </p:nvSpPr>
          <p:spPr>
            <a:xfrm rot="5400000">
              <a:off x="5276676" y="3399263"/>
              <a:ext cx="467908" cy="398313"/>
            </a:xfrm>
            <a:prstGeom prst="flowChartExtract">
              <a:avLst/>
            </a:prstGeom>
            <a:solidFill>
              <a:schemeClr val="lt1"/>
            </a:solidFill>
            <a:ln>
              <a:noFill/>
            </a:ln>
          </p:spPr>
          <p:txBody>
            <a:bodyPr anchorCtr="0" anchor="ctr" bIns="91425" lIns="91425" rIns="91425" tIns="91425">
              <a:noAutofit/>
            </a:bodyPr>
            <a:lstStyle/>
            <a:p>
              <a:pPr>
                <a:spcBef>
                  <a:spcPts val="0"/>
                </a:spcBef>
                <a:buNone/>
              </a:pPr>
              <a:r>
                <a:t/>
              </a:r>
              <a:endParaRPr/>
            </a:p>
          </p:txBody>
        </p:sp>
        <p:sp>
          <p:nvSpPr>
            <p:cNvPr id="536" name="Shape 536"/>
            <p:cNvSpPr/>
            <p:nvPr/>
          </p:nvSpPr>
          <p:spPr>
            <a:xfrm>
              <a:off x="6028439" y="868954"/>
              <a:ext cx="1978294" cy="3186514"/>
            </a:xfrm>
            <a:prstGeom prst="rect">
              <a:avLst/>
            </a:prstGeom>
            <a:noFill/>
            <a:ln>
              <a:noFill/>
            </a:ln>
          </p:spPr>
          <p:txBody>
            <a:bodyPr anchorCtr="0" anchor="ctr" bIns="91425" lIns="91425" rIns="91425" tIns="91425">
              <a:noAutofit/>
            </a:bodyPr>
            <a:lstStyle/>
            <a:p>
              <a:pPr>
                <a:spcBef>
                  <a:spcPts val="0"/>
                </a:spcBef>
                <a:buNone/>
              </a:pPr>
              <a:r>
                <a:t/>
              </a:r>
              <a:endParaRPr/>
            </a:p>
          </p:txBody>
        </p:sp>
        <p:sp>
          <p:nvSpPr>
            <p:cNvPr id="537" name="Shape 537"/>
            <p:cNvSpPr txBox="1"/>
            <p:nvPr/>
          </p:nvSpPr>
          <p:spPr>
            <a:xfrm>
              <a:off x="6028439" y="868954"/>
              <a:ext cx="1978294" cy="3186514"/>
            </a:xfrm>
            <a:prstGeom prst="rect">
              <a:avLst/>
            </a:prstGeom>
            <a:noFill/>
            <a:ln>
              <a:noFill/>
            </a:ln>
          </p:spPr>
          <p:txBody>
            <a:bodyPr anchorCtr="0" anchor="t" bIns="0" lIns="0" rIns="0" tIns="120000">
              <a:noAutofit/>
            </a:bodyPr>
            <a:lstStyle/>
            <a:p>
              <a:pPr indent="0" lvl="0" marL="0" marR="0" rtl="0" algn="l">
                <a:lnSpc>
                  <a:spcPct val="90000"/>
                </a:lnSpc>
                <a:spcBef>
                  <a:spcPts val="0"/>
                </a:spcBef>
                <a:spcAft>
                  <a:spcPts val="1225"/>
                </a:spcAft>
                <a:buSzPct val="25000"/>
                <a:buNone/>
              </a:pPr>
              <a:r>
                <a:rPr b="0" baseline="0" i="0" lang="es-CR" sz="3500" u="none" cap="none" strike="noStrike">
                  <a:solidFill>
                    <a:schemeClr val="lt1"/>
                  </a:solidFill>
                  <a:latin typeface="Arial"/>
                  <a:ea typeface="Arial"/>
                  <a:cs typeface="Arial"/>
                  <a:sym typeface="Arial"/>
                </a:rPr>
                <a:t>Integridad Referencial</a:t>
              </a:r>
            </a:p>
          </p:txBody>
        </p:sp>
      </p:gr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1" name="Shape 541"/>
        <p:cNvGrpSpPr/>
        <p:nvPr/>
      </p:nvGrpSpPr>
      <p:grpSpPr>
        <a:xfrm>
          <a:off x="0" y="0"/>
          <a:ext cx="0" cy="0"/>
          <a:chOff x="0" y="0"/>
          <a:chExt cx="0" cy="0"/>
        </a:xfrm>
      </p:grpSpPr>
      <p:sp>
        <p:nvSpPr>
          <p:cNvPr id="542" name="Shape 542"/>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 Integridad</a:t>
            </a:r>
          </a:p>
        </p:txBody>
      </p:sp>
      <p:sp>
        <p:nvSpPr>
          <p:cNvPr id="543" name="Shape 543"/>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lnSpc>
                <a:spcPct val="75000"/>
              </a:lnSpc>
              <a:spcBef>
                <a:spcPts val="0"/>
              </a:spcBef>
              <a:buClr>
                <a:schemeClr val="accent2"/>
              </a:buClr>
              <a:buSzPct val="59400"/>
              <a:buFont typeface="Noto Symbol"/>
              <a:buChar char="◻"/>
            </a:pPr>
            <a:r>
              <a:rPr b="0" baseline="0" i="0" lang="es-CR" sz="2475" u="none" cap="none" strike="noStrike">
                <a:solidFill>
                  <a:schemeClr val="dk1"/>
                </a:solidFill>
                <a:latin typeface="Arial"/>
                <a:ea typeface="Arial"/>
                <a:cs typeface="Arial"/>
                <a:sym typeface="Arial"/>
              </a:rPr>
              <a:t>Integridad referencial</a:t>
            </a:r>
          </a:p>
          <a:p>
            <a:pPr indent="-284480" lvl="1" marL="640080" marR="0" rtl="0" algn="just">
              <a:lnSpc>
                <a:spcPct val="75000"/>
              </a:lnSpc>
              <a:spcBef>
                <a:spcPts val="550"/>
              </a:spcBef>
              <a:buClr>
                <a:schemeClr val="accent1"/>
              </a:buClr>
              <a:buSzPct val="70304"/>
              <a:buFont typeface="Noto Symbol"/>
              <a:buChar char="⬜"/>
            </a:pPr>
            <a:r>
              <a:rPr b="0" baseline="0" i="0" lang="es-CR" sz="2310" u="none" cap="none" strike="noStrike">
                <a:solidFill>
                  <a:schemeClr val="dk1"/>
                </a:solidFill>
                <a:latin typeface="Arial"/>
                <a:ea typeface="Arial"/>
                <a:cs typeface="Arial"/>
                <a:sym typeface="Arial"/>
              </a:rPr>
              <a:t>La integridad referencial se aplica a las claves foráneas: si en una relación hay alguna clave foránea, sus valores deben coincidir con valores de la clave primaria a la que hace referencia, o bien, deben ser completamente nulos.</a:t>
            </a:r>
          </a:p>
          <a:p>
            <a:pPr indent="-181800" lvl="1" marL="640080" marR="0" rtl="0" algn="just">
              <a:lnSpc>
                <a:spcPct val="75000"/>
              </a:lnSpc>
              <a:spcBef>
                <a:spcPts val="550"/>
              </a:spcBef>
              <a:buClr>
                <a:schemeClr val="accent1"/>
              </a:buClr>
              <a:buFont typeface="Noto Symbol"/>
              <a:buNone/>
            </a:pPr>
            <a:r>
              <a:t/>
            </a:r>
            <a:endParaRPr b="0" baseline="0" i="0" sz="2310" u="none" cap="none" strike="noStrike">
              <a:solidFill>
                <a:schemeClr val="dk1"/>
              </a:solidFill>
              <a:latin typeface="Arial"/>
              <a:ea typeface="Arial"/>
              <a:cs typeface="Arial"/>
              <a:sym typeface="Arial"/>
            </a:endParaRPr>
          </a:p>
          <a:p>
            <a:pPr indent="-284480" lvl="1" marL="640080" marR="0" rtl="0" algn="just">
              <a:lnSpc>
                <a:spcPct val="75000"/>
              </a:lnSpc>
              <a:spcBef>
                <a:spcPts val="550"/>
              </a:spcBef>
              <a:buClr>
                <a:schemeClr val="accent1"/>
              </a:buClr>
              <a:buSzPct val="70304"/>
              <a:buFont typeface="Noto Symbol"/>
              <a:buChar char="⬜"/>
            </a:pPr>
            <a:r>
              <a:rPr b="0" baseline="0" i="0" lang="es-CR" sz="2310" u="none" cap="none" strike="noStrike">
                <a:solidFill>
                  <a:schemeClr val="dk1"/>
                </a:solidFill>
                <a:latin typeface="Arial"/>
                <a:ea typeface="Arial"/>
                <a:cs typeface="Arial"/>
                <a:sym typeface="Arial"/>
              </a:rPr>
              <a:t>La regla de integridad referencial se enmarca en términos de estados de la base de datos: indica lo que es un estado ilegal, pero no dice cómo puede evitarse. La cuestión es ¿qué hacer si estando en un estado legal, llega una petición para realizar una operación que conduce a un estado ilegal? Existen dos opciones: rechazar la operación, o bien aceptar la operación y realizar operaciones adicionales compensatorias que conduzcan a un estado legal. </a:t>
            </a:r>
          </a:p>
          <a:p>
            <a:pPr indent="-259270" lvl="0" marL="320040" marR="0" rtl="0" algn="just">
              <a:lnSpc>
                <a:spcPct val="80000"/>
              </a:lnSpc>
              <a:spcBef>
                <a:spcPts val="700"/>
              </a:spcBef>
              <a:buClr>
                <a:schemeClr val="accent2"/>
              </a:buClr>
              <a:buFont typeface="Noto Symbol"/>
              <a:buNone/>
            </a:pPr>
            <a:r>
              <a:t/>
            </a:r>
            <a:endParaRPr b="0" baseline="0" i="0" sz="1595"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7" name="Shape 547"/>
        <p:cNvGrpSpPr/>
        <p:nvPr/>
      </p:nvGrpSpPr>
      <p:grpSpPr>
        <a:xfrm>
          <a:off x="0" y="0"/>
          <a:ext cx="0" cy="0"/>
          <a:chOff x="0" y="0"/>
          <a:chExt cx="0" cy="0"/>
        </a:xfrm>
      </p:grpSpPr>
      <p:sp>
        <p:nvSpPr>
          <p:cNvPr id="548" name="Shape 548"/>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Modelo E-R: Integridad</a:t>
            </a:r>
          </a:p>
        </p:txBody>
      </p:sp>
      <p:sp>
        <p:nvSpPr>
          <p:cNvPr id="549" name="Shape 549"/>
          <p:cNvSpPr txBox="1"/>
          <p:nvPr>
            <p:ph idx="1" type="body"/>
          </p:nvPr>
        </p:nvSpPr>
        <p:spPr>
          <a:xfrm>
            <a:off x="0" y="1447800"/>
            <a:ext cx="8712967" cy="4925144"/>
          </a:xfrm>
          <a:prstGeom prst="rect">
            <a:avLst/>
          </a:prstGeom>
          <a:noFill/>
          <a:ln>
            <a:noFill/>
          </a:ln>
        </p:spPr>
        <p:txBody>
          <a:bodyPr anchorCtr="0" anchor="t" bIns="45700" lIns="91425" rIns="91425" tIns="45700">
            <a:noAutofit/>
          </a:bodyPr>
          <a:lstStyle/>
          <a:p>
            <a:pPr indent="-320040" lvl="0" marL="320040" marR="0" rtl="0" algn="just">
              <a:lnSpc>
                <a:spcPct val="90000"/>
              </a:lnSpc>
              <a:spcBef>
                <a:spcPts val="0"/>
              </a:spcBef>
              <a:buClr>
                <a:schemeClr val="accent2"/>
              </a:buClr>
              <a:buSzPct val="60000"/>
              <a:buFont typeface="Noto Symbol"/>
              <a:buChar char="◻"/>
            </a:pPr>
            <a:r>
              <a:rPr b="0" baseline="0" i="0" lang="es-CR" sz="2000" u="none" cap="none" strike="noStrike">
                <a:solidFill>
                  <a:schemeClr val="dk1"/>
                </a:solidFill>
                <a:latin typeface="Arial"/>
                <a:ea typeface="Arial"/>
                <a:cs typeface="Arial"/>
                <a:sym typeface="Arial"/>
              </a:rPr>
              <a:t>Integridad referencial</a:t>
            </a:r>
          </a:p>
          <a:p>
            <a:pPr indent="-284480" lvl="1" marL="640080" marR="0" rtl="0" algn="just">
              <a:lnSpc>
                <a:spcPct val="90000"/>
              </a:lnSpc>
              <a:spcBef>
                <a:spcPts val="550"/>
              </a:spcBef>
              <a:buClr>
                <a:schemeClr val="accent1"/>
              </a:buClr>
              <a:buSzPct val="70000"/>
              <a:buFont typeface="Noto Symbol"/>
              <a:buChar char="⬜"/>
            </a:pPr>
            <a:r>
              <a:rPr b="0" baseline="0" i="0" lang="es-CR" sz="1800" u="none" cap="none" strike="noStrike">
                <a:solidFill>
                  <a:schemeClr val="dk1"/>
                </a:solidFill>
                <a:latin typeface="Arial"/>
                <a:ea typeface="Arial"/>
                <a:cs typeface="Arial"/>
                <a:sym typeface="Arial"/>
              </a:rPr>
              <a:t>Por lo tanto, para cada clave foránea de la base de datos habrá que contestar a tres preguntas: </a:t>
            </a:r>
          </a:p>
          <a:p>
            <a:pPr indent="-228600" lvl="2" marL="914400" marR="0" rtl="0" algn="just">
              <a:lnSpc>
                <a:spcPct val="90000"/>
              </a:lnSpc>
              <a:spcBef>
                <a:spcPts val="500"/>
              </a:spcBef>
              <a:buClr>
                <a:schemeClr val="accent2"/>
              </a:buClr>
              <a:buSzPct val="75000"/>
              <a:buFont typeface="Noto Symbol"/>
              <a:buChar char="■"/>
            </a:pPr>
            <a:r>
              <a:rPr b="0" baseline="0" i="0" lang="es-CR" sz="1600" u="none" cap="none" strike="noStrike">
                <a:solidFill>
                  <a:schemeClr val="dk1"/>
                </a:solidFill>
                <a:latin typeface="Arial"/>
                <a:ea typeface="Arial"/>
                <a:cs typeface="Arial"/>
                <a:sym typeface="Arial"/>
              </a:rPr>
              <a:t>Regla de los nulos: ¿Tiene sentido que la clave foránea acepte nulos?</a:t>
            </a:r>
          </a:p>
          <a:p>
            <a:pPr indent="-228600" lvl="2" marL="914400" marR="0" rtl="0" algn="just">
              <a:lnSpc>
                <a:spcPct val="90000"/>
              </a:lnSpc>
              <a:spcBef>
                <a:spcPts val="500"/>
              </a:spcBef>
              <a:buClr>
                <a:schemeClr val="accent2"/>
              </a:buClr>
              <a:buSzPct val="75000"/>
              <a:buFont typeface="Noto Symbol"/>
              <a:buChar char="■"/>
            </a:pPr>
            <a:r>
              <a:rPr b="0" baseline="0" i="0" lang="es-CR" sz="1600" u="none" cap="none" strike="noStrike">
                <a:solidFill>
                  <a:schemeClr val="dk1"/>
                </a:solidFill>
                <a:latin typeface="Arial"/>
                <a:ea typeface="Arial"/>
                <a:cs typeface="Arial"/>
                <a:sym typeface="Arial"/>
              </a:rPr>
              <a:t>Regla de borrado: ¿Qué ocurre si se intenta borrar la instancia referenciada por la clave ajena? </a:t>
            </a:r>
          </a:p>
          <a:p>
            <a:pPr indent="-327660" lvl="3" marL="1051560" marR="0" rtl="0" algn="just">
              <a:lnSpc>
                <a:spcPct val="90000"/>
              </a:lnSpc>
              <a:spcBef>
                <a:spcPts val="700"/>
              </a:spcBef>
              <a:buClr>
                <a:schemeClr val="accent3"/>
              </a:buClr>
              <a:buSzPct val="60000"/>
              <a:buFont typeface="Noto Symbol"/>
              <a:buChar char="◻"/>
            </a:pPr>
            <a:r>
              <a:rPr b="0" baseline="0" i="0" lang="es-CR" sz="1600" u="none" cap="none" strike="noStrike">
                <a:solidFill>
                  <a:schemeClr val="dk1"/>
                </a:solidFill>
                <a:latin typeface="Arial"/>
                <a:ea typeface="Arial"/>
                <a:cs typeface="Arial"/>
                <a:sym typeface="Arial"/>
              </a:rPr>
              <a:t>Restringir: no se permite borrar la instancia referenciada. </a:t>
            </a:r>
          </a:p>
          <a:p>
            <a:pPr indent="-327660" lvl="3" marL="1051560" marR="0" rtl="0" algn="just">
              <a:lnSpc>
                <a:spcPct val="90000"/>
              </a:lnSpc>
              <a:spcBef>
                <a:spcPts val="700"/>
              </a:spcBef>
              <a:buClr>
                <a:schemeClr val="accent3"/>
              </a:buClr>
              <a:buSzPct val="60000"/>
              <a:buFont typeface="Noto Symbol"/>
              <a:buChar char="◻"/>
            </a:pPr>
            <a:r>
              <a:rPr b="0" baseline="0" i="0" lang="es-CR" sz="1600" u="none" cap="none" strike="noStrike">
                <a:solidFill>
                  <a:schemeClr val="dk1"/>
                </a:solidFill>
                <a:latin typeface="Arial"/>
                <a:ea typeface="Arial"/>
                <a:cs typeface="Arial"/>
                <a:sym typeface="Arial"/>
              </a:rPr>
              <a:t>Propagar: se borra la instancia referenciada y se propaga el borrado a las instancia que la referencian mediante la clave foránea. </a:t>
            </a:r>
          </a:p>
          <a:p>
            <a:pPr indent="-327660" lvl="3" marL="1051560" marR="0" rtl="0" algn="just">
              <a:lnSpc>
                <a:spcPct val="90000"/>
              </a:lnSpc>
              <a:spcBef>
                <a:spcPts val="700"/>
              </a:spcBef>
              <a:buClr>
                <a:schemeClr val="accent3"/>
              </a:buClr>
              <a:buSzPct val="60000"/>
              <a:buFont typeface="Noto Symbol"/>
              <a:buChar char="◻"/>
            </a:pPr>
            <a:r>
              <a:rPr b="0" baseline="0" i="0" lang="es-CR" sz="1600" u="none" cap="none" strike="noStrike">
                <a:solidFill>
                  <a:schemeClr val="dk1"/>
                </a:solidFill>
                <a:latin typeface="Arial"/>
                <a:ea typeface="Arial"/>
                <a:cs typeface="Arial"/>
                <a:sym typeface="Arial"/>
              </a:rPr>
              <a:t>Anular: se borra la instancia referenciada y las instancias que la referenciaban ponen a nulo la clave foránea (sólo si acepta nulos). </a:t>
            </a:r>
          </a:p>
          <a:p>
            <a:pPr indent="-228600" lvl="2" marL="914400" marR="0" rtl="0" algn="just">
              <a:lnSpc>
                <a:spcPct val="90000"/>
              </a:lnSpc>
              <a:spcBef>
                <a:spcPts val="500"/>
              </a:spcBef>
              <a:buClr>
                <a:schemeClr val="accent2"/>
              </a:buClr>
              <a:buSzPct val="75000"/>
              <a:buFont typeface="Noto Symbol"/>
              <a:buChar char="■"/>
            </a:pPr>
            <a:r>
              <a:rPr b="0" baseline="0" i="0" lang="es-CR" sz="1600" u="none" cap="none" strike="noStrike">
                <a:solidFill>
                  <a:schemeClr val="dk1"/>
                </a:solidFill>
                <a:latin typeface="Arial"/>
                <a:ea typeface="Arial"/>
                <a:cs typeface="Arial"/>
                <a:sym typeface="Arial"/>
              </a:rPr>
              <a:t>Regla de modificación: ¿Qué ocurre si se intenta modificar el valor de la clave primaria de la instancia referenciada por la clave foránea? </a:t>
            </a:r>
          </a:p>
          <a:p>
            <a:pPr indent="-327660" lvl="3" marL="1051560" marR="0" rtl="0" algn="just">
              <a:lnSpc>
                <a:spcPct val="90000"/>
              </a:lnSpc>
              <a:spcBef>
                <a:spcPts val="700"/>
              </a:spcBef>
              <a:buClr>
                <a:schemeClr val="accent3"/>
              </a:buClr>
              <a:buSzPct val="60000"/>
              <a:buFont typeface="Noto Symbol"/>
              <a:buChar char="◻"/>
            </a:pPr>
            <a:r>
              <a:rPr b="0" baseline="0" i="0" lang="es-CR" sz="1600" u="none" cap="none" strike="noStrike">
                <a:solidFill>
                  <a:schemeClr val="dk1"/>
                </a:solidFill>
                <a:latin typeface="Arial"/>
                <a:ea typeface="Arial"/>
                <a:cs typeface="Arial"/>
                <a:sym typeface="Arial"/>
              </a:rPr>
              <a:t>Restringir: no se permite modificar el valor de la clave primaria de la instancia referenciada. </a:t>
            </a:r>
          </a:p>
          <a:p>
            <a:pPr indent="-327660" lvl="3" marL="1051560" marR="0" rtl="0" algn="just">
              <a:lnSpc>
                <a:spcPct val="90000"/>
              </a:lnSpc>
              <a:spcBef>
                <a:spcPts val="700"/>
              </a:spcBef>
              <a:buClr>
                <a:schemeClr val="accent3"/>
              </a:buClr>
              <a:buSzPct val="60000"/>
              <a:buFont typeface="Noto Symbol"/>
              <a:buChar char="◻"/>
            </a:pPr>
            <a:r>
              <a:rPr b="0" baseline="0" i="0" lang="es-CR" sz="1600" u="none" cap="none" strike="noStrike">
                <a:solidFill>
                  <a:schemeClr val="dk1"/>
                </a:solidFill>
                <a:latin typeface="Arial"/>
                <a:ea typeface="Arial"/>
                <a:cs typeface="Arial"/>
                <a:sym typeface="Arial"/>
              </a:rPr>
              <a:t>Propagar: se modifica el valor de la clave primaria de la instancia referenciada y se propaga la modificación a las instancia que la referencian mediante la clave foránea. </a:t>
            </a:r>
          </a:p>
          <a:p>
            <a:pPr indent="-327660" lvl="3" marL="1051560" marR="0" rtl="0" algn="just">
              <a:lnSpc>
                <a:spcPct val="90000"/>
              </a:lnSpc>
              <a:spcBef>
                <a:spcPts val="700"/>
              </a:spcBef>
              <a:buClr>
                <a:schemeClr val="accent3"/>
              </a:buClr>
              <a:buSzPct val="60000"/>
              <a:buFont typeface="Noto Symbol"/>
              <a:buChar char="◻"/>
            </a:pPr>
            <a:r>
              <a:rPr b="0" baseline="0" i="0" lang="es-CR" sz="1600" u="none" cap="none" strike="noStrike">
                <a:solidFill>
                  <a:schemeClr val="dk1"/>
                </a:solidFill>
                <a:latin typeface="Arial"/>
                <a:ea typeface="Arial"/>
                <a:cs typeface="Arial"/>
                <a:sym typeface="Arial"/>
              </a:rPr>
              <a:t>Anular: se modifica la instancia referenciada y las instancias que la referenciaban ponen a nulo la clave foránea(sólo si acepta nulos). </a:t>
            </a:r>
          </a:p>
          <a:p>
            <a:pPr indent="-609600" lvl="0" marL="609600" marR="0" rtl="0" algn="just">
              <a:lnSpc>
                <a:spcPct val="120000"/>
              </a:lnSpc>
              <a:spcBef>
                <a:spcPts val="700"/>
              </a:spcBef>
              <a:buClr>
                <a:schemeClr val="accent2"/>
              </a:buClr>
              <a:buFont typeface="Noto Symbol"/>
              <a:buNone/>
            </a:pPr>
            <a:r>
              <a:t/>
            </a:r>
            <a:endParaRPr b="1" baseline="0" i="0" sz="11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3" name="Shape 553"/>
        <p:cNvGrpSpPr/>
        <p:nvPr/>
      </p:nvGrpSpPr>
      <p:grpSpPr>
        <a:xfrm>
          <a:off x="0" y="0"/>
          <a:ext cx="0" cy="0"/>
          <a:chOff x="0" y="0"/>
          <a:chExt cx="0" cy="0"/>
        </a:xfrm>
      </p:grpSpPr>
      <p:sp>
        <p:nvSpPr>
          <p:cNvPr id="554" name="Shape 554"/>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Ejercicio</a:t>
            </a:r>
          </a:p>
        </p:txBody>
      </p:sp>
      <p:sp>
        <p:nvSpPr>
          <p:cNvPr id="555" name="Shape 555"/>
          <p:cNvSpPr txBox="1"/>
          <p:nvPr>
            <p:ph idx="1" type="body"/>
          </p:nvPr>
        </p:nvSpPr>
        <p:spPr>
          <a:xfrm>
            <a:off x="612647" y="1600200"/>
            <a:ext cx="8153399" cy="5069160"/>
          </a:xfrm>
          <a:prstGeom prst="rect">
            <a:avLst/>
          </a:prstGeom>
          <a:noFill/>
          <a:ln>
            <a:noFill/>
          </a:ln>
        </p:spPr>
        <p:txBody>
          <a:bodyPr anchorCtr="0" anchor="t" bIns="45700" lIns="91425" rIns="91425" tIns="45700">
            <a:noAutofit/>
          </a:bodyPr>
          <a:lstStyle/>
          <a:p>
            <a:pPr indent="-320040" lvl="0" marL="320040" marR="0" rtl="0" algn="just">
              <a:lnSpc>
                <a:spcPct val="80000"/>
              </a:lnSpc>
              <a:spcBef>
                <a:spcPts val="0"/>
              </a:spcBef>
              <a:buClr>
                <a:schemeClr val="accent2"/>
              </a:buClr>
              <a:buSzPct val="25000"/>
              <a:buFont typeface="Noto Symbol"/>
              <a:buNone/>
            </a:pPr>
            <a:r>
              <a:rPr b="0" baseline="0" i="0" lang="es-CR" sz="2029" u="none" cap="none" strike="noStrike">
                <a:solidFill>
                  <a:schemeClr val="dk1"/>
                </a:solidFill>
                <a:latin typeface="Arial"/>
                <a:ea typeface="Arial"/>
                <a:cs typeface="Arial"/>
                <a:sym typeface="Arial"/>
              </a:rPr>
              <a:t>El departamento de formación de una empresa desea construir una base de datos para planificar y gestionar la formación de sus empleados. </a:t>
            </a:r>
          </a:p>
          <a:p>
            <a:pPr indent="-284480" lvl="1" marL="640080" marR="0" rtl="0" algn="just">
              <a:lnSpc>
                <a:spcPct val="80000"/>
              </a:lnSpc>
              <a:spcBef>
                <a:spcPts val="550"/>
              </a:spcBef>
              <a:buClr>
                <a:schemeClr val="accent1"/>
              </a:buClr>
              <a:buSzPct val="25000"/>
              <a:buFont typeface="Noto Symbol"/>
              <a:buNone/>
            </a:pPr>
            <a:r>
              <a:rPr b="0" baseline="0" i="0" lang="es-CR" sz="1820" u="none" cap="none" strike="noStrike">
                <a:solidFill>
                  <a:schemeClr val="dk1"/>
                </a:solidFill>
                <a:latin typeface="Arial"/>
                <a:ea typeface="Arial"/>
                <a:cs typeface="Arial"/>
                <a:sym typeface="Arial"/>
              </a:rPr>
              <a:t>La empresa organiza cursos internos de formación de los que desea conocer el código del curso, el nombre, una descripción, el número de horas de duración y el coste del curso. </a:t>
            </a:r>
          </a:p>
          <a:p>
            <a:pPr indent="-284480" lvl="1" marL="640080" marR="0" rtl="0" algn="just">
              <a:lnSpc>
                <a:spcPct val="80000"/>
              </a:lnSpc>
              <a:spcBef>
                <a:spcPts val="550"/>
              </a:spcBef>
              <a:buClr>
                <a:schemeClr val="accent1"/>
              </a:buClr>
              <a:buSzPct val="25000"/>
              <a:buFont typeface="Noto Symbol"/>
              <a:buNone/>
            </a:pPr>
            <a:r>
              <a:rPr b="0" baseline="0" i="0" lang="es-CR" sz="1820" u="none" cap="none" strike="noStrike">
                <a:solidFill>
                  <a:schemeClr val="dk1"/>
                </a:solidFill>
                <a:latin typeface="Arial"/>
                <a:ea typeface="Arial"/>
                <a:cs typeface="Arial"/>
                <a:sym typeface="Arial"/>
              </a:rPr>
              <a:t>Un curso puede tener como prerrequisito haber realizado otro(s) previamente, y, a su vez la realización de un curso puede ser prerrequisitos de otros. Un curso que es un prerrequisito de otro puede serlo de forma obligatoria o sólo recomendable. </a:t>
            </a:r>
          </a:p>
          <a:p>
            <a:pPr indent="-284480" lvl="1" marL="640080" marR="0" rtl="0" algn="just">
              <a:lnSpc>
                <a:spcPct val="80000"/>
              </a:lnSpc>
              <a:spcBef>
                <a:spcPts val="550"/>
              </a:spcBef>
              <a:buClr>
                <a:schemeClr val="accent1"/>
              </a:buClr>
              <a:buSzPct val="25000"/>
              <a:buFont typeface="Noto Symbol"/>
              <a:buNone/>
            </a:pPr>
            <a:r>
              <a:rPr b="0" baseline="0" i="0" lang="es-CR" sz="1820" u="none" cap="none" strike="noStrike">
                <a:solidFill>
                  <a:schemeClr val="dk1"/>
                </a:solidFill>
                <a:latin typeface="Arial"/>
                <a:ea typeface="Arial"/>
                <a:cs typeface="Arial"/>
                <a:sym typeface="Arial"/>
              </a:rPr>
              <a:t>Un mismo curso contiene diferentes ediciones, es decir, se imparte en diferentes lugares, fechas y con diferentes horarios (intensivo, de mañana o de tarde). En una misma fecha de inicio sólo puede impartirse una edición de un curso. </a:t>
            </a:r>
          </a:p>
          <a:p>
            <a:pPr indent="-284480" lvl="1" marL="640080" marR="0" rtl="0" algn="just">
              <a:lnSpc>
                <a:spcPct val="80000"/>
              </a:lnSpc>
              <a:spcBef>
                <a:spcPts val="550"/>
              </a:spcBef>
              <a:buClr>
                <a:schemeClr val="accent1"/>
              </a:buClr>
              <a:buSzPct val="25000"/>
              <a:buFont typeface="Noto Symbol"/>
              <a:buNone/>
            </a:pPr>
            <a:r>
              <a:rPr b="0" baseline="0" i="0" lang="es-CR" sz="1820" u="none" cap="none" strike="noStrike">
                <a:solidFill>
                  <a:schemeClr val="dk1"/>
                </a:solidFill>
                <a:latin typeface="Arial"/>
                <a:ea typeface="Arial"/>
                <a:cs typeface="Arial"/>
                <a:sym typeface="Arial"/>
              </a:rPr>
              <a:t>Los cursos se imparten por personal de la propia empresa. </a:t>
            </a:r>
          </a:p>
          <a:p>
            <a:pPr indent="-284480" lvl="1" marL="640080" marR="0" rtl="0" algn="just">
              <a:lnSpc>
                <a:spcPct val="80000"/>
              </a:lnSpc>
              <a:spcBef>
                <a:spcPts val="550"/>
              </a:spcBef>
              <a:buClr>
                <a:schemeClr val="accent1"/>
              </a:buClr>
              <a:buSzPct val="25000"/>
              <a:buFont typeface="Noto Symbol"/>
              <a:buNone/>
            </a:pPr>
            <a:r>
              <a:rPr b="0" baseline="0" i="0" lang="es-CR" sz="1820" u="none" cap="none" strike="noStrike">
                <a:solidFill>
                  <a:schemeClr val="dk1"/>
                </a:solidFill>
                <a:latin typeface="Arial"/>
                <a:ea typeface="Arial"/>
                <a:cs typeface="Arial"/>
                <a:sym typeface="Arial"/>
              </a:rPr>
              <a:t>De los empleados se desea almacenar su código de empleado, nombre y apellidos, dirección, teléfono, NIF (Numero de Identificación Fiscal), fecha de nacimiento, nacionalidad, sexo, firma y salario, así como si está o no capacitado para impartir cursos. </a:t>
            </a:r>
          </a:p>
          <a:p>
            <a:pPr indent="-284480" lvl="1" marL="640080" marR="0" rtl="0" algn="just">
              <a:lnSpc>
                <a:spcPct val="80000"/>
              </a:lnSpc>
              <a:spcBef>
                <a:spcPts val="550"/>
              </a:spcBef>
              <a:buClr>
                <a:schemeClr val="accent1"/>
              </a:buClr>
              <a:buSzPct val="25000"/>
              <a:buFont typeface="Noto Symbol"/>
              <a:buNone/>
            </a:pPr>
            <a:r>
              <a:rPr b="0" baseline="0" i="0" lang="es-CR" sz="1820" u="none" cap="none" strike="noStrike">
                <a:solidFill>
                  <a:schemeClr val="dk1"/>
                </a:solidFill>
                <a:latin typeface="Arial"/>
                <a:ea typeface="Arial"/>
                <a:cs typeface="Arial"/>
                <a:sym typeface="Arial"/>
              </a:rPr>
              <a:t>Un mismo empleado puede ser docente en una edición de un curso y alumno en otra edición , pero nunca puede ser ambas cosas a la vez (en una misma edición de curso o lo imparte o lo recibe). </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9" name="Shape 559"/>
        <p:cNvGrpSpPr/>
        <p:nvPr/>
      </p:nvGrpSpPr>
      <p:grpSpPr>
        <a:xfrm>
          <a:off x="0" y="0"/>
          <a:ext cx="0" cy="0"/>
          <a:chOff x="0" y="0"/>
          <a:chExt cx="0" cy="0"/>
        </a:xfrm>
      </p:grpSpPr>
      <p:sp>
        <p:nvSpPr>
          <p:cNvPr id="560" name="Shape 560"/>
          <p:cNvSpPr txBox="1"/>
          <p:nvPr>
            <p:ph type="title"/>
          </p:nvPr>
        </p:nvSpPr>
        <p:spPr>
          <a:xfrm>
            <a:off x="612647" y="228600"/>
            <a:ext cx="8153399" cy="990599"/>
          </a:xfrm>
          <a:prstGeom prst="rect">
            <a:avLst/>
          </a:prstGeom>
        </p:spPr>
        <p:txBody>
          <a:bodyPr anchorCtr="0" anchor="ctr" bIns="91425" lIns="91425" rIns="91425" tIns="91425">
            <a:noAutofit/>
          </a:bodyPr>
          <a:lstStyle/>
          <a:p>
            <a:pPr>
              <a:spcBef>
                <a:spcPts val="0"/>
              </a:spcBef>
              <a:buNone/>
            </a:pPr>
            <a:r>
              <a:rPr lang="es-CR"/>
              <a:t>Quiz</a:t>
            </a:r>
          </a:p>
        </p:txBody>
      </p:sp>
      <p:sp>
        <p:nvSpPr>
          <p:cNvPr id="561" name="Shape 561"/>
          <p:cNvSpPr txBox="1"/>
          <p:nvPr>
            <p:ph idx="1" type="body"/>
          </p:nvPr>
        </p:nvSpPr>
        <p:spPr>
          <a:xfrm>
            <a:off x="224700" y="1510300"/>
            <a:ext cx="5842199" cy="5069100"/>
          </a:xfrm>
          <a:prstGeom prst="rect">
            <a:avLst/>
          </a:prstGeom>
        </p:spPr>
        <p:txBody>
          <a:bodyPr anchorCtr="0" anchor="t" bIns="91425" lIns="91425" rIns="91425" tIns="91425">
            <a:noAutofit/>
          </a:bodyPr>
          <a:lstStyle/>
          <a:p>
            <a:pPr rtl="0">
              <a:spcBef>
                <a:spcPts val="0"/>
              </a:spcBef>
              <a:buNone/>
            </a:pPr>
            <a:r>
              <a:rPr lang="es-CR" sz="1200"/>
              <a:t>Una empresa requiere de sus servicios para desarrollar un diseño de base de datos para una pequeña empresa con sede en Barcelona, Madrid, Valencia, que se encarga de desarrollar proyectos informáticos. La información que nos interesará almacenar de esta empresa, será la siguiente: </a:t>
            </a:r>
          </a:p>
          <a:p>
            <a:pPr rtl="0">
              <a:spcBef>
                <a:spcPts val="0"/>
              </a:spcBef>
              <a:buNone/>
            </a:pPr>
            <a:r>
              <a:rPr lang="es-CR" sz="1200"/>
              <a:t>1) Sobre los empleados que trabajan en la empresa, querremos saber su código de empleado, el nombre y apellido, el sueldo, el nombre y la ciudad de su departamento y el número de proyecto al que están asignados. </a:t>
            </a:r>
          </a:p>
          <a:p>
            <a:pPr rtl="0">
              <a:spcBef>
                <a:spcPts val="0"/>
              </a:spcBef>
              <a:buNone/>
            </a:pPr>
            <a:r>
              <a:rPr lang="es-CR" sz="1200"/>
              <a:t>2) Sobre los diferentes departamentos en los que está estructurada la empresa, nos interesa conocer su nombre, la ciudad donde se encuentran y el teléfono. Será necesario tener en cuenta que un departamento con el mismo nombre puede estar en ciudades diferentes, y que en una misma ciudad puede haber departamentos con nombres diferentes. </a:t>
            </a:r>
          </a:p>
          <a:p>
            <a:pPr rtl="0">
              <a:spcBef>
                <a:spcPts val="0"/>
              </a:spcBef>
              <a:buNone/>
            </a:pPr>
            <a:r>
              <a:rPr lang="es-CR" sz="1200"/>
              <a:t>3) Sobre los proyectos informáticos que se desarrollan, querremos saber su código, el nombre, el precio, la fecha de inicio, la fecha prevista de finalización, la fecha real de finalización y el código de cliente para quien se desarrolla. </a:t>
            </a:r>
          </a:p>
          <a:p>
            <a:pPr rtl="0">
              <a:spcBef>
                <a:spcPts val="0"/>
              </a:spcBef>
              <a:buNone/>
            </a:pPr>
            <a:r>
              <a:rPr lang="es-CR" sz="1200"/>
              <a:t>4) Sobre los clientes para quien trabaja la empresa, querremos saber el código de cliente, el nombre, el NIF, la dirección, la ciudad y el teléfono.</a:t>
            </a:r>
          </a:p>
          <a:p>
            <a:pPr rtl="0">
              <a:spcBef>
                <a:spcPts val="0"/>
              </a:spcBef>
              <a:buNone/>
            </a:pPr>
            <a:r>
              <a:rPr b="1" lang="es-CR" sz="1200"/>
              <a:t>INDICACIONES</a:t>
            </a:r>
          </a:p>
          <a:p>
            <a:pPr indent="-228600" lvl="0" marL="457200" rtl="0">
              <a:spcBef>
                <a:spcPts val="0"/>
              </a:spcBef>
              <a:buSzPct val="100000"/>
            </a:pPr>
            <a:r>
              <a:rPr lang="es-CR" sz="1200"/>
              <a:t>Realizar un modelo entidad- relación, donde identifiquen claramente las entidades, atributos (simples, compuestos,etc), relaciones, cardinalidad (mínima y máxima).</a:t>
            </a:r>
          </a:p>
          <a:p>
            <a:pPr indent="-228600" lvl="0" marL="457200" rtl="0">
              <a:spcBef>
                <a:spcPts val="0"/>
              </a:spcBef>
              <a:buSzPct val="100000"/>
            </a:pPr>
            <a:r>
              <a:rPr lang="es-CR" sz="1200"/>
              <a:t>De deben de enlistar las super claves, claves candidatas, y claves primarias que se identifiquen para cada una de las entidades identificadas.</a:t>
            </a:r>
          </a:p>
          <a:p>
            <a:pPr>
              <a:spcBef>
                <a:spcPts val="0"/>
              </a:spcBef>
              <a:buNone/>
            </a:pPr>
            <a:r>
              <a:t/>
            </a:r>
            <a:endParaRPr sz="1000"/>
          </a:p>
        </p:txBody>
      </p:sp>
      <p:graphicFrame>
        <p:nvGraphicFramePr>
          <p:cNvPr id="562" name="Shape 562"/>
          <p:cNvGraphicFramePr/>
          <p:nvPr/>
        </p:nvGraphicFramePr>
        <p:xfrm>
          <a:off x="6325900" y="2586075"/>
          <a:ext cx="3000000" cy="3000000"/>
        </p:xfrm>
        <a:graphic>
          <a:graphicData uri="http://schemas.openxmlformats.org/drawingml/2006/table">
            <a:tbl>
              <a:tblPr>
                <a:noFill/>
                <a:tableStyleId>{62089E35-08EB-4ACB-9673-30EA148BD36A}</a:tableStyleId>
              </a:tblPr>
              <a:tblGrid>
                <a:gridCol w="1251125"/>
                <a:gridCol w="1251125"/>
              </a:tblGrid>
              <a:tr h="394975">
                <a:tc>
                  <a:txBody>
                    <a:bodyPr>
                      <a:noAutofit/>
                    </a:bodyPr>
                    <a:lstStyle/>
                    <a:p>
                      <a:pPr algn="ctr">
                        <a:spcBef>
                          <a:spcPts val="0"/>
                        </a:spcBef>
                        <a:buNone/>
                      </a:pPr>
                      <a:r>
                        <a:rPr lang="es-CR"/>
                        <a:t>Rubro</a:t>
                      </a:r>
                    </a:p>
                  </a:txBody>
                  <a:tcPr marT="91425" marB="91425" marR="91425" marL="91425"/>
                </a:tc>
                <a:tc>
                  <a:txBody>
                    <a:bodyPr>
                      <a:noAutofit/>
                    </a:bodyPr>
                    <a:lstStyle/>
                    <a:p>
                      <a:pPr algn="ctr">
                        <a:spcBef>
                          <a:spcPts val="0"/>
                        </a:spcBef>
                        <a:buNone/>
                      </a:pPr>
                      <a:r>
                        <a:rPr lang="es-CR"/>
                        <a:t>Puntos</a:t>
                      </a:r>
                    </a:p>
                  </a:txBody>
                  <a:tcPr marT="91425" marB="91425" marR="91425" marL="91425"/>
                </a:tc>
              </a:tr>
              <a:tr h="398775">
                <a:tc>
                  <a:txBody>
                    <a:bodyPr>
                      <a:noAutofit/>
                    </a:bodyPr>
                    <a:lstStyle/>
                    <a:p>
                      <a:pPr>
                        <a:spcBef>
                          <a:spcPts val="0"/>
                        </a:spcBef>
                        <a:buNone/>
                      </a:pPr>
                      <a:r>
                        <a:rPr lang="es-CR"/>
                        <a:t>Entidades</a:t>
                      </a:r>
                    </a:p>
                  </a:txBody>
                  <a:tcPr marT="91425" marB="91425" marR="91425" marL="91425"/>
                </a:tc>
                <a:tc>
                  <a:txBody>
                    <a:bodyPr>
                      <a:noAutofit/>
                    </a:bodyPr>
                    <a:lstStyle/>
                    <a:p>
                      <a:pPr algn="ctr">
                        <a:spcBef>
                          <a:spcPts val="0"/>
                        </a:spcBef>
                        <a:buNone/>
                      </a:pPr>
                      <a:r>
                        <a:rPr lang="es-CR"/>
                        <a:t>20</a:t>
                      </a:r>
                    </a:p>
                  </a:txBody>
                  <a:tcPr marT="91425" marB="91425" marR="91425" marL="91425"/>
                </a:tc>
              </a:tr>
              <a:tr h="394975">
                <a:tc>
                  <a:txBody>
                    <a:bodyPr>
                      <a:noAutofit/>
                    </a:bodyPr>
                    <a:lstStyle/>
                    <a:p>
                      <a:pPr>
                        <a:spcBef>
                          <a:spcPts val="0"/>
                        </a:spcBef>
                        <a:buNone/>
                      </a:pPr>
                      <a:r>
                        <a:rPr lang="es-CR"/>
                        <a:t>Atributos</a:t>
                      </a:r>
                    </a:p>
                  </a:txBody>
                  <a:tcPr marT="91425" marB="91425" marR="91425" marL="91425"/>
                </a:tc>
                <a:tc>
                  <a:txBody>
                    <a:bodyPr>
                      <a:noAutofit/>
                    </a:bodyPr>
                    <a:lstStyle/>
                    <a:p>
                      <a:pPr algn="ctr">
                        <a:spcBef>
                          <a:spcPts val="0"/>
                        </a:spcBef>
                        <a:buNone/>
                      </a:pPr>
                      <a:r>
                        <a:rPr lang="es-CR"/>
                        <a:t>15</a:t>
                      </a:r>
                    </a:p>
                  </a:txBody>
                  <a:tcPr marT="91425" marB="91425" marR="91425" marL="91425"/>
                </a:tc>
              </a:tr>
              <a:tr h="394975">
                <a:tc>
                  <a:txBody>
                    <a:bodyPr>
                      <a:noAutofit/>
                    </a:bodyPr>
                    <a:lstStyle/>
                    <a:p>
                      <a:pPr>
                        <a:spcBef>
                          <a:spcPts val="0"/>
                        </a:spcBef>
                        <a:buNone/>
                      </a:pPr>
                      <a:r>
                        <a:rPr lang="es-CR"/>
                        <a:t>Relaciones</a:t>
                      </a:r>
                    </a:p>
                  </a:txBody>
                  <a:tcPr marT="91425" marB="91425" marR="91425" marL="91425"/>
                </a:tc>
                <a:tc>
                  <a:txBody>
                    <a:bodyPr>
                      <a:noAutofit/>
                    </a:bodyPr>
                    <a:lstStyle/>
                    <a:p>
                      <a:pPr algn="ctr">
                        <a:spcBef>
                          <a:spcPts val="0"/>
                        </a:spcBef>
                        <a:buNone/>
                      </a:pPr>
                      <a:r>
                        <a:rPr lang="es-CR"/>
                        <a:t>20</a:t>
                      </a:r>
                    </a:p>
                  </a:txBody>
                  <a:tcPr marT="91425" marB="91425" marR="91425" marL="91425"/>
                </a:tc>
              </a:tr>
              <a:tr h="394975">
                <a:tc>
                  <a:txBody>
                    <a:bodyPr>
                      <a:noAutofit/>
                    </a:bodyPr>
                    <a:lstStyle/>
                    <a:p>
                      <a:pPr rtl="0">
                        <a:spcBef>
                          <a:spcPts val="0"/>
                        </a:spcBef>
                        <a:buNone/>
                      </a:pPr>
                      <a:r>
                        <a:rPr lang="es-CR"/>
                        <a:t>Cardinalidad</a:t>
                      </a:r>
                    </a:p>
                  </a:txBody>
                  <a:tcPr marT="91425" marB="91425" marR="91425" marL="91425"/>
                </a:tc>
                <a:tc>
                  <a:txBody>
                    <a:bodyPr>
                      <a:noAutofit/>
                    </a:bodyPr>
                    <a:lstStyle/>
                    <a:p>
                      <a:pPr algn="ctr">
                        <a:spcBef>
                          <a:spcPts val="0"/>
                        </a:spcBef>
                        <a:buNone/>
                      </a:pPr>
                      <a:r>
                        <a:rPr lang="es-CR"/>
                        <a:t>15</a:t>
                      </a:r>
                    </a:p>
                  </a:txBody>
                  <a:tcPr marT="91425" marB="91425" marR="91425" marL="91425"/>
                </a:tc>
              </a:tr>
              <a:tr h="398775">
                <a:tc>
                  <a:txBody>
                    <a:bodyPr>
                      <a:noAutofit/>
                    </a:bodyPr>
                    <a:lstStyle/>
                    <a:p>
                      <a:pPr rtl="0">
                        <a:spcBef>
                          <a:spcPts val="0"/>
                        </a:spcBef>
                        <a:buNone/>
                      </a:pPr>
                      <a:r>
                        <a:rPr lang="es-CR"/>
                        <a:t>Claves</a:t>
                      </a:r>
                    </a:p>
                  </a:txBody>
                  <a:tcPr marT="91425" marB="91425" marR="91425" marL="91425"/>
                </a:tc>
                <a:tc>
                  <a:txBody>
                    <a:bodyPr>
                      <a:noAutofit/>
                    </a:bodyPr>
                    <a:lstStyle/>
                    <a:p>
                      <a:pPr algn="ctr">
                        <a:spcBef>
                          <a:spcPts val="0"/>
                        </a:spcBef>
                        <a:buNone/>
                      </a:pPr>
                      <a:r>
                        <a:rPr lang="es-CR"/>
                        <a:t>15</a:t>
                      </a:r>
                    </a:p>
                  </a:txBody>
                  <a:tcPr marT="91425" marB="91425" marR="91425" marL="91425"/>
                </a:tc>
              </a:tr>
              <a:tr h="398775">
                <a:tc>
                  <a:txBody>
                    <a:bodyPr>
                      <a:noAutofit/>
                    </a:bodyPr>
                    <a:lstStyle/>
                    <a:p>
                      <a:pPr rtl="0">
                        <a:spcBef>
                          <a:spcPts val="0"/>
                        </a:spcBef>
                        <a:buNone/>
                      </a:pPr>
                      <a:r>
                        <a:rPr lang="es-CR"/>
                        <a:t>Diagrama</a:t>
                      </a:r>
                    </a:p>
                  </a:txBody>
                  <a:tcPr marT="91425" marB="91425" marR="91425" marL="91425"/>
                </a:tc>
                <a:tc>
                  <a:txBody>
                    <a:bodyPr>
                      <a:noAutofit/>
                    </a:bodyPr>
                    <a:lstStyle/>
                    <a:p>
                      <a:pPr algn="ctr">
                        <a:spcBef>
                          <a:spcPts val="0"/>
                        </a:spcBef>
                        <a:buNone/>
                      </a:pPr>
                      <a:r>
                        <a:rPr lang="es-CR"/>
                        <a:t>15</a:t>
                      </a:r>
                    </a:p>
                  </a:txBody>
                  <a:tcPr marT="91425" marB="91425" marR="91425" marL="91425"/>
                </a:tc>
              </a:tr>
            </a:tbl>
          </a:graphicData>
        </a:graphic>
      </p:graphicFrame>
      <p:sp>
        <p:nvSpPr>
          <p:cNvPr id="563" name="Shape 563"/>
          <p:cNvSpPr txBox="1"/>
          <p:nvPr/>
        </p:nvSpPr>
        <p:spPr>
          <a:xfrm>
            <a:off x="6345675" y="2049300"/>
            <a:ext cx="2624400" cy="332699"/>
          </a:xfrm>
          <a:prstGeom prst="rect">
            <a:avLst/>
          </a:prstGeom>
          <a:noFill/>
          <a:ln>
            <a:noFill/>
          </a:ln>
        </p:spPr>
        <p:txBody>
          <a:bodyPr anchorCtr="0" anchor="t" bIns="91425" lIns="91425" rIns="91425" tIns="91425">
            <a:noAutofit/>
          </a:bodyPr>
          <a:lstStyle/>
          <a:p>
            <a:pPr>
              <a:spcBef>
                <a:spcPts val="0"/>
              </a:spcBef>
              <a:buNone/>
            </a:pPr>
            <a:r>
              <a:rPr b="1" lang="es-CR"/>
              <a:t>RÚBRICA DE EVALUACIÓN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a:t>
            </a:r>
          </a:p>
        </p:txBody>
      </p:sp>
      <p:sp>
        <p:nvSpPr>
          <p:cNvPr id="119" name="Shape 119"/>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Uso de conjuntos de entidades o atributos</a:t>
            </a:r>
          </a:p>
          <a:p>
            <a:pPr indent="-284480" lvl="1" marL="640080" marR="0" rtl="0" algn="just">
              <a:spcBef>
                <a:spcPts val="550"/>
              </a:spcBef>
              <a:buClr>
                <a:schemeClr val="accent1"/>
              </a:buClr>
              <a:buSzPct val="70000"/>
              <a:buFont typeface="Noto Symbol"/>
              <a:buChar char="⬜"/>
            </a:pPr>
            <a:r>
              <a:rPr b="0" baseline="0" i="0" lang="es-CR" sz="2200" u="none" cap="none" strike="noStrike">
                <a:solidFill>
                  <a:schemeClr val="dk1"/>
                </a:solidFill>
                <a:latin typeface="Arial"/>
                <a:ea typeface="Arial"/>
                <a:cs typeface="Arial"/>
                <a:sym typeface="Arial"/>
              </a:rPr>
              <a:t>Ejemplo</a:t>
            </a:r>
          </a:p>
          <a:p>
            <a:pPr indent="-228600" lvl="2" marL="914400" marR="0" rtl="0" algn="just">
              <a:spcBef>
                <a:spcPts val="500"/>
              </a:spcBef>
              <a:buClr>
                <a:schemeClr val="accent2"/>
              </a:buClr>
              <a:buSzPct val="75000"/>
              <a:buFont typeface="Noto Symbol"/>
              <a:buChar char="■"/>
            </a:pPr>
            <a:r>
              <a:rPr b="0" baseline="0" i="0" lang="es-CR" sz="2300" u="none" cap="none" strike="noStrike">
                <a:solidFill>
                  <a:schemeClr val="dk1"/>
                </a:solidFill>
                <a:latin typeface="Arial"/>
                <a:ea typeface="Arial"/>
                <a:cs typeface="Arial"/>
                <a:sym typeface="Arial"/>
              </a:rPr>
              <a:t>Entidad Persona: con atributos</a:t>
            </a:r>
          </a:p>
          <a:p>
            <a:pPr indent="-228600" lvl="3" marL="1371600" marR="0" rtl="0" algn="just">
              <a:spcBef>
                <a:spcPts val="400"/>
              </a:spcBef>
              <a:buClr>
                <a:schemeClr val="accent3"/>
              </a:buClr>
              <a:buSzPct val="75000"/>
              <a:buFont typeface="Noto Symbol"/>
              <a:buChar char="■"/>
            </a:pPr>
            <a:r>
              <a:rPr b="0" baseline="0" i="0" lang="es-CR" sz="2000" u="none" cap="none" strike="noStrike">
                <a:solidFill>
                  <a:schemeClr val="dk1"/>
                </a:solidFill>
                <a:latin typeface="Arial"/>
                <a:ea typeface="Arial"/>
                <a:cs typeface="Arial"/>
                <a:sym typeface="Arial"/>
              </a:rPr>
              <a:t>Cédula</a:t>
            </a:r>
          </a:p>
          <a:p>
            <a:pPr indent="-228600" lvl="3" marL="1371600" marR="0" rtl="0" algn="just">
              <a:spcBef>
                <a:spcPts val="400"/>
              </a:spcBef>
              <a:buClr>
                <a:schemeClr val="accent3"/>
              </a:buClr>
              <a:buSzPct val="75000"/>
              <a:buFont typeface="Noto Symbol"/>
              <a:buChar char="■"/>
            </a:pPr>
            <a:r>
              <a:rPr b="0" baseline="0" i="0" lang="es-CR" sz="2000" u="none" cap="none" strike="noStrike">
                <a:solidFill>
                  <a:schemeClr val="dk1"/>
                </a:solidFill>
                <a:latin typeface="Arial"/>
                <a:ea typeface="Arial"/>
                <a:cs typeface="Arial"/>
                <a:sym typeface="Arial"/>
              </a:rPr>
              <a:t>Nombre</a:t>
            </a:r>
          </a:p>
          <a:p>
            <a:pPr indent="-228600" lvl="3" marL="1371600" marR="0" rtl="0" algn="just">
              <a:spcBef>
                <a:spcPts val="400"/>
              </a:spcBef>
              <a:buClr>
                <a:schemeClr val="accent3"/>
              </a:buClr>
              <a:buSzPct val="75000"/>
              <a:buFont typeface="Noto Symbol"/>
              <a:buChar char="■"/>
            </a:pPr>
            <a:r>
              <a:rPr b="0" baseline="0" i="0" lang="es-CR" sz="2000" u="none" cap="none" strike="noStrike">
                <a:solidFill>
                  <a:schemeClr val="dk1"/>
                </a:solidFill>
                <a:latin typeface="Arial"/>
                <a:ea typeface="Arial"/>
                <a:cs typeface="Arial"/>
                <a:sym typeface="Arial"/>
              </a:rPr>
              <a:t>Dirección</a:t>
            </a:r>
          </a:p>
          <a:p>
            <a:pPr indent="-228600" lvl="3" marL="1371600" marR="0" rtl="0" algn="just">
              <a:spcBef>
                <a:spcPts val="400"/>
              </a:spcBef>
              <a:buClr>
                <a:schemeClr val="accent3"/>
              </a:buClr>
              <a:buSzPct val="75000"/>
              <a:buFont typeface="Noto Symbol"/>
              <a:buChar char="■"/>
            </a:pPr>
            <a:r>
              <a:rPr b="0" baseline="0" i="0" lang="es-CR" sz="2000" u="none" cap="none" strike="noStrike">
                <a:solidFill>
                  <a:schemeClr val="dk1"/>
                </a:solidFill>
                <a:latin typeface="Arial"/>
                <a:ea typeface="Arial"/>
                <a:cs typeface="Arial"/>
                <a:sym typeface="Arial"/>
              </a:rPr>
              <a:t>Teléfono</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Este último atributo podría adoptar valores propios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609600"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a:t>
            </a:r>
          </a:p>
        </p:txBody>
      </p:sp>
      <p:sp>
        <p:nvSpPr>
          <p:cNvPr id="125" name="Shape 125"/>
          <p:cNvSpPr txBox="1"/>
          <p:nvPr>
            <p:ph idx="1" type="body"/>
          </p:nvPr>
        </p:nvSpPr>
        <p:spPr>
          <a:xfrm>
            <a:off x="251519" y="1589566"/>
            <a:ext cx="4680520" cy="5007785"/>
          </a:xfrm>
          <a:prstGeom prst="rect">
            <a:avLst/>
          </a:prstGeom>
          <a:noFill/>
          <a:ln>
            <a:noFill/>
          </a:ln>
        </p:spPr>
        <p:txBody>
          <a:bodyPr anchorCtr="0" anchor="t" bIns="45700" lIns="91425" rIns="91425" tIns="45700">
            <a:noAutofit/>
          </a:bodyPr>
          <a:lstStyle/>
          <a:p>
            <a:pPr indent="-320040" lvl="0" marL="320040" marR="0" rtl="0" algn="just">
              <a:lnSpc>
                <a:spcPct val="80000"/>
              </a:lnSpc>
              <a:spcBef>
                <a:spcPts val="0"/>
              </a:spcBef>
              <a:buClr>
                <a:schemeClr val="accent2"/>
              </a:buClr>
              <a:buSzPct val="60869"/>
              <a:buFont typeface="Noto Symbol"/>
              <a:buChar char="◻"/>
            </a:pPr>
            <a:r>
              <a:rPr b="0" baseline="0" i="0" lang="es-CR" sz="2029" u="none" cap="none" strike="noStrike">
                <a:solidFill>
                  <a:schemeClr val="dk1"/>
                </a:solidFill>
                <a:latin typeface="Arial"/>
                <a:ea typeface="Arial"/>
                <a:cs typeface="Arial"/>
                <a:sym typeface="Arial"/>
              </a:rPr>
              <a:t>Subclase</a:t>
            </a:r>
          </a:p>
          <a:p>
            <a:pPr indent="-284480" lvl="1" marL="640080" marR="0" rtl="0" algn="just">
              <a:lnSpc>
                <a:spcPct val="80000"/>
              </a:lnSpc>
              <a:spcBef>
                <a:spcPts val="550"/>
              </a:spcBef>
              <a:buClr>
                <a:schemeClr val="accent1"/>
              </a:buClr>
              <a:buSzPct val="70777"/>
              <a:buFont typeface="Noto Symbol"/>
              <a:buChar char="⬜"/>
            </a:pPr>
            <a:r>
              <a:rPr b="0" baseline="0" i="0" lang="es-CR" sz="1820" u="none" cap="none" strike="noStrike">
                <a:solidFill>
                  <a:schemeClr val="dk1"/>
                </a:solidFill>
                <a:latin typeface="Arial"/>
                <a:ea typeface="Arial"/>
                <a:cs typeface="Arial"/>
                <a:sym typeface="Arial"/>
              </a:rPr>
              <a:t>Un tipo de entidad sirve para </a:t>
            </a:r>
            <a:r>
              <a:rPr b="0" baseline="0" i="0" lang="es-CR" sz="1820" u="none" cap="none" strike="noStrike">
                <a:solidFill>
                  <a:schemeClr val="accent2"/>
                </a:solidFill>
                <a:latin typeface="Arial"/>
                <a:ea typeface="Arial"/>
                <a:cs typeface="Arial"/>
                <a:sym typeface="Arial"/>
              </a:rPr>
              <a:t>representar tanto un tipo concreto de entidad como un conjunto o grupo de entidades del mismo tipo </a:t>
            </a:r>
            <a:r>
              <a:rPr b="0" baseline="0" i="0" lang="es-CR" sz="1820" u="none" cap="none" strike="noStrike">
                <a:solidFill>
                  <a:schemeClr val="dk1"/>
                </a:solidFill>
                <a:latin typeface="Arial"/>
                <a:ea typeface="Arial"/>
                <a:cs typeface="Arial"/>
                <a:sym typeface="Arial"/>
              </a:rPr>
              <a:t>que exista en la base de datos.</a:t>
            </a:r>
          </a:p>
          <a:p>
            <a:pPr indent="-284480" lvl="1" marL="640080" marR="0" rtl="0" algn="just">
              <a:lnSpc>
                <a:spcPct val="80000"/>
              </a:lnSpc>
              <a:spcBef>
                <a:spcPts val="550"/>
              </a:spcBef>
              <a:buClr>
                <a:schemeClr val="accent1"/>
              </a:buClr>
              <a:buSzPct val="70777"/>
              <a:buFont typeface="Noto Symbol"/>
              <a:buChar char="⬜"/>
            </a:pPr>
            <a:r>
              <a:rPr b="0" baseline="0" i="0" lang="es-CR" sz="1820" u="none" cap="none" strike="noStrike">
                <a:solidFill>
                  <a:schemeClr val="dk1"/>
                </a:solidFill>
                <a:latin typeface="Arial"/>
                <a:ea typeface="Arial"/>
                <a:cs typeface="Arial"/>
                <a:sym typeface="Arial"/>
              </a:rPr>
              <a:t>Por ejemplo, el tipo de entidad Empleado se refiere al conjunto de entidades Empleado en la base de datos Empresa. Pero, en muchos casos un tipo de entidad tiene muchas subagrupaciones adicionales. Es decir, un Empleado puede agruparse en Secretaria, Ingeniero, Gerente, Técnico, etc.</a:t>
            </a:r>
          </a:p>
          <a:p>
            <a:pPr indent="-284480" lvl="1" marL="640080" marR="0" rtl="0" algn="just">
              <a:lnSpc>
                <a:spcPct val="80000"/>
              </a:lnSpc>
              <a:spcBef>
                <a:spcPts val="550"/>
              </a:spcBef>
              <a:buClr>
                <a:schemeClr val="accent1"/>
              </a:buClr>
              <a:buSzPct val="70777"/>
              <a:buFont typeface="Noto Symbol"/>
              <a:buChar char="⬜"/>
            </a:pPr>
            <a:r>
              <a:rPr b="0" baseline="0" i="0" lang="es-CR" sz="1820" u="none" cap="none" strike="noStrike">
                <a:solidFill>
                  <a:schemeClr val="dk1"/>
                </a:solidFill>
                <a:latin typeface="Arial"/>
                <a:ea typeface="Arial"/>
                <a:cs typeface="Arial"/>
                <a:sym typeface="Arial"/>
              </a:rPr>
              <a:t>El conjunto de entidades de cada una de estas agrupaciones es un subconjunto de las entidades que pertenecen al tipo Empleado, lo que significa que cada una de estas subagrupaciones también será un Empleado.</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609600"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a:t>
            </a:r>
          </a:p>
        </p:txBody>
      </p:sp>
      <p:sp>
        <p:nvSpPr>
          <p:cNvPr id="131" name="Shape 131"/>
          <p:cNvSpPr txBox="1"/>
          <p:nvPr>
            <p:ph idx="1" type="body"/>
          </p:nvPr>
        </p:nvSpPr>
        <p:spPr>
          <a:xfrm>
            <a:off x="251519" y="1589566"/>
            <a:ext cx="4680520" cy="5007785"/>
          </a:xfrm>
          <a:prstGeom prst="rect">
            <a:avLst/>
          </a:prstGeom>
          <a:noFill/>
          <a:ln>
            <a:noFill/>
          </a:ln>
        </p:spPr>
        <p:txBody>
          <a:bodyPr anchorCtr="0" anchor="t" bIns="45700" lIns="91425" rIns="91425" tIns="45700">
            <a:noAutofit/>
          </a:bodyPr>
          <a:lstStyle/>
          <a:p>
            <a:pPr indent="-320040" lvl="0" marL="320040" marR="0" rtl="0" algn="just">
              <a:lnSpc>
                <a:spcPct val="80000"/>
              </a:lnSpc>
              <a:spcBef>
                <a:spcPts val="0"/>
              </a:spcBef>
              <a:buClr>
                <a:schemeClr val="accent2"/>
              </a:buClr>
              <a:buSzPct val="60869"/>
              <a:buFont typeface="Noto Symbol"/>
              <a:buChar char="◻"/>
            </a:pPr>
            <a:r>
              <a:rPr b="0" baseline="0" i="0" lang="es-CR" sz="2029" u="none" cap="none" strike="noStrike">
                <a:solidFill>
                  <a:schemeClr val="dk1"/>
                </a:solidFill>
                <a:latin typeface="Arial"/>
                <a:ea typeface="Arial"/>
                <a:cs typeface="Arial"/>
                <a:sym typeface="Arial"/>
              </a:rPr>
              <a:t>Subclase</a:t>
            </a:r>
          </a:p>
          <a:p>
            <a:pPr indent="-284480" lvl="1" marL="640080" marR="0" rtl="0" algn="just">
              <a:lnSpc>
                <a:spcPct val="80000"/>
              </a:lnSpc>
              <a:spcBef>
                <a:spcPts val="550"/>
              </a:spcBef>
              <a:buClr>
                <a:schemeClr val="accent1"/>
              </a:buClr>
              <a:buSzPct val="70777"/>
              <a:buFont typeface="Noto Symbol"/>
              <a:buChar char="⬜"/>
            </a:pPr>
            <a:r>
              <a:rPr b="0" baseline="0" i="0" lang="es-CR" sz="1820" u="none" cap="none" strike="noStrike">
                <a:solidFill>
                  <a:schemeClr val="dk1"/>
                </a:solidFill>
                <a:latin typeface="Arial"/>
                <a:ea typeface="Arial"/>
                <a:cs typeface="Arial"/>
                <a:sym typeface="Arial"/>
              </a:rPr>
              <a:t>Un tipo de entidad sirve para </a:t>
            </a:r>
            <a:r>
              <a:rPr b="0" baseline="0" i="0" lang="es-CR" sz="1820" u="none" cap="none" strike="noStrike">
                <a:solidFill>
                  <a:schemeClr val="accent2"/>
                </a:solidFill>
                <a:latin typeface="Arial"/>
                <a:ea typeface="Arial"/>
                <a:cs typeface="Arial"/>
                <a:sym typeface="Arial"/>
              </a:rPr>
              <a:t>representar tanto un tipo concreto de entidad como un conjunto o grupo de entidades del mismo tipo </a:t>
            </a:r>
            <a:r>
              <a:rPr b="0" baseline="0" i="0" lang="es-CR" sz="1820" u="none" cap="none" strike="noStrike">
                <a:solidFill>
                  <a:schemeClr val="dk1"/>
                </a:solidFill>
                <a:latin typeface="Arial"/>
                <a:ea typeface="Arial"/>
                <a:cs typeface="Arial"/>
                <a:sym typeface="Arial"/>
              </a:rPr>
              <a:t>que exista en la base de datos.</a:t>
            </a:r>
          </a:p>
          <a:p>
            <a:pPr indent="-284480" lvl="1" marL="640080" marR="0" rtl="0" algn="just">
              <a:lnSpc>
                <a:spcPct val="80000"/>
              </a:lnSpc>
              <a:spcBef>
                <a:spcPts val="550"/>
              </a:spcBef>
              <a:buClr>
                <a:schemeClr val="accent1"/>
              </a:buClr>
              <a:buSzPct val="70777"/>
              <a:buFont typeface="Noto Symbol"/>
              <a:buChar char="⬜"/>
            </a:pPr>
            <a:r>
              <a:rPr b="0" baseline="0" i="0" lang="es-CR" sz="1820" u="none" cap="none" strike="noStrike">
                <a:solidFill>
                  <a:schemeClr val="dk1"/>
                </a:solidFill>
                <a:latin typeface="Arial"/>
                <a:ea typeface="Arial"/>
                <a:cs typeface="Arial"/>
                <a:sym typeface="Arial"/>
              </a:rPr>
              <a:t>Por ejemplo, el tipo de entidad Empleado se refiere al conjunto de entidades Empleado en la base de datos Empresa. Pero, en muchos casos un tipo de entidad tiene muchas subagrupaciones adicionales. Es decir, un Empleado puede agruparse en Secretaria, Ingeniero, Gerente, Técnico, etc.</a:t>
            </a:r>
          </a:p>
          <a:p>
            <a:pPr indent="-284480" lvl="1" marL="640080" marR="0" rtl="0" algn="just">
              <a:lnSpc>
                <a:spcPct val="80000"/>
              </a:lnSpc>
              <a:spcBef>
                <a:spcPts val="550"/>
              </a:spcBef>
              <a:buClr>
                <a:schemeClr val="accent1"/>
              </a:buClr>
              <a:buSzPct val="70777"/>
              <a:buFont typeface="Noto Symbol"/>
              <a:buChar char="⬜"/>
            </a:pPr>
            <a:r>
              <a:rPr b="0" baseline="0" i="0" lang="es-CR" sz="1820" u="none" cap="none" strike="noStrike">
                <a:solidFill>
                  <a:schemeClr val="dk1"/>
                </a:solidFill>
                <a:latin typeface="Arial"/>
                <a:ea typeface="Arial"/>
                <a:cs typeface="Arial"/>
                <a:sym typeface="Arial"/>
              </a:rPr>
              <a:t>El conjunto de entidades de cada una de estas agrupaciones es un subconjunto de las entidades que pertenecen al tipo Empleado, lo que significa que cada una de estas subagrupaciones también será un Empleado.</a:t>
            </a:r>
          </a:p>
        </p:txBody>
      </p:sp>
      <p:sp>
        <p:nvSpPr>
          <p:cNvPr id="132" name="Shape 132"/>
          <p:cNvSpPr/>
          <p:nvPr/>
        </p:nvSpPr>
        <p:spPr>
          <a:xfrm>
            <a:off x="7020271" y="2514609"/>
            <a:ext cx="360040" cy="1778486"/>
          </a:xfrm>
          <a:prstGeom prst="leftBrace">
            <a:avLst>
              <a:gd fmla="val 8333" name="adj1"/>
              <a:gd fmla="val 50000" name="adj2"/>
            </a:avLst>
          </a:prstGeom>
          <a:noFill/>
          <a:ln cap="flat" cmpd="sng" w="10000">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33" name="Shape 133"/>
          <p:cNvSpPr txBox="1"/>
          <p:nvPr/>
        </p:nvSpPr>
        <p:spPr>
          <a:xfrm>
            <a:off x="5724128" y="3212975"/>
            <a:ext cx="115212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s-CR" sz="1800" u="none" cap="none" strike="noStrike">
                <a:solidFill>
                  <a:srgbClr val="C00000"/>
                </a:solidFill>
                <a:latin typeface="Arial"/>
                <a:ea typeface="Arial"/>
                <a:cs typeface="Arial"/>
                <a:sym typeface="Arial"/>
              </a:rPr>
              <a:t>Empleado</a:t>
            </a:r>
          </a:p>
        </p:txBody>
      </p:sp>
      <p:sp>
        <p:nvSpPr>
          <p:cNvPr id="134" name="Shape 134"/>
          <p:cNvSpPr txBox="1"/>
          <p:nvPr/>
        </p:nvSpPr>
        <p:spPr>
          <a:xfrm>
            <a:off x="7308303" y="2671751"/>
            <a:ext cx="1152128" cy="147732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s-CR" sz="1800" u="none" cap="none" strike="noStrike">
                <a:solidFill>
                  <a:srgbClr val="7030A0"/>
                </a:solidFill>
                <a:latin typeface="Arial"/>
                <a:ea typeface="Arial"/>
                <a:cs typeface="Arial"/>
                <a:sym typeface="Arial"/>
              </a:rPr>
              <a:t>Secretaria</a:t>
            </a:r>
          </a:p>
          <a:p>
            <a:pPr indent="0" lvl="0" marL="0" marR="0" rtl="0" algn="l">
              <a:spcBef>
                <a:spcPts val="0"/>
              </a:spcBef>
              <a:buSzPct val="25000"/>
              <a:buNone/>
            </a:pPr>
            <a:r>
              <a:rPr b="0" baseline="0" i="0" lang="es-CR" sz="1800" u="none" cap="none" strike="noStrike">
                <a:solidFill>
                  <a:srgbClr val="7030A0"/>
                </a:solidFill>
                <a:latin typeface="Arial"/>
                <a:ea typeface="Arial"/>
                <a:cs typeface="Arial"/>
                <a:sym typeface="Arial"/>
              </a:rPr>
              <a:t>Ingeniero</a:t>
            </a:r>
          </a:p>
          <a:p>
            <a:pPr indent="0" lvl="0" marL="0" marR="0" rtl="0" algn="l">
              <a:spcBef>
                <a:spcPts val="0"/>
              </a:spcBef>
              <a:buSzPct val="25000"/>
              <a:buNone/>
            </a:pPr>
            <a:r>
              <a:rPr b="0" baseline="0" i="0" lang="es-CR" sz="1800" u="none" cap="none" strike="noStrike">
                <a:solidFill>
                  <a:srgbClr val="7030A0"/>
                </a:solidFill>
                <a:latin typeface="Arial"/>
                <a:ea typeface="Arial"/>
                <a:cs typeface="Arial"/>
                <a:sym typeface="Arial"/>
              </a:rPr>
              <a:t>Jefe</a:t>
            </a:r>
          </a:p>
          <a:p>
            <a:pPr indent="0" lvl="0" marL="0" marR="0" rtl="0" algn="l">
              <a:spcBef>
                <a:spcPts val="0"/>
              </a:spcBef>
              <a:buSzPct val="25000"/>
              <a:buNone/>
            </a:pPr>
            <a:r>
              <a:rPr b="0" baseline="0" i="0" lang="es-CR" sz="1800" u="none" cap="none" strike="noStrike">
                <a:solidFill>
                  <a:srgbClr val="7030A0"/>
                </a:solidFill>
                <a:latin typeface="Arial"/>
                <a:ea typeface="Arial"/>
                <a:cs typeface="Arial"/>
                <a:sym typeface="Arial"/>
              </a:rPr>
              <a:t>Técnico</a:t>
            </a:r>
          </a:p>
          <a:p>
            <a:pPr indent="0" lvl="0" marL="0" marR="0" rtl="0" algn="l">
              <a:spcBef>
                <a:spcPts val="0"/>
              </a:spcBef>
              <a:buSzPct val="25000"/>
              <a:buNone/>
            </a:pPr>
            <a:r>
              <a:rPr b="0" baseline="0" i="0" lang="es-CR" sz="1800" u="none" cap="none" strike="noStrike">
                <a:solidFill>
                  <a:srgbClr val="7030A0"/>
                </a:solidFill>
                <a:latin typeface="Arial"/>
                <a:ea typeface="Arial"/>
                <a:cs typeface="Arial"/>
                <a:sym typeface="Arial"/>
              </a:rPr>
              <a: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609600"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a:t>
            </a:r>
          </a:p>
        </p:txBody>
      </p:sp>
      <p:sp>
        <p:nvSpPr>
          <p:cNvPr id="140" name="Shape 140"/>
          <p:cNvSpPr txBox="1"/>
          <p:nvPr>
            <p:ph idx="1" type="body"/>
          </p:nvPr>
        </p:nvSpPr>
        <p:spPr>
          <a:xfrm>
            <a:off x="251519" y="1589566"/>
            <a:ext cx="4680520" cy="5007785"/>
          </a:xfrm>
          <a:prstGeom prst="rect">
            <a:avLst/>
          </a:prstGeom>
          <a:noFill/>
          <a:ln>
            <a:noFill/>
          </a:ln>
        </p:spPr>
        <p:txBody>
          <a:bodyPr anchorCtr="0" anchor="t" bIns="45700" lIns="91425" rIns="91425" tIns="45700">
            <a:noAutofit/>
          </a:bodyPr>
          <a:lstStyle/>
          <a:p>
            <a:pPr indent="-320040" lvl="0" marL="320040" marR="0" rtl="0" algn="just">
              <a:lnSpc>
                <a:spcPct val="80000"/>
              </a:lnSpc>
              <a:spcBef>
                <a:spcPts val="0"/>
              </a:spcBef>
              <a:buClr>
                <a:schemeClr val="accent2"/>
              </a:buClr>
              <a:buSzPct val="60869"/>
              <a:buFont typeface="Noto Symbol"/>
              <a:buChar char="◻"/>
            </a:pPr>
            <a:r>
              <a:rPr b="0" baseline="0" i="0" lang="es-CR" sz="2029" u="none" cap="none" strike="noStrike">
                <a:solidFill>
                  <a:schemeClr val="dk1"/>
                </a:solidFill>
                <a:latin typeface="Arial"/>
                <a:ea typeface="Arial"/>
                <a:cs typeface="Arial"/>
                <a:sym typeface="Arial"/>
              </a:rPr>
              <a:t>Subclase</a:t>
            </a:r>
          </a:p>
          <a:p>
            <a:pPr indent="-284480" lvl="1" marL="640080" marR="0" rtl="0" algn="just">
              <a:lnSpc>
                <a:spcPct val="80000"/>
              </a:lnSpc>
              <a:spcBef>
                <a:spcPts val="550"/>
              </a:spcBef>
              <a:buClr>
                <a:schemeClr val="accent1"/>
              </a:buClr>
              <a:buSzPct val="70777"/>
              <a:buFont typeface="Noto Symbol"/>
              <a:buChar char="⬜"/>
            </a:pPr>
            <a:r>
              <a:rPr b="0" baseline="0" i="0" lang="es-CR" sz="1820" u="none" cap="none" strike="noStrike">
                <a:solidFill>
                  <a:schemeClr val="dk1"/>
                </a:solidFill>
                <a:latin typeface="Arial"/>
                <a:ea typeface="Arial"/>
                <a:cs typeface="Arial"/>
                <a:sym typeface="Arial"/>
              </a:rPr>
              <a:t>Un tipo de entidad sirve para </a:t>
            </a:r>
            <a:r>
              <a:rPr b="0" baseline="0" i="0" lang="es-CR" sz="1820" u="none" cap="none" strike="noStrike">
                <a:solidFill>
                  <a:schemeClr val="accent2"/>
                </a:solidFill>
                <a:latin typeface="Arial"/>
                <a:ea typeface="Arial"/>
                <a:cs typeface="Arial"/>
                <a:sym typeface="Arial"/>
              </a:rPr>
              <a:t>representar tanto un tipo concreto de entidad como un conjunto o grupo de entidades del mismo tipo </a:t>
            </a:r>
            <a:r>
              <a:rPr b="0" baseline="0" i="0" lang="es-CR" sz="1820" u="none" cap="none" strike="noStrike">
                <a:solidFill>
                  <a:schemeClr val="dk1"/>
                </a:solidFill>
                <a:latin typeface="Arial"/>
                <a:ea typeface="Arial"/>
                <a:cs typeface="Arial"/>
                <a:sym typeface="Arial"/>
              </a:rPr>
              <a:t>que exista en la base de datos.</a:t>
            </a:r>
          </a:p>
          <a:p>
            <a:pPr indent="-284480" lvl="1" marL="640080" marR="0" rtl="0" algn="just">
              <a:lnSpc>
                <a:spcPct val="80000"/>
              </a:lnSpc>
              <a:spcBef>
                <a:spcPts val="550"/>
              </a:spcBef>
              <a:buClr>
                <a:schemeClr val="accent1"/>
              </a:buClr>
              <a:buSzPct val="70777"/>
              <a:buFont typeface="Noto Symbol"/>
              <a:buChar char="⬜"/>
            </a:pPr>
            <a:r>
              <a:rPr b="0" baseline="0" i="0" lang="es-CR" sz="1820" u="none" cap="none" strike="noStrike">
                <a:solidFill>
                  <a:schemeClr val="dk1"/>
                </a:solidFill>
                <a:latin typeface="Arial"/>
                <a:ea typeface="Arial"/>
                <a:cs typeface="Arial"/>
                <a:sym typeface="Arial"/>
              </a:rPr>
              <a:t>Por ejemplo, el tipo de entidad Empleado se refiere al conjunto de entidades Empleado en la base de datos Empresa. Pero, en muchos casos un tipo de entidad tiene muchas subagrupaciones adicionales. Es decir, un Empleado puede agruparse en Secretaria, Ingeniero, Gerente, Técnico, etc.</a:t>
            </a:r>
          </a:p>
          <a:p>
            <a:pPr indent="-284480" lvl="1" marL="640080" marR="0" rtl="0" algn="just">
              <a:lnSpc>
                <a:spcPct val="80000"/>
              </a:lnSpc>
              <a:spcBef>
                <a:spcPts val="550"/>
              </a:spcBef>
              <a:buClr>
                <a:schemeClr val="accent1"/>
              </a:buClr>
              <a:buSzPct val="70777"/>
              <a:buFont typeface="Noto Symbol"/>
              <a:buChar char="⬜"/>
            </a:pPr>
            <a:r>
              <a:rPr b="0" baseline="0" i="0" lang="es-CR" sz="1820" u="none" cap="none" strike="noStrike">
                <a:solidFill>
                  <a:schemeClr val="dk1"/>
                </a:solidFill>
                <a:latin typeface="Arial"/>
                <a:ea typeface="Arial"/>
                <a:cs typeface="Arial"/>
                <a:sym typeface="Arial"/>
              </a:rPr>
              <a:t>El conjunto de entidades de cada una de estas agrupaciones es un subconjunto de las entidades que pertenecen al tipo Empleado, lo que significa que cada una de estas subagrupaciones también será un Empleado.</a:t>
            </a:r>
          </a:p>
        </p:txBody>
      </p:sp>
      <p:grpSp>
        <p:nvGrpSpPr>
          <p:cNvPr id="141" name="Shape 141"/>
          <p:cNvGrpSpPr/>
          <p:nvPr/>
        </p:nvGrpSpPr>
        <p:grpSpPr>
          <a:xfrm>
            <a:off x="6445124" y="2519363"/>
            <a:ext cx="1511300" cy="504825"/>
            <a:chOff x="2447" y="2015"/>
            <a:chExt cx="864" cy="288"/>
          </a:xfrm>
        </p:grpSpPr>
        <p:sp>
          <p:nvSpPr>
            <p:cNvPr id="142" name="Shape 142"/>
            <p:cNvSpPr txBox="1"/>
            <p:nvPr/>
          </p:nvSpPr>
          <p:spPr>
            <a:xfrm>
              <a:off x="2447" y="2063"/>
              <a:ext cx="864" cy="233"/>
            </a:xfrm>
            <a:prstGeom prst="rect">
              <a:avLst/>
            </a:prstGeom>
            <a:noFill/>
            <a:ln>
              <a:noFill/>
            </a:ln>
          </p:spPr>
          <p:txBody>
            <a:bodyPr anchorCtr="0" anchor="t" bIns="50375" lIns="100775" rIns="100775" tIns="50375">
              <a:noAutofit/>
            </a:bodyPr>
            <a:lstStyle/>
            <a:p>
              <a:pPr indent="0" lvl="0" marL="0" marR="0" rtl="0" algn="ctr">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Empleado</a:t>
              </a:r>
            </a:p>
          </p:txBody>
        </p:sp>
        <p:sp>
          <p:nvSpPr>
            <p:cNvPr id="143" name="Shape 143"/>
            <p:cNvSpPr/>
            <p:nvPr/>
          </p:nvSpPr>
          <p:spPr>
            <a:xfrm>
              <a:off x="2447" y="2015"/>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grpSp>
        <p:nvGrpSpPr>
          <p:cNvPr id="144" name="Shape 144"/>
          <p:cNvGrpSpPr/>
          <p:nvPr/>
        </p:nvGrpSpPr>
        <p:grpSpPr>
          <a:xfrm>
            <a:off x="5352925" y="4200524"/>
            <a:ext cx="1595437" cy="508479"/>
            <a:chOff x="3600" y="2831"/>
            <a:chExt cx="911" cy="290"/>
          </a:xfrm>
        </p:grpSpPr>
        <p:sp>
          <p:nvSpPr>
            <p:cNvPr id="145" name="Shape 145"/>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Secretaria</a:t>
              </a:r>
            </a:p>
          </p:txBody>
        </p:sp>
        <p:sp>
          <p:nvSpPr>
            <p:cNvPr id="146" name="Shape 146"/>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grpSp>
        <p:nvGrpSpPr>
          <p:cNvPr id="147" name="Shape 147"/>
          <p:cNvGrpSpPr/>
          <p:nvPr/>
        </p:nvGrpSpPr>
        <p:grpSpPr>
          <a:xfrm>
            <a:off x="7369050" y="4200524"/>
            <a:ext cx="1595437" cy="508479"/>
            <a:chOff x="3600" y="2831"/>
            <a:chExt cx="911" cy="290"/>
          </a:xfrm>
        </p:grpSpPr>
        <p:sp>
          <p:nvSpPr>
            <p:cNvPr id="148" name="Shape 148"/>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Ingeniero</a:t>
              </a:r>
            </a:p>
          </p:txBody>
        </p:sp>
        <p:sp>
          <p:nvSpPr>
            <p:cNvPr id="149" name="Shape 149"/>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cxnSp>
        <p:nvCxnSpPr>
          <p:cNvPr id="150" name="Shape 150"/>
          <p:cNvCxnSpPr/>
          <p:nvPr/>
        </p:nvCxnSpPr>
        <p:spPr>
          <a:xfrm flipH="1">
            <a:off x="6024438" y="3024188"/>
            <a:ext cx="923924" cy="1176337"/>
          </a:xfrm>
          <a:prstGeom prst="straightConnector1">
            <a:avLst/>
          </a:prstGeom>
          <a:noFill/>
          <a:ln cap="flat" cmpd="sng" w="9525">
            <a:solidFill>
              <a:schemeClr val="dk1"/>
            </a:solidFill>
            <a:prstDash val="solid"/>
            <a:round/>
            <a:headEnd len="med" w="med" type="none"/>
            <a:tailEnd len="med" w="med" type="none"/>
          </a:ln>
        </p:spPr>
      </p:cxnSp>
      <p:cxnSp>
        <p:nvCxnSpPr>
          <p:cNvPr id="151" name="Shape 151"/>
          <p:cNvCxnSpPr/>
          <p:nvPr/>
        </p:nvCxnSpPr>
        <p:spPr>
          <a:xfrm>
            <a:off x="7453188" y="3024188"/>
            <a:ext cx="671511" cy="1176337"/>
          </a:xfrm>
          <a:prstGeom prst="straightConnector1">
            <a:avLst/>
          </a:prstGeom>
          <a:noFill/>
          <a:ln cap="flat" cmpd="sng" w="9525">
            <a:solidFill>
              <a:schemeClr val="dk1"/>
            </a:solidFill>
            <a:prstDash val="solid"/>
            <a:round/>
            <a:headEnd len="med" w="med" type="none"/>
            <a:tailEnd len="med" w="med" type="none"/>
          </a:ln>
        </p:spPr>
      </p:cxnSp>
      <p:sp>
        <p:nvSpPr>
          <p:cNvPr id="152" name="Shape 152"/>
          <p:cNvSpPr/>
          <p:nvPr/>
        </p:nvSpPr>
        <p:spPr>
          <a:xfrm rot="2339415">
            <a:off x="6276849" y="3276599"/>
            <a:ext cx="523874" cy="604837"/>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3300" u="none" cap="none" strike="noStrike">
                <a:solidFill>
                  <a:schemeClr val="dk1"/>
                </a:solidFill>
                <a:latin typeface="Times New Roman"/>
                <a:ea typeface="Times New Roman"/>
                <a:cs typeface="Times New Roman"/>
                <a:sym typeface="Times New Roman"/>
              </a:rPr>
              <a:t>∪</a:t>
            </a:r>
          </a:p>
        </p:txBody>
      </p:sp>
      <p:sp>
        <p:nvSpPr>
          <p:cNvPr id="153" name="Shape 153"/>
          <p:cNvSpPr/>
          <p:nvPr/>
        </p:nvSpPr>
        <p:spPr>
          <a:xfrm rot="-1687354">
            <a:off x="7453188" y="3276600"/>
            <a:ext cx="523875" cy="604837"/>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3300" u="none" cap="none" strike="noStrike">
                <a:solidFill>
                  <a:schemeClr val="dk1"/>
                </a:solidFill>
                <a:latin typeface="Times New Roman"/>
                <a:ea typeface="Times New Roman"/>
                <a:cs typeface="Times New Roman"/>
                <a:sym typeface="Times New Roman"/>
              </a:rPr>
              <a: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609600"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a:t>
            </a:r>
          </a:p>
        </p:txBody>
      </p:sp>
      <p:sp>
        <p:nvSpPr>
          <p:cNvPr id="159" name="Shape 159"/>
          <p:cNvSpPr txBox="1"/>
          <p:nvPr>
            <p:ph idx="1" type="body"/>
          </p:nvPr>
        </p:nvSpPr>
        <p:spPr>
          <a:xfrm>
            <a:off x="251519" y="1589566"/>
            <a:ext cx="4680520" cy="5007785"/>
          </a:xfrm>
          <a:prstGeom prst="rect">
            <a:avLst/>
          </a:prstGeom>
          <a:noFill/>
          <a:ln>
            <a:noFill/>
          </a:ln>
        </p:spPr>
        <p:txBody>
          <a:bodyPr anchorCtr="0" anchor="t" bIns="45700" lIns="91425" rIns="91425" tIns="45700">
            <a:noAutofit/>
          </a:bodyPr>
          <a:lstStyle/>
          <a:p>
            <a:pPr indent="-320040" lvl="0" marL="320040" marR="0" rtl="0" algn="just">
              <a:lnSpc>
                <a:spcPct val="80000"/>
              </a:lnSpc>
              <a:spcBef>
                <a:spcPts val="0"/>
              </a:spcBef>
              <a:buClr>
                <a:schemeClr val="accent2"/>
              </a:buClr>
              <a:buSzPct val="60869"/>
              <a:buFont typeface="Noto Symbol"/>
              <a:buChar char="◻"/>
            </a:pPr>
            <a:r>
              <a:rPr b="0" baseline="0" i="0" lang="es-CR" sz="2029" u="none" cap="none" strike="noStrike">
                <a:solidFill>
                  <a:schemeClr val="dk1"/>
                </a:solidFill>
                <a:latin typeface="Arial"/>
                <a:ea typeface="Arial"/>
                <a:cs typeface="Arial"/>
                <a:sym typeface="Arial"/>
              </a:rPr>
              <a:t>Subclase</a:t>
            </a:r>
          </a:p>
          <a:p>
            <a:pPr indent="-284480" lvl="1" marL="640080" marR="0" rtl="0" algn="just">
              <a:lnSpc>
                <a:spcPct val="80000"/>
              </a:lnSpc>
              <a:spcBef>
                <a:spcPts val="550"/>
              </a:spcBef>
              <a:buClr>
                <a:schemeClr val="accent1"/>
              </a:buClr>
              <a:buSzPct val="70777"/>
              <a:buFont typeface="Noto Symbol"/>
              <a:buChar char="⬜"/>
            </a:pPr>
            <a:r>
              <a:rPr b="0" baseline="0" i="0" lang="es-CR" sz="1820" u="none" cap="none" strike="noStrike">
                <a:solidFill>
                  <a:schemeClr val="dk1"/>
                </a:solidFill>
                <a:latin typeface="Arial"/>
                <a:ea typeface="Arial"/>
                <a:cs typeface="Arial"/>
                <a:sym typeface="Arial"/>
              </a:rPr>
              <a:t>Un tipo de entidad sirve para </a:t>
            </a:r>
            <a:r>
              <a:rPr b="0" baseline="0" i="0" lang="es-CR" sz="1820" u="none" cap="none" strike="noStrike">
                <a:solidFill>
                  <a:schemeClr val="accent2"/>
                </a:solidFill>
                <a:latin typeface="Arial"/>
                <a:ea typeface="Arial"/>
                <a:cs typeface="Arial"/>
                <a:sym typeface="Arial"/>
              </a:rPr>
              <a:t>representar tanto un tipo concreto de entidad como un conjunto o grupo de entidades del mismo tipo </a:t>
            </a:r>
            <a:r>
              <a:rPr b="0" baseline="0" i="0" lang="es-CR" sz="1820" u="none" cap="none" strike="noStrike">
                <a:solidFill>
                  <a:schemeClr val="dk1"/>
                </a:solidFill>
                <a:latin typeface="Arial"/>
                <a:ea typeface="Arial"/>
                <a:cs typeface="Arial"/>
                <a:sym typeface="Arial"/>
              </a:rPr>
              <a:t>que exista en la base de datos.</a:t>
            </a:r>
          </a:p>
          <a:p>
            <a:pPr indent="-284480" lvl="1" marL="640080" marR="0" rtl="0" algn="just">
              <a:lnSpc>
                <a:spcPct val="80000"/>
              </a:lnSpc>
              <a:spcBef>
                <a:spcPts val="550"/>
              </a:spcBef>
              <a:buClr>
                <a:schemeClr val="accent1"/>
              </a:buClr>
              <a:buSzPct val="70777"/>
              <a:buFont typeface="Noto Symbol"/>
              <a:buChar char="⬜"/>
            </a:pPr>
            <a:r>
              <a:rPr b="0" baseline="0" i="0" lang="es-CR" sz="1820" u="none" cap="none" strike="noStrike">
                <a:solidFill>
                  <a:schemeClr val="dk1"/>
                </a:solidFill>
                <a:latin typeface="Arial"/>
                <a:ea typeface="Arial"/>
                <a:cs typeface="Arial"/>
                <a:sym typeface="Arial"/>
              </a:rPr>
              <a:t>Por ejemplo, el tipo de entidad Empleado se refiere al conjunto de entidades Empleado en la base de datos Empresa. Pero, en muchos casos un tipo de entidad tiene muchas subagrupaciones adicionales. Es decir, un Empleado puede agruparse en Secretaria, Ingeniero, Gerente, Técnico, etc.</a:t>
            </a:r>
          </a:p>
          <a:p>
            <a:pPr indent="-284480" lvl="1" marL="640080" marR="0" rtl="0" algn="just">
              <a:lnSpc>
                <a:spcPct val="80000"/>
              </a:lnSpc>
              <a:spcBef>
                <a:spcPts val="550"/>
              </a:spcBef>
              <a:buClr>
                <a:schemeClr val="accent1"/>
              </a:buClr>
              <a:buSzPct val="70777"/>
              <a:buFont typeface="Noto Symbol"/>
              <a:buChar char="⬜"/>
            </a:pPr>
            <a:r>
              <a:rPr b="0" baseline="0" i="0" lang="es-CR" sz="1820" u="none" cap="none" strike="noStrike">
                <a:solidFill>
                  <a:schemeClr val="dk1"/>
                </a:solidFill>
                <a:latin typeface="Arial"/>
                <a:ea typeface="Arial"/>
                <a:cs typeface="Arial"/>
                <a:sym typeface="Arial"/>
              </a:rPr>
              <a:t>El conjunto de entidades de cada una de estas agrupaciones es un subconjunto de las entidades que pertenecen al tipo Empleado, lo que significa que cada una de estas subagrupaciones también será un Empleado.</a:t>
            </a:r>
          </a:p>
        </p:txBody>
      </p:sp>
      <p:grpSp>
        <p:nvGrpSpPr>
          <p:cNvPr id="160" name="Shape 160"/>
          <p:cNvGrpSpPr/>
          <p:nvPr/>
        </p:nvGrpSpPr>
        <p:grpSpPr>
          <a:xfrm>
            <a:off x="6445124" y="2519363"/>
            <a:ext cx="1511300" cy="504825"/>
            <a:chOff x="2447" y="2015"/>
            <a:chExt cx="864" cy="288"/>
          </a:xfrm>
        </p:grpSpPr>
        <p:sp>
          <p:nvSpPr>
            <p:cNvPr id="161" name="Shape 161"/>
            <p:cNvSpPr txBox="1"/>
            <p:nvPr/>
          </p:nvSpPr>
          <p:spPr>
            <a:xfrm>
              <a:off x="2447" y="2063"/>
              <a:ext cx="864" cy="233"/>
            </a:xfrm>
            <a:prstGeom prst="rect">
              <a:avLst/>
            </a:prstGeom>
            <a:noFill/>
            <a:ln>
              <a:noFill/>
            </a:ln>
          </p:spPr>
          <p:txBody>
            <a:bodyPr anchorCtr="0" anchor="t" bIns="50375" lIns="100775" rIns="100775" tIns="50375">
              <a:noAutofit/>
            </a:bodyPr>
            <a:lstStyle/>
            <a:p>
              <a:pPr indent="0" lvl="0" marL="0" marR="0" rtl="0" algn="ctr">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Empleado</a:t>
              </a:r>
            </a:p>
          </p:txBody>
        </p:sp>
        <p:sp>
          <p:nvSpPr>
            <p:cNvPr id="162" name="Shape 162"/>
            <p:cNvSpPr/>
            <p:nvPr/>
          </p:nvSpPr>
          <p:spPr>
            <a:xfrm>
              <a:off x="2447" y="2015"/>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grpSp>
        <p:nvGrpSpPr>
          <p:cNvPr id="163" name="Shape 163"/>
          <p:cNvGrpSpPr/>
          <p:nvPr/>
        </p:nvGrpSpPr>
        <p:grpSpPr>
          <a:xfrm>
            <a:off x="5352925" y="4200524"/>
            <a:ext cx="1595437" cy="508479"/>
            <a:chOff x="3600" y="2831"/>
            <a:chExt cx="911" cy="290"/>
          </a:xfrm>
        </p:grpSpPr>
        <p:sp>
          <p:nvSpPr>
            <p:cNvPr id="164" name="Shape 164"/>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Secretaria</a:t>
              </a:r>
            </a:p>
          </p:txBody>
        </p:sp>
        <p:sp>
          <p:nvSpPr>
            <p:cNvPr id="165" name="Shape 165"/>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grpSp>
        <p:nvGrpSpPr>
          <p:cNvPr id="166" name="Shape 166"/>
          <p:cNvGrpSpPr/>
          <p:nvPr/>
        </p:nvGrpSpPr>
        <p:grpSpPr>
          <a:xfrm>
            <a:off x="7369050" y="4200524"/>
            <a:ext cx="1595437" cy="508479"/>
            <a:chOff x="3600" y="2831"/>
            <a:chExt cx="911" cy="290"/>
          </a:xfrm>
        </p:grpSpPr>
        <p:sp>
          <p:nvSpPr>
            <p:cNvPr id="167" name="Shape 167"/>
            <p:cNvSpPr txBox="1"/>
            <p:nvPr/>
          </p:nvSpPr>
          <p:spPr>
            <a:xfrm>
              <a:off x="3600" y="2888"/>
              <a:ext cx="911" cy="233"/>
            </a:xfrm>
            <a:prstGeom prst="rect">
              <a:avLst/>
            </a:prstGeom>
            <a:noFill/>
            <a:ln>
              <a:noFill/>
            </a:ln>
          </p:spPr>
          <p:txBody>
            <a:bodyPr anchorCtr="0" anchor="t" bIns="50375" lIns="100775" rIns="100775" tIns="50375">
              <a:noAutofit/>
            </a:bodyPr>
            <a:lstStyle/>
            <a:p>
              <a:pPr indent="0" lvl="0" marL="0" marR="0" rtl="0" algn="l">
                <a:spcBef>
                  <a:spcPts val="0"/>
                </a:spcBef>
                <a:buSzPct val="25000"/>
                <a:buNone/>
              </a:pPr>
              <a:r>
                <a:rPr b="0" baseline="0" i="0" lang="es-CR" sz="2000" u="none" cap="none" strike="noStrike">
                  <a:solidFill>
                    <a:schemeClr val="dk1"/>
                  </a:solidFill>
                  <a:latin typeface="Times New Roman"/>
                  <a:ea typeface="Times New Roman"/>
                  <a:cs typeface="Times New Roman"/>
                  <a:sym typeface="Times New Roman"/>
                </a:rPr>
                <a:t>Ingeniero</a:t>
              </a:r>
            </a:p>
          </p:txBody>
        </p:sp>
        <p:sp>
          <p:nvSpPr>
            <p:cNvPr id="168" name="Shape 168"/>
            <p:cNvSpPr/>
            <p:nvPr/>
          </p:nvSpPr>
          <p:spPr>
            <a:xfrm>
              <a:off x="3600" y="2831"/>
              <a:ext cx="864" cy="288"/>
            </a:xfrm>
            <a:prstGeom prst="flowChartProcess">
              <a:avLst/>
            </a:prstGeom>
            <a:noFill/>
            <a:ln cap="flat" cmpd="sng" w="9525">
              <a:solidFill>
                <a:schemeClr val="dk1"/>
              </a:solidFill>
              <a:prstDash val="solid"/>
              <a:miter/>
              <a:headEnd len="med" w="med" type="none"/>
              <a:tailEnd len="med" w="med" type="none"/>
            </a:ln>
          </p:spPr>
          <p:txBody>
            <a:bodyPr anchorCtr="0" anchor="t" bIns="50375" lIns="100775" rIns="100775" tIns="50375">
              <a:noAutofit/>
            </a:bodyPr>
            <a:lstStyle/>
            <a:p>
              <a:pPr indent="0" lvl="0" marL="0" marR="0" rtl="0" algn="l">
                <a:spcBef>
                  <a:spcPts val="0"/>
                </a:spcBef>
                <a:buNone/>
              </a:pPr>
              <a:r>
                <a:t/>
              </a:r>
              <a:endParaRPr b="0" baseline="0" i="0" sz="2400" u="none" cap="none" strike="noStrike">
                <a:solidFill>
                  <a:schemeClr val="dk1"/>
                </a:solidFill>
                <a:latin typeface="Times New Roman"/>
                <a:ea typeface="Times New Roman"/>
                <a:cs typeface="Times New Roman"/>
                <a:sym typeface="Times New Roman"/>
              </a:endParaRPr>
            </a:p>
          </p:txBody>
        </p:sp>
      </p:grpSp>
      <p:sp>
        <p:nvSpPr>
          <p:cNvPr id="169" name="Shape 169"/>
          <p:cNvSpPr txBox="1"/>
          <p:nvPr/>
        </p:nvSpPr>
        <p:spPr>
          <a:xfrm>
            <a:off x="5880421" y="1988840"/>
            <a:ext cx="2724026"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baseline="0" i="0" lang="es-CR" sz="1800" u="none" cap="none" strike="noStrike">
                <a:solidFill>
                  <a:srgbClr val="FF0000"/>
                </a:solidFill>
                <a:latin typeface="Arial"/>
                <a:ea typeface="Arial"/>
                <a:cs typeface="Arial"/>
                <a:sym typeface="Arial"/>
              </a:rPr>
              <a:t>Superclase</a:t>
            </a:r>
          </a:p>
        </p:txBody>
      </p:sp>
      <p:sp>
        <p:nvSpPr>
          <p:cNvPr id="170" name="Shape 170"/>
          <p:cNvSpPr txBox="1"/>
          <p:nvPr/>
        </p:nvSpPr>
        <p:spPr>
          <a:xfrm>
            <a:off x="5838762" y="4869160"/>
            <a:ext cx="2724026"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baseline="0" i="0" lang="es-CR" sz="1800" u="none" cap="none" strike="noStrike">
                <a:solidFill>
                  <a:srgbClr val="00B0F0"/>
                </a:solidFill>
                <a:latin typeface="Arial"/>
                <a:ea typeface="Arial"/>
                <a:cs typeface="Arial"/>
                <a:sym typeface="Arial"/>
              </a:rPr>
              <a:t>Subclase</a:t>
            </a:r>
          </a:p>
        </p:txBody>
      </p:sp>
      <p:cxnSp>
        <p:nvCxnSpPr>
          <p:cNvPr id="171" name="Shape 171"/>
          <p:cNvCxnSpPr/>
          <p:nvPr/>
        </p:nvCxnSpPr>
        <p:spPr>
          <a:xfrm flipH="1">
            <a:off x="6108658" y="3790232"/>
            <a:ext cx="1133774" cy="410292"/>
          </a:xfrm>
          <a:prstGeom prst="straightConnector1">
            <a:avLst/>
          </a:prstGeom>
          <a:noFill/>
          <a:ln cap="flat" cmpd="sng" w="9525">
            <a:solidFill>
              <a:schemeClr val="dk1"/>
            </a:solidFill>
            <a:prstDash val="solid"/>
            <a:round/>
            <a:headEnd len="med" w="med" type="none"/>
            <a:tailEnd len="med" w="med" type="none"/>
          </a:ln>
        </p:spPr>
      </p:cxnSp>
      <p:cxnSp>
        <p:nvCxnSpPr>
          <p:cNvPr id="172" name="Shape 172"/>
          <p:cNvCxnSpPr/>
          <p:nvPr/>
        </p:nvCxnSpPr>
        <p:spPr>
          <a:xfrm>
            <a:off x="7282785" y="3790232"/>
            <a:ext cx="896245" cy="410292"/>
          </a:xfrm>
          <a:prstGeom prst="straightConnector1">
            <a:avLst/>
          </a:prstGeom>
          <a:noFill/>
          <a:ln cap="flat" cmpd="sng" w="9525">
            <a:solidFill>
              <a:schemeClr val="dk1"/>
            </a:solidFill>
            <a:prstDash val="solid"/>
            <a:round/>
            <a:headEnd len="med" w="med" type="none"/>
            <a:tailEnd len="med" w="med" type="none"/>
          </a:ln>
        </p:spPr>
      </p:cxnSp>
      <p:sp>
        <p:nvSpPr>
          <p:cNvPr id="173" name="Shape 173"/>
          <p:cNvSpPr/>
          <p:nvPr/>
        </p:nvSpPr>
        <p:spPr>
          <a:xfrm rot="10800000">
            <a:off x="6918399" y="3284983"/>
            <a:ext cx="648071" cy="505246"/>
          </a:xfrm>
          <a:prstGeom prst="triangle">
            <a:avLst>
              <a:gd fmla="val 50000" name="adj"/>
            </a:avLst>
          </a:prstGeom>
          <a:noFill/>
          <a:ln cap="flat" cmpd="sng" w="127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174" name="Shape 174"/>
          <p:cNvCxnSpPr/>
          <p:nvPr/>
        </p:nvCxnSpPr>
        <p:spPr>
          <a:xfrm>
            <a:off x="7242434" y="3062860"/>
            <a:ext cx="0" cy="222124"/>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Modelo E-R</a:t>
            </a:r>
          </a:p>
        </p:txBody>
      </p:sp>
      <p:sp>
        <p:nvSpPr>
          <p:cNvPr id="180" name="Shape 180"/>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lnSpc>
                <a:spcPct val="80000"/>
              </a:lnSpc>
              <a:spcBef>
                <a:spcPts val="0"/>
              </a:spcBef>
              <a:buClr>
                <a:schemeClr val="accent2"/>
              </a:buClr>
              <a:buSzPct val="59160"/>
              <a:buFont typeface="Noto Symbol"/>
              <a:buChar char="◻"/>
            </a:pPr>
            <a:r>
              <a:rPr b="1" baseline="0" i="0" lang="es-CR" sz="2465" u="none" cap="none" strike="noStrike">
                <a:solidFill>
                  <a:schemeClr val="dk1"/>
                </a:solidFill>
                <a:latin typeface="Arial"/>
                <a:ea typeface="Arial"/>
                <a:cs typeface="Arial"/>
                <a:sym typeface="Arial"/>
              </a:rPr>
              <a:t>Algunas consideraciones de Subclase y Superclase </a:t>
            </a:r>
          </a:p>
          <a:p>
            <a:pPr indent="-284480" lvl="1" marL="640080" marR="0" rtl="0" algn="just">
              <a:lnSpc>
                <a:spcPct val="80000"/>
              </a:lnSpc>
              <a:spcBef>
                <a:spcPts val="550"/>
              </a:spcBef>
              <a:buClr>
                <a:schemeClr val="accent1"/>
              </a:buClr>
              <a:buSzPct val="70318"/>
              <a:buFont typeface="Noto Symbol"/>
              <a:buChar char="⬜"/>
            </a:pPr>
            <a:r>
              <a:rPr b="0" baseline="0" i="0" lang="es-CR" sz="2210" u="none" cap="none" strike="noStrike">
                <a:solidFill>
                  <a:schemeClr val="dk1"/>
                </a:solidFill>
                <a:latin typeface="Arial"/>
                <a:ea typeface="Arial"/>
                <a:cs typeface="Arial"/>
                <a:sym typeface="Arial"/>
              </a:rPr>
              <a:t>Una instancia de subtipo </a:t>
            </a:r>
            <a:r>
              <a:rPr b="1" baseline="0" i="0" lang="es-CR" sz="2210" u="none" cap="none" strike="noStrike">
                <a:solidFill>
                  <a:schemeClr val="dk1"/>
                </a:solidFill>
                <a:latin typeface="Arial"/>
                <a:ea typeface="Arial"/>
                <a:cs typeface="Arial"/>
                <a:sym typeface="Arial"/>
              </a:rPr>
              <a:t>también es instancia del supertipo </a:t>
            </a:r>
            <a:r>
              <a:rPr b="0" baseline="0" i="0" lang="es-CR" sz="2210" u="none" cap="none" strike="noStrike">
                <a:solidFill>
                  <a:schemeClr val="dk1"/>
                </a:solidFill>
                <a:latin typeface="Arial"/>
                <a:ea typeface="Arial"/>
                <a:cs typeface="Arial"/>
                <a:sym typeface="Arial"/>
              </a:rPr>
              <a:t>y es la misma instancia, pero con un papel específico distinto. </a:t>
            </a:r>
          </a:p>
          <a:p>
            <a:pPr indent="-284480" lvl="1" marL="640080" marR="0" rtl="0" algn="just">
              <a:lnSpc>
                <a:spcPct val="80000"/>
              </a:lnSpc>
              <a:spcBef>
                <a:spcPts val="550"/>
              </a:spcBef>
              <a:buClr>
                <a:schemeClr val="accent1"/>
              </a:buClr>
              <a:buSzPct val="70318"/>
              <a:buFont typeface="Noto Symbol"/>
              <a:buChar char="⬜"/>
            </a:pPr>
            <a:r>
              <a:rPr b="0" baseline="0" i="0" lang="es-CR" sz="2210" u="none" cap="none" strike="noStrike">
                <a:solidFill>
                  <a:schemeClr val="dk1"/>
                </a:solidFill>
                <a:latin typeface="Arial"/>
                <a:ea typeface="Arial"/>
                <a:cs typeface="Arial"/>
                <a:sym typeface="Arial"/>
              </a:rPr>
              <a:t>Una instancia no puede existir sólo por ser miembro de un subtipo: también </a:t>
            </a:r>
            <a:r>
              <a:rPr b="1" baseline="0" i="0" lang="es-CR" sz="2210" u="none" cap="none" strike="noStrike">
                <a:solidFill>
                  <a:schemeClr val="dk1"/>
                </a:solidFill>
                <a:latin typeface="Arial"/>
                <a:ea typeface="Arial"/>
                <a:cs typeface="Arial"/>
                <a:sym typeface="Arial"/>
              </a:rPr>
              <a:t>debe ser miembro del supertipo </a:t>
            </a:r>
          </a:p>
          <a:p>
            <a:pPr indent="-284480" lvl="1" marL="640080" marR="0" rtl="0" algn="just">
              <a:lnSpc>
                <a:spcPct val="80000"/>
              </a:lnSpc>
              <a:spcBef>
                <a:spcPts val="550"/>
              </a:spcBef>
              <a:buClr>
                <a:schemeClr val="accent1"/>
              </a:buClr>
              <a:buSzPct val="70318"/>
              <a:buFont typeface="Noto Symbol"/>
              <a:buChar char="⬜"/>
            </a:pPr>
            <a:r>
              <a:rPr b="0" baseline="0" i="0" lang="es-CR" sz="2210" u="none" cap="none" strike="noStrike">
                <a:solidFill>
                  <a:schemeClr val="dk1"/>
                </a:solidFill>
                <a:latin typeface="Arial"/>
                <a:ea typeface="Arial"/>
                <a:cs typeface="Arial"/>
                <a:sym typeface="Arial"/>
              </a:rPr>
              <a:t>Una instancia del supertipo </a:t>
            </a:r>
            <a:r>
              <a:rPr b="1" baseline="0" i="0" lang="es-CR" sz="2210" u="none" cap="none" strike="noStrike">
                <a:solidFill>
                  <a:schemeClr val="dk1"/>
                </a:solidFill>
                <a:latin typeface="Arial"/>
                <a:ea typeface="Arial"/>
                <a:cs typeface="Arial"/>
                <a:sym typeface="Arial"/>
              </a:rPr>
              <a:t>puede no ser miembro de ningún subtipo </a:t>
            </a:r>
          </a:p>
          <a:p>
            <a:pPr indent="-226123" lvl="0" marL="320040" marR="0" rtl="0" algn="just">
              <a:lnSpc>
                <a:spcPct val="80000"/>
              </a:lnSpc>
              <a:spcBef>
                <a:spcPts val="700"/>
              </a:spcBef>
              <a:buClr>
                <a:schemeClr val="accent2"/>
              </a:buClr>
              <a:buFont typeface="Noto Symbol"/>
              <a:buNone/>
            </a:pPr>
            <a:r>
              <a:t/>
            </a:r>
            <a:endParaRPr b="0" baseline="0" i="0" sz="2465" u="none" cap="none" strike="noStrike">
              <a:solidFill>
                <a:schemeClr val="dk1"/>
              </a:solidFill>
              <a:latin typeface="Arial"/>
              <a:ea typeface="Arial"/>
              <a:cs typeface="Arial"/>
              <a:sym typeface="Arial"/>
            </a:endParaRPr>
          </a:p>
          <a:p>
            <a:pPr indent="-320040" lvl="0" marL="320040" marR="0" rtl="0" algn="just">
              <a:lnSpc>
                <a:spcPct val="80000"/>
              </a:lnSpc>
              <a:spcBef>
                <a:spcPts val="700"/>
              </a:spcBef>
              <a:buClr>
                <a:schemeClr val="accent2"/>
              </a:buClr>
              <a:buSzPct val="59160"/>
              <a:buFont typeface="Noto Symbol"/>
              <a:buChar char="◻"/>
            </a:pPr>
            <a:r>
              <a:rPr b="1" baseline="0" i="0" lang="es-CR" sz="2465" u="none" cap="none" strike="noStrike">
                <a:solidFill>
                  <a:schemeClr val="dk1"/>
                </a:solidFill>
                <a:latin typeface="Arial"/>
                <a:ea typeface="Arial"/>
                <a:cs typeface="Arial"/>
                <a:sym typeface="Arial"/>
              </a:rPr>
              <a:t>¿Cuándo utilizar Subclases? </a:t>
            </a:r>
          </a:p>
          <a:p>
            <a:pPr indent="-284480" lvl="1" marL="640080" marR="0" rtl="0" algn="just">
              <a:lnSpc>
                <a:spcPct val="80000"/>
              </a:lnSpc>
              <a:spcBef>
                <a:spcPts val="550"/>
              </a:spcBef>
              <a:buClr>
                <a:schemeClr val="accent1"/>
              </a:buClr>
              <a:buSzPct val="70318"/>
              <a:buFont typeface="Noto Symbol"/>
              <a:buChar char="⬜"/>
            </a:pPr>
            <a:r>
              <a:rPr b="0" baseline="0" i="0" lang="es-CR" sz="2210" u="none" cap="none" strike="noStrike">
                <a:solidFill>
                  <a:schemeClr val="dk1"/>
                </a:solidFill>
                <a:latin typeface="Arial"/>
                <a:ea typeface="Arial"/>
                <a:cs typeface="Arial"/>
                <a:sym typeface="Arial"/>
              </a:rPr>
              <a:t>Cuando hay atributos que sólo tienen sentido para algunas instancias de un tipo y no para todas. </a:t>
            </a:r>
          </a:p>
          <a:p>
            <a:pPr indent="-284480" lvl="1" marL="640080" marR="0" rtl="0" algn="just">
              <a:lnSpc>
                <a:spcPct val="80000"/>
              </a:lnSpc>
              <a:spcBef>
                <a:spcPts val="550"/>
              </a:spcBef>
              <a:buClr>
                <a:schemeClr val="accent1"/>
              </a:buClr>
              <a:buSzPct val="70318"/>
              <a:buFont typeface="Noto Symbol"/>
              <a:buChar char="⬜"/>
            </a:pPr>
            <a:r>
              <a:rPr b="0" baseline="0" i="0" lang="es-CR" sz="2210" u="none" cap="none" strike="noStrike">
                <a:solidFill>
                  <a:schemeClr val="dk1"/>
                </a:solidFill>
                <a:latin typeface="Arial"/>
                <a:ea typeface="Arial"/>
                <a:cs typeface="Arial"/>
                <a:sym typeface="Arial"/>
              </a:rPr>
              <a:t>Cuando hay tipos de relación en los que sólo participan algunas entidades de un tipo y no todas. </a:t>
            </a:r>
          </a:p>
          <a:p>
            <a:pPr indent="-226123" lvl="0" marL="320040" marR="0" rtl="0" algn="just">
              <a:lnSpc>
                <a:spcPct val="80000"/>
              </a:lnSpc>
              <a:spcBef>
                <a:spcPts val="700"/>
              </a:spcBef>
              <a:buClr>
                <a:schemeClr val="accent2"/>
              </a:buClr>
              <a:buFont typeface="Noto Symbol"/>
              <a:buNone/>
            </a:pPr>
            <a:r>
              <a:t/>
            </a:r>
            <a:endParaRPr b="0" baseline="0" i="0" sz="2465"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Intermedio">
  <a:themeElements>
    <a:clrScheme name="Intermedio">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