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57"/>
  </p:notesMasterIdLst>
  <p:sldIdLst>
    <p:sldId id="298" r:id="rId2"/>
    <p:sldId id="257" r:id="rId3"/>
    <p:sldId id="299" r:id="rId4"/>
    <p:sldId id="300" r:id="rId5"/>
    <p:sldId id="301" r:id="rId6"/>
    <p:sldId id="302" r:id="rId7"/>
    <p:sldId id="303" r:id="rId8"/>
    <p:sldId id="351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78BBA-8E46-4B0B-B18B-9A324ACF87CD}" type="datetimeFigureOut">
              <a:rPr lang="es-CR" smtClean="0"/>
              <a:t>12/11/2015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C82A2-7F42-42E9-9EEC-44CF65CE356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1792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3130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B147540-372D-4DC0-AFF0-FFDE23F5BDDA}" type="datetimeFigureOut">
              <a:rPr lang="es-CR" smtClean="0"/>
              <a:pPr/>
              <a:t>12/11/2015</a:t>
            </a:fld>
            <a:endParaRPr lang="es-C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12/11/2015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B147540-372D-4DC0-AFF0-FFDE23F5BDDA}" type="datetimeFigureOut">
              <a:rPr lang="es-CR" smtClean="0"/>
              <a:pPr/>
              <a:t>12/11/2015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12/11/2015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12/11/2015</a:t>
            </a:fld>
            <a:endParaRPr lang="es-CR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147540-372D-4DC0-AFF0-FFDE23F5BDDA}" type="datetimeFigureOut">
              <a:rPr lang="es-CR" smtClean="0"/>
              <a:pPr/>
              <a:t>12/11/2015</a:t>
            </a:fld>
            <a:endParaRPr lang="es-C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147540-372D-4DC0-AFF0-FFDE23F5BDDA}" type="datetimeFigureOut">
              <a:rPr lang="es-CR" smtClean="0"/>
              <a:pPr/>
              <a:t>12/11/2015</a:t>
            </a:fld>
            <a:endParaRPr lang="es-CR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12/11/2015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12/11/2015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540-372D-4DC0-AFF0-FFDE23F5BDDA}" type="datetimeFigureOut">
              <a:rPr lang="es-CR" smtClean="0"/>
              <a:pPr/>
              <a:t>12/11/2015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B147540-372D-4DC0-AFF0-FFDE23F5BDDA}" type="datetimeFigureOut">
              <a:rPr lang="es-CR" smtClean="0"/>
              <a:pPr/>
              <a:t>12/11/2015</a:t>
            </a:fld>
            <a:endParaRPr lang="es-CR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147540-372D-4DC0-AFF0-FFDE23F5BDDA}" type="datetimeFigureOut">
              <a:rPr lang="es-CR" smtClean="0"/>
              <a:pPr/>
              <a:t>12/11/2015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45A6DB-3B7A-4686-9FC4-ED6EC8B5BF99}" type="slidenum">
              <a:rPr lang="es-CR" smtClean="0"/>
              <a:pPr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11560" y="3356992"/>
            <a:ext cx="7854696" cy="211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  <a:spcBef>
                <a:spcPts val="0"/>
              </a:spcBef>
              <a:buSzPct val="25000"/>
            </a:pPr>
            <a:r>
              <a:rPr lang="es-CR" sz="4000" b="1" i="1" dirty="0">
                <a:latin typeface="Arial"/>
                <a:ea typeface="Arial"/>
                <a:cs typeface="Arial"/>
                <a:sym typeface="Arial"/>
              </a:rPr>
              <a:t>Diseño de Modelos de Bases de Datos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s-CR" sz="2400" b="0" i="0" u="none" strike="noStrike" cap="none" baseline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Efrén Jiménez Delgado</a:t>
            </a:r>
            <a:endParaRPr lang="es-CR" sz="2400" b="0" i="0" u="none" strike="noStrike" cap="none" baseline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331913" y="1168400"/>
            <a:ext cx="6477000" cy="1828800"/>
          </a:xfrm>
        </p:spPr>
        <p:txBody>
          <a:bodyPr>
            <a:normAutofit/>
          </a:bodyPr>
          <a:lstStyle/>
          <a:p>
            <a:pPr algn="ctr"/>
            <a:r>
              <a: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3012476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496755" cy="54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8200"/>
            <a:ext cx="8172943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81105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2000"/>
            <a:ext cx="8008168" cy="50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2000"/>
            <a:ext cx="8021787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8119437" cy="49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229600" cy="5394960"/>
          </a:xfrm>
          <a:prstGeom prst="rect">
            <a:avLst/>
          </a:prstGeom>
        </p:spPr>
      </p:pic>
      <p:sp>
        <p:nvSpPr>
          <p:cNvPr id="3" name="Flecha abajo 2"/>
          <p:cNvSpPr/>
          <p:nvPr/>
        </p:nvSpPr>
        <p:spPr>
          <a:xfrm rot="16200000">
            <a:off x="1333500" y="952500"/>
            <a:ext cx="762000" cy="685800"/>
          </a:xfrm>
          <a:prstGeom prst="downArrow">
            <a:avLst/>
          </a:prstGeom>
          <a:solidFill>
            <a:srgbClr val="146EA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0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342561" cy="53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8185825" cy="52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8153400" cy="52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Conceptos Básicos de SQL</a:t>
            </a:r>
          </a:p>
          <a:p>
            <a:r>
              <a:rPr lang="es-CR" dirty="0" smtClean="0"/>
              <a:t>Taller SQL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734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8200"/>
            <a:ext cx="8162925" cy="51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0"/>
            <a:ext cx="8296069" cy="52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297854" cy="5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0"/>
            <a:ext cx="8234003" cy="528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180568" cy="51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38200"/>
            <a:ext cx="7943917" cy="4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790689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8200"/>
            <a:ext cx="817930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8153400" cy="49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8235325" cy="53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61" y="457200"/>
            <a:ext cx="887694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8092009" cy="50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798872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9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8158124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8200853" cy="50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799"/>
            <a:ext cx="7902945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875366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8219618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162727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62000"/>
            <a:ext cx="8001057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38200"/>
            <a:ext cx="7815262" cy="50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8124825" cy="5086760"/>
          </a:xfrm>
          <a:prstGeom prst="rect">
            <a:avLst/>
          </a:prstGeom>
        </p:spPr>
      </p:pic>
      <p:sp>
        <p:nvSpPr>
          <p:cNvPr id="3" name="Flecha abajo 2"/>
          <p:cNvSpPr/>
          <p:nvPr/>
        </p:nvSpPr>
        <p:spPr>
          <a:xfrm rot="16200000">
            <a:off x="2857500" y="1028700"/>
            <a:ext cx="762000" cy="685800"/>
          </a:xfrm>
          <a:prstGeom prst="downArrow">
            <a:avLst/>
          </a:prstGeom>
          <a:solidFill>
            <a:srgbClr val="146EA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597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819620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7806632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38200"/>
            <a:ext cx="8061815" cy="50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05585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7893267" cy="51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8028407" cy="49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62000"/>
            <a:ext cx="7936302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8414759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7961168" cy="50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8200"/>
            <a:ext cx="8008168" cy="50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78295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8298843" cy="51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8103767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801021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8171325" cy="5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8126192" cy="52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8092776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0"/>
            <a:ext cx="8382233" cy="54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8304510" cy="53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604837"/>
            <a:ext cx="81343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7974677" cy="5124450"/>
          </a:xfrm>
          <a:prstGeom prst="rect">
            <a:avLst/>
          </a:prstGeom>
        </p:spPr>
      </p:pic>
      <p:sp>
        <p:nvSpPr>
          <p:cNvPr id="5" name="Flecha abajo 4"/>
          <p:cNvSpPr/>
          <p:nvPr/>
        </p:nvSpPr>
        <p:spPr>
          <a:xfrm rot="16200000">
            <a:off x="1485900" y="952500"/>
            <a:ext cx="762000" cy="685800"/>
          </a:xfrm>
          <a:prstGeom prst="downArrow">
            <a:avLst/>
          </a:prstGeom>
          <a:solidFill>
            <a:srgbClr val="146EA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2333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418</TotalTime>
  <Words>22</Words>
  <Application>Microsoft Office PowerPoint</Application>
  <PresentationFormat>Presentación en pantalla (4:3)</PresentationFormat>
  <Paragraphs>7</Paragraphs>
  <Slides>55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62" baseType="lpstr">
      <vt:lpstr>Arial</vt:lpstr>
      <vt:lpstr>Calibri</vt:lpstr>
      <vt:lpstr>Noto Symbol</vt:lpstr>
      <vt:lpstr>Tw Cen MT</vt:lpstr>
      <vt:lpstr>Wingdings</vt:lpstr>
      <vt:lpstr>Wingdings 2</vt:lpstr>
      <vt:lpstr>Intermedio</vt:lpstr>
      <vt:lpstr>Fundamentos de bases de datos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Ticofrut S.A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Allan Murillo Alfaro</dc:creator>
  <cp:lastModifiedBy>Efrén</cp:lastModifiedBy>
  <cp:revision>26</cp:revision>
  <dcterms:created xsi:type="dcterms:W3CDTF">2013-10-03T19:28:48Z</dcterms:created>
  <dcterms:modified xsi:type="dcterms:W3CDTF">2015-11-12T18:16:42Z</dcterms:modified>
</cp:coreProperties>
</file>