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200" b="0" i="0" u="none" strike="noStrike" cap="none" baseline="0">
                <a:solidFill>
                  <a:schemeClr val="dk1"/>
                </a:solidFill>
                <a:latin typeface="Calibri"/>
                <a:ea typeface="Calibri"/>
                <a:cs typeface="Calibri"/>
                <a:sym typeface="Calibri"/>
              </a:defRPr>
            </a:lvl2pPr>
            <a:lvl3pPr marL="914400" marR="0" indent="0" algn="l" rtl="0">
              <a:spcBef>
                <a:spcPts val="0"/>
              </a:spcBef>
              <a:defRPr sz="1200" b="0" i="0" u="none" strike="noStrike" cap="none" baseline="0">
                <a:solidFill>
                  <a:schemeClr val="dk1"/>
                </a:solidFill>
                <a:latin typeface="Calibri"/>
                <a:ea typeface="Calibri"/>
                <a:cs typeface="Calibri"/>
                <a:sym typeface="Calibri"/>
              </a:defRPr>
            </a:lvl3pPr>
            <a:lvl4pPr marL="1371600" marR="0" indent="0" algn="l" rtl="0">
              <a:spcBef>
                <a:spcPts val="0"/>
              </a:spcBef>
              <a:defRPr sz="1200" b="0" i="0" u="none" strike="noStrike" cap="none" baseline="0">
                <a:solidFill>
                  <a:schemeClr val="dk1"/>
                </a:solidFill>
                <a:latin typeface="Calibri"/>
                <a:ea typeface="Calibri"/>
                <a:cs typeface="Calibri"/>
                <a:sym typeface="Calibri"/>
              </a:defRPr>
            </a:lvl4pPr>
            <a:lvl5pPr marL="1828800" marR="0" indent="0" algn="l" rtl="0">
              <a:spcBef>
                <a:spcPts val="0"/>
              </a:spcBef>
              <a:defRPr sz="1200" b="0" i="0" u="none" strike="noStrike" cap="none" baseline="0">
                <a:solidFill>
                  <a:schemeClr val="dk1"/>
                </a:solidFill>
                <a:latin typeface="Calibri"/>
                <a:ea typeface="Calibri"/>
                <a:cs typeface="Calibri"/>
                <a:sym typeface="Calibri"/>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baseline="0">
                <a:solidFill>
                  <a:schemeClr val="dk1"/>
                </a:solidFill>
                <a:latin typeface="Calibri"/>
                <a:ea typeface="Calibri"/>
                <a:cs typeface="Calibri"/>
                <a:sym typeface="Calibri"/>
              </a:rPr>
              <a:t>‹Nº›</a:t>
            </a:fld>
            <a:endParaRPr lang="es-C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72996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1" name="Shape 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67299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9501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3903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40012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2424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29458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1603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11312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6575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1849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2" name="Shape 24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43" name="Shape 24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baseline="0">
                <a:solidFill>
                  <a:schemeClr val="dk1"/>
                </a:solidFill>
                <a:latin typeface="Calibri"/>
                <a:ea typeface="Calibri"/>
                <a:cs typeface="Calibri"/>
                <a:sym typeface="Calibri"/>
              </a:rPr>
              <a:t>19</a:t>
            </a:fld>
            <a:endParaRPr lang="es-CR"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3684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60920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06581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9459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60887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51922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73" name="Shape 2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9071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81" name="Shape 2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64401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87" name="Shape 2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65219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93" name="Shape 2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67646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4062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06" name="Shape 3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3038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81033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0901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700144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4078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30" name="Shape 3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04667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36" name="Shape 3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18401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42" name="Shape 3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18737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48" name="Shape 3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425958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56" name="Shape 3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12713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62" name="Shape 3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4730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63543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974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67286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43676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85992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0973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bg>
      <p:bgPr>
        <a:solidFill>
          <a:schemeClr val="dk2"/>
        </a:solidFill>
        <a:effectLst/>
      </p:bgPr>
    </p:bg>
    <p:spTree>
      <p:nvGrpSpPr>
        <p:cNvPr id="1" name="Shape 17"/>
        <p:cNvGrpSpPr/>
        <p:nvPr/>
      </p:nvGrpSpPr>
      <p:grpSpPr>
        <a:xfrm>
          <a:off x="0" y="0"/>
          <a:ext cx="0" cy="0"/>
          <a:chOff x="0" y="0"/>
          <a:chExt cx="0" cy="0"/>
        </a:xfrm>
      </p:grpSpPr>
      <p:sp>
        <p:nvSpPr>
          <p:cNvPr id="18" name="Shape 18"/>
          <p:cNvSpPr/>
          <p:nvPr/>
        </p:nvSpPr>
        <p:spPr>
          <a:xfrm>
            <a:off x="0" y="5971032"/>
            <a:ext cx="9144000" cy="886967"/>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9" name="Shape 19"/>
          <p:cNvSpPr/>
          <p:nvPr/>
        </p:nvSpPr>
        <p:spPr>
          <a:xfrm>
            <a:off x="-9144" y="6053328"/>
            <a:ext cx="2249424" cy="71323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0" name="Shape 20"/>
          <p:cNvSpPr/>
          <p:nvPr/>
        </p:nvSpPr>
        <p:spPr>
          <a:xfrm>
            <a:off x="2359151" y="6044183"/>
            <a:ext cx="6784847" cy="713232"/>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1" name="Shape 21"/>
          <p:cNvSpPr txBox="1">
            <a:spLocks noGrp="1"/>
          </p:cNvSpPr>
          <p:nvPr>
            <p:ph type="ctrTitle"/>
          </p:nvPr>
        </p:nvSpPr>
        <p:spPr>
          <a:xfrm>
            <a:off x="2362200" y="4038600"/>
            <a:ext cx="6476999" cy="1828800"/>
          </a:xfrm>
          <a:prstGeom prst="rect">
            <a:avLst/>
          </a:prstGeom>
          <a:noFill/>
          <a:ln>
            <a:noFill/>
          </a:ln>
        </p:spPr>
        <p:txBody>
          <a:bodyPr lIns="91425" tIns="91425" rIns="91425" bIns="91425" anchor="b" anchorCtr="0"/>
          <a:lstStyle>
            <a:lvl1pPr marL="0" marR="0" indent="0" algn="l" rtl="0">
              <a:spcBef>
                <a:spcPts val="0"/>
              </a:spcBef>
              <a:buClr>
                <a:schemeClr val="lt2"/>
              </a:buClr>
              <a:buFont typeface="Arial"/>
              <a:buNone/>
              <a:defRPr sz="4400" b="0" i="0" u="none" strike="noStrike" cap="none" baseline="0">
                <a:solidFill>
                  <a:schemeClr val="lt2"/>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2" name="Shape 22"/>
          <p:cNvSpPr txBox="1">
            <a:spLocks noGrp="1"/>
          </p:cNvSpPr>
          <p:nvPr>
            <p:ph type="subTitle" idx="1"/>
          </p:nvPr>
        </p:nvSpPr>
        <p:spPr>
          <a:xfrm>
            <a:off x="2362200" y="6050037"/>
            <a:ext cx="6705599" cy="685799"/>
          </a:xfrm>
          <a:prstGeom prst="rect">
            <a:avLst/>
          </a:prstGeom>
          <a:noFill/>
          <a:ln>
            <a:noFill/>
          </a:ln>
        </p:spPr>
        <p:txBody>
          <a:bodyPr lIns="91425" tIns="91425" rIns="91425" bIns="91425" anchor="ctr" anchorCtr="0"/>
          <a:lstStyle>
            <a:lvl1pPr marL="0" marR="0" indent="0" algn="l" rtl="0">
              <a:spcBef>
                <a:spcPts val="700"/>
              </a:spcBef>
              <a:buClr>
                <a:schemeClr val="accent2"/>
              </a:buClr>
              <a:buFont typeface="Noto Symbol"/>
              <a:buNone/>
              <a:defRPr sz="2600" b="0" i="0" u="none" strike="noStrike" cap="none" baseline="0">
                <a:solidFill>
                  <a:srgbClr val="FFFFFF"/>
                </a:solidFill>
                <a:latin typeface="Arial"/>
                <a:ea typeface="Arial"/>
                <a:cs typeface="Arial"/>
                <a:sym typeface="Arial"/>
              </a:defRPr>
            </a:lvl1pPr>
            <a:lvl2pPr marL="457200" marR="0" indent="0" algn="ctr" rtl="0">
              <a:spcBef>
                <a:spcPts val="550"/>
              </a:spcBef>
              <a:buClr>
                <a:schemeClr val="accent1"/>
              </a:buClr>
              <a:buFont typeface="Noto Symbol"/>
              <a:buNone/>
              <a:defRPr sz="2600" b="0" i="0" u="none" strike="noStrike" cap="none" baseline="0">
                <a:solidFill>
                  <a:schemeClr val="lt1"/>
                </a:solidFill>
                <a:latin typeface="Arial"/>
                <a:ea typeface="Arial"/>
                <a:cs typeface="Arial"/>
                <a:sym typeface="Arial"/>
              </a:defRPr>
            </a:lvl2pPr>
            <a:lvl3pPr marL="914400" marR="0" indent="0" algn="ctr" rtl="0">
              <a:spcBef>
                <a:spcPts val="500"/>
              </a:spcBef>
              <a:buClr>
                <a:schemeClr val="accent2"/>
              </a:buClr>
              <a:buFont typeface="Noto Symbol"/>
              <a:buNone/>
              <a:defRPr sz="2300" b="0" i="0" u="none" strike="noStrike" cap="none" baseline="0">
                <a:solidFill>
                  <a:schemeClr val="lt1"/>
                </a:solidFill>
                <a:latin typeface="Arial"/>
                <a:ea typeface="Arial"/>
                <a:cs typeface="Arial"/>
                <a:sym typeface="Arial"/>
              </a:defRPr>
            </a:lvl3pPr>
            <a:lvl4pPr marL="1371600" marR="0" indent="0" algn="ctr" rtl="0">
              <a:spcBef>
                <a:spcPts val="400"/>
              </a:spcBef>
              <a:buClr>
                <a:schemeClr val="accent3"/>
              </a:buClr>
              <a:buFont typeface="Noto Symbol"/>
              <a:buNone/>
              <a:defRPr sz="2000" b="0" i="0" u="none" strike="noStrike" cap="none" baseline="0">
                <a:solidFill>
                  <a:schemeClr val="lt1"/>
                </a:solidFill>
                <a:latin typeface="Arial"/>
                <a:ea typeface="Arial"/>
                <a:cs typeface="Arial"/>
                <a:sym typeface="Arial"/>
              </a:defRPr>
            </a:lvl4pPr>
            <a:lvl5pPr marL="1828800" marR="0" indent="0" algn="ctr" rtl="0">
              <a:spcBef>
                <a:spcPts val="400"/>
              </a:spcBef>
              <a:buClr>
                <a:schemeClr val="accent4"/>
              </a:buClr>
              <a:buFont typeface="Noto Symbol"/>
              <a:buNone/>
              <a:defRPr sz="2000" b="0" i="0" u="none" strike="noStrike" cap="none" baseline="0">
                <a:solidFill>
                  <a:schemeClr val="lt1"/>
                </a:solidFill>
                <a:latin typeface="Arial"/>
                <a:ea typeface="Arial"/>
                <a:cs typeface="Arial"/>
                <a:sym typeface="Arial"/>
              </a:defRPr>
            </a:lvl5pPr>
            <a:lvl6pPr marL="2286000" marR="0" indent="0" algn="ctr" rtl="0">
              <a:spcBef>
                <a:spcPts val="360"/>
              </a:spcBef>
              <a:buClr>
                <a:schemeClr val="accent1"/>
              </a:buClr>
              <a:buFont typeface="Noto Symbol"/>
              <a:buNone/>
              <a:defRPr sz="1800" b="0" i="0" u="none" strike="noStrike" cap="none" baseline="0">
                <a:solidFill>
                  <a:schemeClr val="lt1"/>
                </a:solidFill>
                <a:latin typeface="Arial"/>
                <a:ea typeface="Arial"/>
                <a:cs typeface="Arial"/>
                <a:sym typeface="Arial"/>
              </a:defRPr>
            </a:lvl6pPr>
            <a:lvl7pPr marL="2743200" marR="0" indent="0" algn="ctr" rtl="0">
              <a:spcBef>
                <a:spcPts val="360"/>
              </a:spcBef>
              <a:buClr>
                <a:schemeClr val="accent2"/>
              </a:buClr>
              <a:buFont typeface="Noto Symbol"/>
              <a:buNone/>
              <a:defRPr sz="1800" b="0" i="0" u="none" strike="noStrike" cap="none" baseline="0">
                <a:solidFill>
                  <a:schemeClr val="lt1"/>
                </a:solidFill>
                <a:latin typeface="Arial"/>
                <a:ea typeface="Arial"/>
                <a:cs typeface="Arial"/>
                <a:sym typeface="Arial"/>
              </a:defRPr>
            </a:lvl7pPr>
            <a:lvl8pPr marL="3200400" marR="0" indent="0" algn="ctr" rtl="0">
              <a:spcBef>
                <a:spcPts val="360"/>
              </a:spcBef>
              <a:buClr>
                <a:schemeClr val="accent3"/>
              </a:buClr>
              <a:buFont typeface="Noto Symbol"/>
              <a:buNone/>
              <a:defRPr sz="1800" b="0" i="0" u="none" strike="noStrike" cap="none" baseline="0">
                <a:solidFill>
                  <a:schemeClr val="lt1"/>
                </a:solidFill>
                <a:latin typeface="Arial"/>
                <a:ea typeface="Arial"/>
                <a:cs typeface="Arial"/>
                <a:sym typeface="Arial"/>
              </a:defRPr>
            </a:lvl8pPr>
            <a:lvl9pPr marL="3657600" marR="0" indent="0" algn="ctr" rtl="0">
              <a:spcBef>
                <a:spcPts val="360"/>
              </a:spcBef>
              <a:buClr>
                <a:schemeClr val="accent4"/>
              </a:buClr>
              <a:buFont typeface="Noto Symbol"/>
              <a:buNone/>
              <a:defRPr sz="1800" b="0" i="0" u="none" strike="noStrike" cap="none" baseline="0">
                <a:solidFill>
                  <a:schemeClr val="lt1"/>
                </a:solidFill>
                <a:latin typeface="Arial"/>
                <a:ea typeface="Arial"/>
                <a:cs typeface="Arial"/>
                <a:sym typeface="Arial"/>
              </a:defRPr>
            </a:lvl9pPr>
          </a:lstStyle>
          <a:p>
            <a:endParaRPr/>
          </a:p>
        </p:txBody>
      </p:sp>
      <p:sp>
        <p:nvSpPr>
          <p:cNvPr id="23" name="Shape 23"/>
          <p:cNvSpPr txBox="1">
            <a:spLocks noGrp="1"/>
          </p:cNvSpPr>
          <p:nvPr>
            <p:ph type="dt" idx="10"/>
          </p:nvPr>
        </p:nvSpPr>
        <p:spPr>
          <a:xfrm>
            <a:off x="76200" y="6068698"/>
            <a:ext cx="2057400" cy="685799"/>
          </a:xfrm>
          <a:prstGeom prst="rect">
            <a:avLst/>
          </a:prstGeom>
          <a:noFill/>
          <a:ln>
            <a:noFill/>
          </a:ln>
        </p:spPr>
        <p:txBody>
          <a:bodyPr lIns="91425" tIns="91425" rIns="91425" bIns="91425" anchor="ctr" anchorCtr="0"/>
          <a:lstStyle>
            <a:lvl1pPr marL="0" marR="0" indent="0" algn="ctr" rtl="0">
              <a:spcBef>
                <a:spcPts val="0"/>
              </a:spcBef>
              <a:defRPr sz="2000" b="0" i="0" u="none" strike="noStrike" cap="none" baseline="0">
                <a:solidFill>
                  <a:srgbClr val="FFFFFF"/>
                </a:solidFill>
                <a:latin typeface="Arial"/>
                <a:ea typeface="Arial"/>
                <a:cs typeface="Arial"/>
                <a:sym typeface="Arial"/>
              </a:defRPr>
            </a:lvl1pPr>
            <a:lvl2pPr marL="457200" marR="0" indent="0" algn="l" rtl="0">
              <a:spcBef>
                <a:spcPts val="0"/>
              </a:spcBef>
              <a:defRPr sz="1800" b="0" i="0" u="none" strike="noStrike" cap="none" baseline="0">
                <a:solidFill>
                  <a:schemeClr val="lt1"/>
                </a:solidFill>
                <a:latin typeface="Arial"/>
                <a:ea typeface="Arial"/>
                <a:cs typeface="Arial"/>
                <a:sym typeface="Arial"/>
              </a:defRPr>
            </a:lvl2pPr>
            <a:lvl3pPr marL="914400" marR="0" indent="0" algn="l" rtl="0">
              <a:spcBef>
                <a:spcPts val="0"/>
              </a:spcBef>
              <a:defRPr sz="1800" b="0" i="0" u="none" strike="noStrike" cap="none" baseline="0">
                <a:solidFill>
                  <a:schemeClr val="lt1"/>
                </a:solidFill>
                <a:latin typeface="Arial"/>
                <a:ea typeface="Arial"/>
                <a:cs typeface="Arial"/>
                <a:sym typeface="Arial"/>
              </a:defRPr>
            </a:lvl3pPr>
            <a:lvl4pPr marL="1371600" marR="0" indent="0" algn="l" rtl="0">
              <a:spcBef>
                <a:spcPts val="0"/>
              </a:spcBef>
              <a:defRPr sz="1800" b="0" i="0" u="none" strike="noStrike" cap="none" baseline="0">
                <a:solidFill>
                  <a:schemeClr val="lt1"/>
                </a:solidFill>
                <a:latin typeface="Arial"/>
                <a:ea typeface="Arial"/>
                <a:cs typeface="Arial"/>
                <a:sym typeface="Arial"/>
              </a:defRPr>
            </a:lvl4pPr>
            <a:lvl5pPr marL="1828800" marR="0" indent="0" algn="l" rtl="0">
              <a:spcBef>
                <a:spcPts val="0"/>
              </a:spcBef>
              <a:defRPr sz="1800" b="0" i="0" u="none" strike="noStrike" cap="none" baseline="0">
                <a:solidFill>
                  <a:schemeClr val="lt1"/>
                </a:solidFill>
                <a:latin typeface="Arial"/>
                <a:ea typeface="Arial"/>
                <a:cs typeface="Arial"/>
                <a:sym typeface="Arial"/>
              </a:defRPr>
            </a:lvl5pPr>
            <a:lvl6pPr marL="2286000" marR="0" indent="0" algn="l" rtl="0">
              <a:spcBef>
                <a:spcPts val="0"/>
              </a:spcBef>
              <a:defRPr sz="1800" b="0" i="0" u="none" strike="noStrike" cap="none" baseline="0">
                <a:solidFill>
                  <a:schemeClr val="lt1"/>
                </a:solidFill>
                <a:latin typeface="Arial"/>
                <a:ea typeface="Arial"/>
                <a:cs typeface="Arial"/>
                <a:sym typeface="Arial"/>
              </a:defRPr>
            </a:lvl6pPr>
            <a:lvl7pPr marL="2743200" marR="0" indent="0" algn="l" rtl="0">
              <a:spcBef>
                <a:spcPts val="0"/>
              </a:spcBef>
              <a:defRPr sz="1800" b="0" i="0" u="none" strike="noStrike" cap="none" baseline="0">
                <a:solidFill>
                  <a:schemeClr val="lt1"/>
                </a:solidFill>
                <a:latin typeface="Arial"/>
                <a:ea typeface="Arial"/>
                <a:cs typeface="Arial"/>
                <a:sym typeface="Arial"/>
              </a:defRPr>
            </a:lvl7pPr>
            <a:lvl8pPr marL="3200400" marR="0" indent="0" algn="l" rtl="0">
              <a:spcBef>
                <a:spcPts val="0"/>
              </a:spcBef>
              <a:defRPr sz="1800" b="0" i="0" u="none" strike="noStrike" cap="none" baseline="0">
                <a:solidFill>
                  <a:schemeClr val="lt1"/>
                </a:solidFill>
                <a:latin typeface="Arial"/>
                <a:ea typeface="Arial"/>
                <a:cs typeface="Arial"/>
                <a:sym typeface="Arial"/>
              </a:defRPr>
            </a:lvl8pPr>
            <a:lvl9pPr marL="3657600" marR="0" indent="0" algn="l" rtl="0">
              <a:spcBef>
                <a:spcPts val="0"/>
              </a:spcBef>
              <a:defRPr sz="1800" b="0" i="0" u="none" strike="noStrike" cap="none" baseline="0">
                <a:solidFill>
                  <a:schemeClr val="lt1"/>
                </a:solidFill>
                <a:latin typeface="Arial"/>
                <a:ea typeface="Arial"/>
                <a:cs typeface="Arial"/>
                <a:sym typeface="Arial"/>
              </a:defRPr>
            </a:lvl9pPr>
          </a:lstStyle>
          <a:p>
            <a:endParaRPr/>
          </a:p>
        </p:txBody>
      </p:sp>
      <p:sp>
        <p:nvSpPr>
          <p:cNvPr id="24" name="Shape 24"/>
          <p:cNvSpPr txBox="1">
            <a:spLocks noGrp="1"/>
          </p:cNvSpPr>
          <p:nvPr>
            <p:ph type="ftr" idx="11"/>
          </p:nvPr>
        </p:nvSpPr>
        <p:spPr>
          <a:xfrm>
            <a:off x="2085392" y="236537"/>
            <a:ext cx="5867400"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lt2"/>
                </a:solidFill>
                <a:latin typeface="Arial"/>
                <a:ea typeface="Arial"/>
                <a:cs typeface="Arial"/>
                <a:sym typeface="Arial"/>
              </a:defRPr>
            </a:lvl1pPr>
            <a:lvl2pPr marL="457200" marR="0" indent="0" algn="l" rtl="0">
              <a:spcBef>
                <a:spcPts val="0"/>
              </a:spcBef>
              <a:defRPr sz="1800" b="0" i="0" u="none" strike="noStrike" cap="none" baseline="0">
                <a:solidFill>
                  <a:schemeClr val="lt1"/>
                </a:solidFill>
                <a:latin typeface="Arial"/>
                <a:ea typeface="Arial"/>
                <a:cs typeface="Arial"/>
                <a:sym typeface="Arial"/>
              </a:defRPr>
            </a:lvl2pPr>
            <a:lvl3pPr marL="914400" marR="0" indent="0" algn="l" rtl="0">
              <a:spcBef>
                <a:spcPts val="0"/>
              </a:spcBef>
              <a:defRPr sz="1800" b="0" i="0" u="none" strike="noStrike" cap="none" baseline="0">
                <a:solidFill>
                  <a:schemeClr val="lt1"/>
                </a:solidFill>
                <a:latin typeface="Arial"/>
                <a:ea typeface="Arial"/>
                <a:cs typeface="Arial"/>
                <a:sym typeface="Arial"/>
              </a:defRPr>
            </a:lvl3pPr>
            <a:lvl4pPr marL="1371600" marR="0" indent="0" algn="l" rtl="0">
              <a:spcBef>
                <a:spcPts val="0"/>
              </a:spcBef>
              <a:defRPr sz="1800" b="0" i="0" u="none" strike="noStrike" cap="none" baseline="0">
                <a:solidFill>
                  <a:schemeClr val="lt1"/>
                </a:solidFill>
                <a:latin typeface="Arial"/>
                <a:ea typeface="Arial"/>
                <a:cs typeface="Arial"/>
                <a:sym typeface="Arial"/>
              </a:defRPr>
            </a:lvl4pPr>
            <a:lvl5pPr marL="1828800" marR="0" indent="0" algn="l" rtl="0">
              <a:spcBef>
                <a:spcPts val="0"/>
              </a:spcBef>
              <a:defRPr sz="1800" b="0" i="0" u="none" strike="noStrike" cap="none" baseline="0">
                <a:solidFill>
                  <a:schemeClr val="lt1"/>
                </a:solidFill>
                <a:latin typeface="Arial"/>
                <a:ea typeface="Arial"/>
                <a:cs typeface="Arial"/>
                <a:sym typeface="Arial"/>
              </a:defRPr>
            </a:lvl5pPr>
            <a:lvl6pPr marL="2286000" marR="0" indent="0" algn="l" rtl="0">
              <a:spcBef>
                <a:spcPts val="0"/>
              </a:spcBef>
              <a:defRPr sz="1800" b="0" i="0" u="none" strike="noStrike" cap="none" baseline="0">
                <a:solidFill>
                  <a:schemeClr val="lt1"/>
                </a:solidFill>
                <a:latin typeface="Arial"/>
                <a:ea typeface="Arial"/>
                <a:cs typeface="Arial"/>
                <a:sym typeface="Arial"/>
              </a:defRPr>
            </a:lvl6pPr>
            <a:lvl7pPr marL="2743200" marR="0" indent="0" algn="l" rtl="0">
              <a:spcBef>
                <a:spcPts val="0"/>
              </a:spcBef>
              <a:defRPr sz="1800" b="0" i="0" u="none" strike="noStrike" cap="none" baseline="0">
                <a:solidFill>
                  <a:schemeClr val="lt1"/>
                </a:solidFill>
                <a:latin typeface="Arial"/>
                <a:ea typeface="Arial"/>
                <a:cs typeface="Arial"/>
                <a:sym typeface="Arial"/>
              </a:defRPr>
            </a:lvl7pPr>
            <a:lvl8pPr marL="3200400" marR="0" indent="0" algn="l" rtl="0">
              <a:spcBef>
                <a:spcPts val="0"/>
              </a:spcBef>
              <a:defRPr sz="1800" b="0" i="0" u="none" strike="noStrike" cap="none" baseline="0">
                <a:solidFill>
                  <a:schemeClr val="lt1"/>
                </a:solidFill>
                <a:latin typeface="Arial"/>
                <a:ea typeface="Arial"/>
                <a:cs typeface="Arial"/>
                <a:sym typeface="Arial"/>
              </a:defRPr>
            </a:lvl8pPr>
            <a:lvl9pPr marL="3657600" marR="0" indent="0" algn="l" rtl="0">
              <a:spcBef>
                <a:spcPts val="0"/>
              </a:spcBef>
              <a:defRPr sz="1800" b="0" i="0" u="none" strike="noStrike" cap="none" baseline="0">
                <a:solidFill>
                  <a:schemeClr val="lt1"/>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8001000" y="228600"/>
            <a:ext cx="838199" cy="3810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chemeClr val="lt2"/>
                </a:solidFill>
                <a:latin typeface="Arial"/>
                <a:ea typeface="Arial"/>
                <a:cs typeface="Arial"/>
                <a:sym typeface="Arial"/>
              </a:rPr>
              <a:t>‹Nº›</a:t>
            </a:fld>
            <a:endParaRPr lang="es-CR" sz="1400" b="1" i="0" u="none" strike="noStrike" cap="none" baseline="0">
              <a:solidFill>
                <a:schemeClr val="lt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1" name="Shape 101"/>
          <p:cNvSpPr txBox="1">
            <a:spLocks noGrp="1"/>
          </p:cNvSpPr>
          <p:nvPr>
            <p:ph type="body" idx="1"/>
          </p:nvPr>
        </p:nvSpPr>
        <p:spPr>
          <a:xfrm rot="5400000">
            <a:off x="2426207" y="-213359"/>
            <a:ext cx="4526279" cy="81533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102" name="Shape 102"/>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03" name="Shape 103"/>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04" name="Shape 104"/>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bg>
      <p:bgPr>
        <a:solidFill>
          <a:schemeClr val="lt1"/>
        </a:solidFill>
        <a:effectLst/>
      </p:bgPr>
    </p:bg>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rot="5400000">
            <a:off x="4823618" y="2339181"/>
            <a:ext cx="5516562" cy="2057400"/>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7" name="Shape 107"/>
          <p:cNvSpPr txBox="1">
            <a:spLocks noGrp="1"/>
          </p:cNvSpPr>
          <p:nvPr>
            <p:ph type="body" idx="1"/>
          </p:nvPr>
        </p:nvSpPr>
        <p:spPr>
          <a:xfrm rot="5400000">
            <a:off x="480217" y="586581"/>
            <a:ext cx="5516564" cy="55626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108" name="Shape 108"/>
          <p:cNvSpPr txBox="1">
            <a:spLocks noGrp="1"/>
          </p:cNvSpPr>
          <p:nvPr>
            <p:ph type="dt" idx="10"/>
          </p:nvPr>
        </p:nvSpPr>
        <p:spPr>
          <a:xfrm>
            <a:off x="6553200" y="6248401"/>
            <a:ext cx="22097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09" name="Shape 109"/>
          <p:cNvSpPr txBox="1">
            <a:spLocks noGrp="1"/>
          </p:cNvSpPr>
          <p:nvPr>
            <p:ph type="ftr" idx="11"/>
          </p:nvPr>
        </p:nvSpPr>
        <p:spPr>
          <a:xfrm>
            <a:off x="457200" y="6248207"/>
            <a:ext cx="5573482"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10" name="Shape 110"/>
          <p:cNvSpPr/>
          <p:nvPr/>
        </p:nvSpPr>
        <p:spPr>
          <a:xfrm>
            <a:off x="6096317" y="0"/>
            <a:ext cx="320039" cy="68580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11" name="Shape 111"/>
          <p:cNvSpPr/>
          <p:nvPr/>
        </p:nvSpPr>
        <p:spPr>
          <a:xfrm>
            <a:off x="6142037" y="609600"/>
            <a:ext cx="228600" cy="62483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12" name="Shape 112"/>
          <p:cNvSpPr/>
          <p:nvPr/>
        </p:nvSpPr>
        <p:spPr>
          <a:xfrm>
            <a:off x="6142037" y="0"/>
            <a:ext cx="228600" cy="53339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13" name="Shape 113"/>
          <p:cNvSpPr txBox="1">
            <a:spLocks noGrp="1"/>
          </p:cNvSpPr>
          <p:nvPr>
            <p:ph type="sldNum" idx="12"/>
          </p:nvPr>
        </p:nvSpPr>
        <p:spPr>
          <a:xfrm rot="5400000">
            <a:off x="5989638" y="144462"/>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12647" y="228600"/>
            <a:ext cx="8153399" cy="990599"/>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
        <p:nvSpPr>
          <p:cNvPr id="46" name="Shape 46"/>
          <p:cNvSpPr txBox="1">
            <a:spLocks noGrp="1"/>
          </p:cNvSpPr>
          <p:nvPr>
            <p:ph type="body" idx="1"/>
          </p:nvPr>
        </p:nvSpPr>
        <p:spPr>
          <a:xfrm>
            <a:off x="612647" y="1600200"/>
            <a:ext cx="8153399" cy="4495800"/>
          </a:xfrm>
          <a:prstGeom prst="rect">
            <a:avLst/>
          </a:prstGeom>
          <a:noFill/>
          <a:ln>
            <a:noFill/>
          </a:ln>
        </p:spPr>
        <p:txBody>
          <a:bodyPr lIns="91425" tIns="91425" rIns="91425" bIns="91425" anchor="t" anchorCtr="0"/>
          <a:lstStyle>
            <a:lvl1pPr algn="just" rtl="0">
              <a:spcBef>
                <a:spcPts val="0"/>
              </a:spcBef>
              <a:defRPr/>
            </a:lvl1pPr>
            <a:lvl2pPr algn="just" rtl="0">
              <a:spcBef>
                <a:spcPts val="0"/>
              </a:spcBef>
              <a:defRPr/>
            </a:lvl2pPr>
            <a:lvl3pPr algn="just" rtl="0">
              <a:spcBef>
                <a:spcPts val="0"/>
              </a:spcBef>
              <a:defRPr/>
            </a:lvl3pPr>
            <a:lvl4pPr algn="just" rtl="0">
              <a:spcBef>
                <a:spcPts val="0"/>
              </a:spcBef>
              <a:defRPr/>
            </a:lvl4pPr>
            <a:lvl5pPr algn="just" rtl="0">
              <a:spcBef>
                <a:spcPts val="0"/>
              </a:spcBef>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body" idx="1"/>
          </p:nvPr>
        </p:nvSpPr>
        <p:spPr>
          <a:xfrm>
            <a:off x="609600" y="1589566"/>
            <a:ext cx="3886200" cy="45720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50" name="Shape 50"/>
          <p:cNvSpPr txBox="1">
            <a:spLocks noGrp="1"/>
          </p:cNvSpPr>
          <p:nvPr>
            <p:ph type="body" idx="2"/>
          </p:nvPr>
        </p:nvSpPr>
        <p:spPr>
          <a:xfrm>
            <a:off x="4844901" y="1589566"/>
            <a:ext cx="3886200" cy="4572000"/>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51" name="Shape 51"/>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
        <p:nvSpPr>
          <p:cNvPr id="53" name="Shape 53"/>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Encabezado de sección">
    <p:bg>
      <p:bgPr>
        <a:blipFill rotWithShape="1">
          <a:blip r:embed="rId2">
            <a:alphaModFix/>
          </a:blip>
          <a:tile tx="0" ty="0" sx="100000" sy="100000" flip="none" algn="tl"/>
        </a:blip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1371600" y="2743200"/>
            <a:ext cx="7123113" cy="1673224"/>
          </a:xfrm>
          <a:prstGeom prst="rect">
            <a:avLst/>
          </a:prstGeom>
          <a:noFill/>
          <a:ln>
            <a:noFill/>
          </a:ln>
        </p:spPr>
        <p:txBody>
          <a:bodyPr lIns="91425" tIns="91425" rIns="91425" bIns="91425" anchor="t" anchorCtr="0"/>
          <a:lstStyle>
            <a:lvl1pPr marL="0" indent="0" rtl="0">
              <a:spcBef>
                <a:spcPts val="0"/>
              </a:spcBef>
              <a:buClr>
                <a:schemeClr val="dk2"/>
              </a:buClr>
              <a:buNone/>
              <a:defRPr sz="2800">
                <a:solidFill>
                  <a:schemeClr val="dk2"/>
                </a:solidFill>
              </a:defRPr>
            </a:lvl1pPr>
            <a:lvl2pPr rtl="0">
              <a:spcBef>
                <a:spcPts val="0"/>
              </a:spcBef>
              <a:buClr>
                <a:srgbClr val="888888"/>
              </a:buClr>
              <a:buNone/>
              <a:defRPr sz="1800">
                <a:solidFill>
                  <a:srgbClr val="888888"/>
                </a:solidFill>
              </a:defRPr>
            </a:lvl2pPr>
            <a:lvl3pPr rtl="0">
              <a:spcBef>
                <a:spcPts val="0"/>
              </a:spcBef>
              <a:buClr>
                <a:srgbClr val="888888"/>
              </a:buClr>
              <a:buNone/>
              <a:defRPr sz="1600">
                <a:solidFill>
                  <a:srgbClr val="888888"/>
                </a:solidFill>
              </a:defRPr>
            </a:lvl3pPr>
            <a:lvl4pPr rtl="0">
              <a:spcBef>
                <a:spcPts val="0"/>
              </a:spcBef>
              <a:buClr>
                <a:srgbClr val="888888"/>
              </a:buClr>
              <a:buNone/>
              <a:defRPr sz="1400">
                <a:solidFill>
                  <a:srgbClr val="888888"/>
                </a:solidFill>
              </a:defRPr>
            </a:lvl4pPr>
            <a:lvl5pPr rtl="0">
              <a:spcBef>
                <a:spcPts val="0"/>
              </a:spcBef>
              <a:buClr>
                <a:srgbClr val="888888"/>
              </a:buClr>
              <a:buNone/>
              <a:defRPr sz="1400">
                <a:solidFill>
                  <a:srgbClr val="888888"/>
                </a:solidFill>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
        <p:nvSpPr>
          <p:cNvPr id="56" name="Shape 56"/>
          <p:cNvSpPr/>
          <p:nvPr/>
        </p:nvSpPr>
        <p:spPr>
          <a:xfrm>
            <a:off x="0" y="1524000"/>
            <a:ext cx="9144000" cy="11430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57" name="Shape 57"/>
          <p:cNvSpPr/>
          <p:nvPr/>
        </p:nvSpPr>
        <p:spPr>
          <a:xfrm>
            <a:off x="0" y="1600200"/>
            <a:ext cx="1295400" cy="990599"/>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58" name="Shape 58"/>
          <p:cNvSpPr/>
          <p:nvPr/>
        </p:nvSpPr>
        <p:spPr>
          <a:xfrm>
            <a:off x="1371600" y="1600200"/>
            <a:ext cx="7772400" cy="9905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59" name="Shape 59"/>
          <p:cNvSpPr txBox="1">
            <a:spLocks noGrp="1"/>
          </p:cNvSpPr>
          <p:nvPr>
            <p:ph type="title"/>
          </p:nvPr>
        </p:nvSpPr>
        <p:spPr>
          <a:xfrm>
            <a:off x="1371600" y="1600200"/>
            <a:ext cx="7619999" cy="990599"/>
          </a:xfrm>
          <a:prstGeom prst="rect">
            <a:avLst/>
          </a:prstGeom>
          <a:noFill/>
          <a:ln>
            <a:noFill/>
          </a:ln>
        </p:spPr>
        <p:txBody>
          <a:bodyPr lIns="91425" tIns="91425" rIns="91425" bIns="91425" anchor="ctr" anchorCtr="0"/>
          <a:lstStyle>
            <a:lvl1pPr algn="l" rtl="0">
              <a:spcBef>
                <a:spcPts val="0"/>
              </a:spcBef>
              <a:buClr>
                <a:srgbClr val="FFFFFF"/>
              </a:buClr>
              <a:buNone/>
              <a:defRPr sz="4400" b="0" cap="none">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0" y="1752600"/>
            <a:ext cx="1295400" cy="7016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2400" b="1" i="0" u="none" strike="noStrike" cap="none" baseline="0">
                <a:solidFill>
                  <a:srgbClr val="FFFFFF"/>
                </a:solidFill>
                <a:latin typeface="Arial"/>
                <a:ea typeface="Arial"/>
                <a:cs typeface="Arial"/>
                <a:sym typeface="Arial"/>
              </a:rPr>
              <a:t>‹Nº›</a:t>
            </a:fld>
            <a:endParaRPr lang="es-CR" sz="2400" b="1" i="0" u="none" strike="noStrike" cap="none" baseline="0">
              <a:solidFill>
                <a:srgbClr val="FFFFFF"/>
              </a:solidFill>
              <a:latin typeface="Arial"/>
              <a:ea typeface="Arial"/>
              <a:cs typeface="Arial"/>
              <a:sym typeface="Arial"/>
            </a:endParaRPr>
          </a:p>
        </p:txBody>
      </p:sp>
      <p:sp>
        <p:nvSpPr>
          <p:cNvPr id="62" name="Shape 62"/>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533400" y="273050"/>
            <a:ext cx="8153399" cy="86994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5" name="Shape 65"/>
          <p:cNvSpPr txBox="1">
            <a:spLocks noGrp="1"/>
          </p:cNvSpPr>
          <p:nvPr>
            <p:ph type="body" idx="1"/>
          </p:nvPr>
        </p:nvSpPr>
        <p:spPr>
          <a:xfrm>
            <a:off x="609600" y="2438400"/>
            <a:ext cx="3886200" cy="35813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66" name="Shape 66"/>
          <p:cNvSpPr txBox="1">
            <a:spLocks noGrp="1"/>
          </p:cNvSpPr>
          <p:nvPr>
            <p:ph type="body" idx="2"/>
          </p:nvPr>
        </p:nvSpPr>
        <p:spPr>
          <a:xfrm>
            <a:off x="4800600" y="2438400"/>
            <a:ext cx="3886200" cy="35813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
        <p:nvSpPr>
          <p:cNvPr id="67" name="Shape 67"/>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
        <p:nvSpPr>
          <p:cNvPr id="69" name="Shape 69"/>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0" name="Shape 70"/>
          <p:cNvSpPr txBox="1">
            <a:spLocks noGrp="1"/>
          </p:cNvSpPr>
          <p:nvPr>
            <p:ph type="body" idx="3"/>
          </p:nvPr>
        </p:nvSpPr>
        <p:spPr>
          <a:xfrm>
            <a:off x="609600" y="1752600"/>
            <a:ext cx="3886200" cy="640079"/>
          </a:xfrm>
          <a:prstGeom prst="rect">
            <a:avLst/>
          </a:prstGeom>
          <a:solidFill>
            <a:schemeClr val="accent2"/>
          </a:solidFill>
          <a:ln>
            <a:noFill/>
          </a:ln>
        </p:spPr>
        <p:txBody>
          <a:bodyPr lIns="91425" tIns="91425" rIns="91425" bIns="91425" anchor="ctr" anchorCtr="0"/>
          <a:lstStyle>
            <a:lvl1pPr marL="0" indent="0" rtl="0">
              <a:spcBef>
                <a:spcPts val="0"/>
              </a:spcBef>
              <a:buClr>
                <a:srgbClr val="FFFFFF"/>
              </a:buClr>
              <a:buNone/>
              <a:defRPr sz="2000" b="1">
                <a:solidFill>
                  <a:srgbClr val="FFFFFF"/>
                </a:solidFill>
              </a:defRPr>
            </a:lvl1pPr>
            <a:lvl2pPr rtl="0">
              <a:spcBef>
                <a:spcPts val="0"/>
              </a:spcBef>
              <a:defRPr sz="2600">
                <a:solidFill>
                  <a:schemeClr val="dk1"/>
                </a:solidFill>
              </a:defRPr>
            </a:lvl2pPr>
            <a:lvl3pPr rtl="0">
              <a:spcBef>
                <a:spcPts val="0"/>
              </a:spcBef>
              <a:defRPr sz="2300">
                <a:solidFill>
                  <a:schemeClr val="dk1"/>
                </a:solidFill>
              </a:defRPr>
            </a:lvl3pPr>
            <a:lvl4pPr rtl="0">
              <a:spcBef>
                <a:spcPts val="0"/>
              </a:spcBef>
              <a:defRPr sz="2000">
                <a:solidFill>
                  <a:schemeClr val="dk1"/>
                </a:solidFill>
              </a:defRPr>
            </a:lvl4pPr>
            <a:lvl5pPr rtl="0">
              <a:spcBef>
                <a:spcPts val="0"/>
              </a:spcBef>
              <a:defRPr sz="2000">
                <a:solidFill>
                  <a:schemeClr val="dk1"/>
                </a:solidFill>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
        <p:nvSpPr>
          <p:cNvPr id="71" name="Shape 71"/>
          <p:cNvSpPr txBox="1">
            <a:spLocks noGrp="1"/>
          </p:cNvSpPr>
          <p:nvPr>
            <p:ph type="body" idx="4"/>
          </p:nvPr>
        </p:nvSpPr>
        <p:spPr>
          <a:xfrm>
            <a:off x="4800600" y="1752600"/>
            <a:ext cx="3886200" cy="640079"/>
          </a:xfrm>
          <a:prstGeom prst="rect">
            <a:avLst/>
          </a:prstGeom>
          <a:solidFill>
            <a:schemeClr val="accent4"/>
          </a:solidFill>
          <a:ln>
            <a:noFill/>
          </a:ln>
        </p:spPr>
        <p:txBody>
          <a:bodyPr lIns="91425" tIns="91425" rIns="91425" bIns="91425" anchor="ctr" anchorCtr="0"/>
          <a:lstStyle>
            <a:lvl1pPr marL="0" indent="0" rtl="0">
              <a:spcBef>
                <a:spcPts val="0"/>
              </a:spcBef>
              <a:buClr>
                <a:srgbClr val="FFFFFF"/>
              </a:buClr>
              <a:buNone/>
              <a:defRPr sz="2000" b="1">
                <a:solidFill>
                  <a:srgbClr val="FFFFFF"/>
                </a:solidFill>
              </a:defRPr>
            </a:lvl1pPr>
            <a:lvl2pPr rtl="0">
              <a:spcBef>
                <a:spcPts val="0"/>
              </a:spcBef>
              <a:defRPr sz="2600">
                <a:solidFill>
                  <a:schemeClr val="dk1"/>
                </a:solidFill>
              </a:defRPr>
            </a:lvl2pPr>
            <a:lvl3pPr rtl="0">
              <a:spcBef>
                <a:spcPts val="0"/>
              </a:spcBef>
              <a:defRPr sz="2300">
                <a:solidFill>
                  <a:schemeClr val="dk1"/>
                </a:solidFill>
              </a:defRPr>
            </a:lvl3pPr>
            <a:lvl4pPr rtl="0">
              <a:spcBef>
                <a:spcPts val="0"/>
              </a:spcBef>
              <a:defRPr sz="2000">
                <a:solidFill>
                  <a:schemeClr val="dk1"/>
                </a:solidFill>
              </a:defRPr>
            </a:lvl4pPr>
            <a:lvl5pPr rtl="0">
              <a:spcBef>
                <a:spcPts val="0"/>
              </a:spcBef>
              <a:defRPr sz="2000">
                <a:solidFill>
                  <a:schemeClr val="dk1"/>
                </a:solidFill>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algn="l" rtl="0">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5" name="Shape 75"/>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6" name="Shape 76"/>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77"/>
        <p:cNvGrpSpPr/>
        <p:nvPr/>
      </p:nvGrpSpPr>
      <p:grpSpPr>
        <a:xfrm>
          <a:off x="0" y="0"/>
          <a:ext cx="0" cy="0"/>
          <a:chOff x="0" y="0"/>
          <a:chExt cx="0" cy="0"/>
        </a:xfrm>
      </p:grpSpPr>
      <p:sp>
        <p:nvSpPr>
          <p:cNvPr id="78" name="Shape 78"/>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9" name="Shape 79"/>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0" name="Shape 80"/>
          <p:cNvSpPr txBox="1">
            <a:spLocks noGrp="1"/>
          </p:cNvSpPr>
          <p:nvPr>
            <p:ph type="sldNum" idx="12"/>
          </p:nvPr>
        </p:nvSpPr>
        <p:spPr>
          <a:xfrm>
            <a:off x="0" y="6248400"/>
            <a:ext cx="533399" cy="3810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chemeClr val="dk2"/>
                </a:solidFill>
                <a:latin typeface="Arial"/>
                <a:ea typeface="Arial"/>
                <a:cs typeface="Arial"/>
                <a:sym typeface="Arial"/>
              </a:rPr>
              <a:t>‹Nº›</a:t>
            </a:fld>
            <a:endParaRPr lang="es-CR" sz="1400" b="1" i="0" u="none" strike="noStrike" cap="none" baseline="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09600" y="273050"/>
            <a:ext cx="8077199" cy="869949"/>
          </a:xfrm>
          <a:prstGeom prst="rect">
            <a:avLst/>
          </a:prstGeom>
          <a:noFill/>
          <a:ln>
            <a:noFill/>
          </a:ln>
        </p:spPr>
        <p:txBody>
          <a:bodyPr lIns="91425" tIns="91425" rIns="91425" bIns="91425" anchor="ctr" anchorCtr="0"/>
          <a:lstStyle>
            <a:lvl1pPr algn="l" rtl="0">
              <a:spcBef>
                <a:spcPts val="0"/>
              </a:spcBef>
              <a:buNone/>
              <a:defRPr sz="4400" b="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3" name="Shape 83"/>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4" name="Shape 84"/>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85" name="Shape 85"/>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
        <p:nvSpPr>
          <p:cNvPr id="86" name="Shape 86"/>
          <p:cNvSpPr txBox="1">
            <a:spLocks noGrp="1"/>
          </p:cNvSpPr>
          <p:nvPr>
            <p:ph type="body" idx="1"/>
          </p:nvPr>
        </p:nvSpPr>
        <p:spPr>
          <a:xfrm>
            <a:off x="609600" y="1752600"/>
            <a:ext cx="1600199" cy="4343400"/>
          </a:xfrm>
          <a:prstGeom prst="rect">
            <a:avLst/>
          </a:prstGeom>
          <a:solidFill>
            <a:schemeClr val="accent2"/>
          </a:solidFill>
          <a:ln w="50800" cap="sq" cmpd="dbl">
            <a:solidFill>
              <a:schemeClr val="accent2"/>
            </a:solidFill>
            <a:prstDash val="solid"/>
            <a:miter/>
            <a:headEnd type="none" w="med" len="med"/>
            <a:tailEnd type="none" w="med" len="med"/>
          </a:ln>
        </p:spPr>
        <p:txBody>
          <a:bodyPr lIns="91425" tIns="91425" rIns="91425" bIns="91425" anchor="t" anchorCtr="0"/>
          <a:lstStyle>
            <a:lvl1pPr marL="0" indent="0" rtl="0">
              <a:spcBef>
                <a:spcPts val="0"/>
              </a:spcBef>
              <a:spcAft>
                <a:spcPts val="1000"/>
              </a:spcAft>
              <a:buNone/>
              <a:defRPr sz="1800">
                <a:solidFill>
                  <a:schemeClr val="lt1"/>
                </a:solidFill>
              </a:defRPr>
            </a:lvl1pPr>
            <a:lvl2pPr rtl="0">
              <a:spcBef>
                <a:spcPts val="0"/>
              </a:spcBef>
              <a:buNone/>
              <a:defRPr sz="1200">
                <a:solidFill>
                  <a:schemeClr val="lt1"/>
                </a:solidFill>
              </a:defRPr>
            </a:lvl2pPr>
            <a:lvl3pPr rtl="0">
              <a:spcBef>
                <a:spcPts val="0"/>
              </a:spcBef>
              <a:buNone/>
              <a:defRPr sz="1000">
                <a:solidFill>
                  <a:schemeClr val="lt1"/>
                </a:solidFill>
              </a:defRPr>
            </a:lvl3pPr>
            <a:lvl4pPr rtl="0">
              <a:spcBef>
                <a:spcPts val="0"/>
              </a:spcBef>
              <a:buNone/>
              <a:defRPr sz="900">
                <a:solidFill>
                  <a:schemeClr val="lt1"/>
                </a:solidFill>
              </a:defRPr>
            </a:lvl4pPr>
            <a:lvl5pPr rtl="0">
              <a:spcBef>
                <a:spcPts val="0"/>
              </a:spcBef>
              <a:buNone/>
              <a:defRPr sz="900">
                <a:solidFill>
                  <a:schemeClr val="lt1"/>
                </a:solidFill>
              </a:defRPr>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
        <p:nvSpPr>
          <p:cNvPr id="87" name="Shape 87"/>
          <p:cNvSpPr txBox="1">
            <a:spLocks noGrp="1"/>
          </p:cNvSpPr>
          <p:nvPr>
            <p:ph type="body" idx="2"/>
          </p:nvPr>
        </p:nvSpPr>
        <p:spPr>
          <a:xfrm>
            <a:off x="2362200" y="1752600"/>
            <a:ext cx="6400799" cy="4419599"/>
          </a:xfrm>
          <a:prstGeom prst="rect">
            <a:avLst/>
          </a:prstGeom>
          <a:noFill/>
          <a:ln>
            <a:noFill/>
          </a:ln>
        </p:spPr>
        <p:txBody>
          <a:bodyPr lIns="91425" tIns="91425" rIns="91425" bIns="91425" anchor="t" anchorCtr="0"/>
          <a:lstStyle>
            <a:lvl1pPr marL="320040" indent="-209550" algn="l" rtl="0">
              <a:spcBef>
                <a:spcPts val="700"/>
              </a:spcBef>
              <a:buClr>
                <a:schemeClr val="accent2"/>
              </a:buClr>
              <a:buFont typeface="Noto Symbol"/>
              <a:buChar char="◻"/>
              <a:defRPr sz="2900">
                <a:solidFill>
                  <a:schemeClr val="dk1"/>
                </a:solidFill>
              </a:defRPr>
            </a:lvl1pPr>
            <a:lvl2pPr marL="640080" indent="-168910" algn="l" rtl="0">
              <a:spcBef>
                <a:spcPts val="550"/>
              </a:spcBef>
              <a:buClr>
                <a:schemeClr val="accent1"/>
              </a:buClr>
              <a:buFont typeface="Noto Symbol"/>
              <a:buChar char="⬜"/>
              <a:defRPr sz="2600">
                <a:solidFill>
                  <a:schemeClr val="dk1"/>
                </a:solidFill>
              </a:defRPr>
            </a:lvl2pPr>
            <a:lvl3pPr marL="914400" indent="-119062" algn="l" rtl="0">
              <a:spcBef>
                <a:spcPts val="500"/>
              </a:spcBef>
              <a:buClr>
                <a:schemeClr val="accent2"/>
              </a:buClr>
              <a:buFont typeface="Noto Symbol"/>
              <a:buChar char="■"/>
              <a:defRPr sz="2300">
                <a:solidFill>
                  <a:schemeClr val="dk1"/>
                </a:solidFill>
              </a:defRPr>
            </a:lvl3pPr>
            <a:lvl4pPr marL="1371600" indent="-133350" algn="l" rtl="0">
              <a:spcBef>
                <a:spcPts val="400"/>
              </a:spcBef>
              <a:buClr>
                <a:schemeClr val="accent3"/>
              </a:buClr>
              <a:buFont typeface="Noto Symbol"/>
              <a:buChar char="■"/>
              <a:defRPr sz="2000">
                <a:solidFill>
                  <a:schemeClr val="dk1"/>
                </a:solidFill>
              </a:defRPr>
            </a:lvl4pPr>
            <a:lvl5pPr marL="1828800" indent="-146050" algn="l" rtl="0">
              <a:spcBef>
                <a:spcPts val="400"/>
              </a:spcBef>
              <a:buClr>
                <a:schemeClr val="accent4"/>
              </a:buClr>
              <a:buFont typeface="Noto Symbol"/>
              <a:buChar char="■"/>
              <a:defRPr sz="2000">
                <a:solidFill>
                  <a:schemeClr val="dk1"/>
                </a:solidFill>
              </a:defRPr>
            </a:lvl5pPr>
            <a:lvl6pPr marL="2103120" indent="-121920" algn="l" rtl="0">
              <a:spcBef>
                <a:spcPts val="360"/>
              </a:spcBef>
              <a:buClr>
                <a:schemeClr val="accent1"/>
              </a:buClr>
              <a:buFont typeface="Noto Symbol"/>
              <a:buChar char="▪"/>
              <a:defRPr sz="1800" baseline="0">
                <a:solidFill>
                  <a:schemeClr val="dk1"/>
                </a:solidFill>
              </a:defRPr>
            </a:lvl6pPr>
            <a:lvl7pPr marL="2377440" indent="-116839" algn="l" rtl="0">
              <a:spcBef>
                <a:spcPts val="360"/>
              </a:spcBef>
              <a:buClr>
                <a:schemeClr val="accent2"/>
              </a:buClr>
              <a:buFont typeface="Noto Symbol"/>
              <a:buChar char="▪"/>
              <a:defRPr sz="1800" baseline="0">
                <a:solidFill>
                  <a:schemeClr val="dk1"/>
                </a:solidFill>
              </a:defRPr>
            </a:lvl7pPr>
            <a:lvl8pPr marL="2651760" indent="-124460" algn="l" rtl="0">
              <a:spcBef>
                <a:spcPts val="360"/>
              </a:spcBef>
              <a:buClr>
                <a:schemeClr val="accent3"/>
              </a:buClr>
              <a:buFont typeface="Noto Symbol"/>
              <a:buChar char="▪"/>
              <a:defRPr sz="1800" baseline="0">
                <a:solidFill>
                  <a:schemeClr val="dk1"/>
                </a:solidFill>
              </a:defRPr>
            </a:lvl8pPr>
            <a:lvl9pPr marL="2926080" indent="-119379" algn="l" rtl="0">
              <a:spcBef>
                <a:spcPts val="360"/>
              </a:spcBef>
              <a:buClr>
                <a:schemeClr val="accent4"/>
              </a:buClr>
              <a:buFont typeface="Noto Symbol"/>
              <a:buChar char="▪"/>
              <a:defRPr sz="1800" baseline="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bg>
      <p:bgPr>
        <a:blipFill rotWithShape="1">
          <a:blip r:embed="rId2">
            <a:alphaModFix/>
          </a:blip>
          <a:tile tx="0" ty="0" sx="100000" sy="100000" flip="none" algn="tl"/>
        </a:blipFill>
        <a:effectLst/>
      </p:bgPr>
    </p:bg>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1600200" y="5486400"/>
            <a:ext cx="7315200" cy="685799"/>
          </a:xfrm>
          <a:prstGeom prst="rect">
            <a:avLst/>
          </a:prstGeom>
          <a:noFill/>
          <a:ln>
            <a:noFill/>
          </a:ln>
        </p:spPr>
        <p:txBody>
          <a:bodyPr lIns="91425" tIns="91425" rIns="91425" bIns="91425" anchor="t" anchorCtr="0"/>
          <a:lstStyle>
            <a:lvl1pPr marL="0" indent="0" rtl="0">
              <a:spcBef>
                <a:spcPts val="0"/>
              </a:spcBef>
              <a:buNone/>
              <a:defRPr sz="1700"/>
            </a:lvl1pPr>
            <a:lvl2pPr rtl="0">
              <a:spcBef>
                <a:spcPts val="0"/>
              </a:spcBef>
              <a:buNone/>
              <a:defRPr sz="1200"/>
            </a:lvl2pPr>
            <a:lvl3pPr rtl="0">
              <a:spcBef>
                <a:spcPts val="0"/>
              </a:spcBef>
              <a:buNone/>
              <a:defRPr sz="1000"/>
            </a:lvl3pPr>
            <a:lvl4pPr rtl="0">
              <a:spcBef>
                <a:spcPts val="0"/>
              </a:spcBef>
              <a:buNone/>
              <a:defRPr sz="900"/>
            </a:lvl4pPr>
            <a:lvl5pPr rtl="0">
              <a:spcBef>
                <a:spcPts val="0"/>
              </a:spcBef>
              <a:buNone/>
              <a:defRPr sz="900"/>
            </a:lvl5pPr>
            <a:lvl6pPr rtl="0">
              <a:spcBef>
                <a:spcPts val="0"/>
              </a:spcBef>
              <a:defRPr sz="1800" baseline="0">
                <a:solidFill>
                  <a:schemeClr val="dk1"/>
                </a:solidFill>
              </a:defRPr>
            </a:lvl6pPr>
            <a:lvl7pPr rtl="0">
              <a:spcBef>
                <a:spcPts val="0"/>
              </a:spcBef>
              <a:defRPr sz="1800" baseline="0">
                <a:solidFill>
                  <a:schemeClr val="dk1"/>
                </a:solidFill>
              </a:defRPr>
            </a:lvl7pPr>
            <a:lvl8pPr rtl="0">
              <a:spcBef>
                <a:spcPts val="0"/>
              </a:spcBef>
              <a:defRPr sz="1800" baseline="0">
                <a:solidFill>
                  <a:schemeClr val="dk1"/>
                </a:solidFill>
              </a:defRPr>
            </a:lvl8pPr>
            <a:lvl9pPr rtl="0">
              <a:spcBef>
                <a:spcPts val="0"/>
              </a:spcBef>
              <a:defRPr sz="1800" baseline="0">
                <a:solidFill>
                  <a:schemeClr val="dk1"/>
                </a:solidFill>
              </a:defRPr>
            </a:lvl9pPr>
          </a:lstStyle>
          <a:p>
            <a:endParaRPr/>
          </a:p>
        </p:txBody>
      </p:sp>
      <p:sp>
        <p:nvSpPr>
          <p:cNvPr id="90" name="Shape 90"/>
          <p:cNvSpPr/>
          <p:nvPr/>
        </p:nvSpPr>
        <p:spPr>
          <a:xfrm>
            <a:off x="-9144" y="4572000"/>
            <a:ext cx="9144000" cy="886967"/>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91" name="Shape 91"/>
          <p:cNvSpPr/>
          <p:nvPr/>
        </p:nvSpPr>
        <p:spPr>
          <a:xfrm>
            <a:off x="-9144" y="4663439"/>
            <a:ext cx="1463039" cy="71323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92" name="Shape 92"/>
          <p:cNvSpPr/>
          <p:nvPr/>
        </p:nvSpPr>
        <p:spPr>
          <a:xfrm>
            <a:off x="1545336" y="4654296"/>
            <a:ext cx="7598663" cy="713232"/>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93" name="Shape 93"/>
          <p:cNvSpPr txBox="1">
            <a:spLocks noGrp="1"/>
          </p:cNvSpPr>
          <p:nvPr>
            <p:ph type="title"/>
          </p:nvPr>
        </p:nvSpPr>
        <p:spPr>
          <a:xfrm>
            <a:off x="1600200" y="4648200"/>
            <a:ext cx="7315200" cy="685799"/>
          </a:xfrm>
          <a:prstGeom prst="rect">
            <a:avLst/>
          </a:prstGeom>
          <a:noFill/>
          <a:ln>
            <a:noFill/>
          </a:ln>
        </p:spPr>
        <p:txBody>
          <a:bodyPr lIns="91425" tIns="91425" rIns="91425" bIns="91425" anchor="ctr" anchorCtr="0"/>
          <a:lstStyle>
            <a:lvl1pPr algn="l" rtl="0">
              <a:spcBef>
                <a:spcPts val="0"/>
              </a:spcBef>
              <a:buClr>
                <a:srgbClr val="FFFFFF"/>
              </a:buClr>
              <a:buNone/>
              <a:defRPr sz="2800" b="0">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4" name="Shape 94"/>
          <p:cNvSpPr/>
          <p:nvPr/>
        </p:nvSpPr>
        <p:spPr>
          <a:xfrm>
            <a:off x="1447800" y="0"/>
            <a:ext cx="100584" cy="6867143"/>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95" name="Shape 95"/>
          <p:cNvSpPr txBox="1">
            <a:spLocks noGrp="1"/>
          </p:cNvSpPr>
          <p:nvPr>
            <p:ph type="dt" idx="10"/>
          </p:nvPr>
        </p:nvSpPr>
        <p:spPr>
          <a:xfrm>
            <a:off x="62484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96" name="Shape 96"/>
          <p:cNvSpPr txBox="1">
            <a:spLocks noGrp="1"/>
          </p:cNvSpPr>
          <p:nvPr>
            <p:ph type="sldNum" idx="12"/>
          </p:nvPr>
        </p:nvSpPr>
        <p:spPr>
          <a:xfrm>
            <a:off x="0" y="4667248"/>
            <a:ext cx="1447800" cy="663578"/>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2800" b="1" i="0" u="none" strike="noStrike" cap="none" baseline="0">
                <a:solidFill>
                  <a:srgbClr val="FFFFFF"/>
                </a:solidFill>
                <a:latin typeface="Arial"/>
                <a:ea typeface="Arial"/>
                <a:cs typeface="Arial"/>
                <a:sym typeface="Arial"/>
              </a:rPr>
              <a:t>‹Nº›</a:t>
            </a:fld>
            <a:endParaRPr lang="es-CR" sz="2800" b="1" i="0" u="none" strike="noStrike" cap="none" baseline="0">
              <a:solidFill>
                <a:srgbClr val="FFFFFF"/>
              </a:solidFill>
              <a:latin typeface="Arial"/>
              <a:ea typeface="Arial"/>
              <a:cs typeface="Arial"/>
              <a:sym typeface="Arial"/>
            </a:endParaRPr>
          </a:p>
        </p:txBody>
      </p:sp>
      <p:sp>
        <p:nvSpPr>
          <p:cNvPr id="97" name="Shape 97"/>
          <p:cNvSpPr txBox="1">
            <a:spLocks noGrp="1"/>
          </p:cNvSpPr>
          <p:nvPr>
            <p:ph type="ftr" idx="11"/>
          </p:nvPr>
        </p:nvSpPr>
        <p:spPr>
          <a:xfrm>
            <a:off x="1600200" y="6248205"/>
            <a:ext cx="4572000"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98" name="Shape 98"/>
          <p:cNvSpPr>
            <a:spLocks noGrp="1"/>
          </p:cNvSpPr>
          <p:nvPr>
            <p:ph type="pic" idx="2"/>
          </p:nvPr>
        </p:nvSpPr>
        <p:spPr>
          <a:xfrm>
            <a:off x="1560575" y="0"/>
            <a:ext cx="7583423" cy="4568952"/>
          </a:xfrm>
          <a:prstGeom prst="rect">
            <a:avLst/>
          </a:prstGeom>
          <a:solidFill>
            <a:srgbClr val="DCE5EE"/>
          </a:solidFill>
          <a:ln>
            <a:noFill/>
          </a:ln>
        </p:spPr>
        <p:txBody>
          <a:bodyPr lIns="91425" tIns="91425" rIns="91425" bIns="91425" anchor="ctr" anchorCtr="0"/>
          <a:lstStyle>
            <a:lvl1pPr marL="0" marR="0" indent="0" algn="l" rtl="0">
              <a:spcBef>
                <a:spcPts val="0"/>
              </a:spcBef>
              <a:buClr>
                <a:schemeClr val="dk2"/>
              </a:buClr>
              <a:buFont typeface="Arial"/>
              <a:buNone/>
              <a:defRPr sz="32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marL="0" marR="0" indent="0" algn="l" rtl="0">
              <a:spcBef>
                <a:spcPts val="0"/>
              </a:spcBef>
              <a:buClr>
                <a:schemeClr val="lt2"/>
              </a:buClr>
              <a:buFont typeface="Arial"/>
              <a:buNone/>
              <a:defRPr sz="4400" b="0" i="0" u="none" strike="noStrike" cap="none" baseline="0">
                <a:solidFill>
                  <a:schemeClr val="lt2"/>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612647" y="1600200"/>
            <a:ext cx="8153399" cy="4526279"/>
          </a:xfrm>
          <a:prstGeom prst="rect">
            <a:avLst/>
          </a:prstGeom>
          <a:noFill/>
          <a:ln>
            <a:noFill/>
          </a:ln>
        </p:spPr>
        <p:txBody>
          <a:bodyPr lIns="91425" tIns="91425" rIns="91425" bIns="91425" anchor="t" anchorCtr="0"/>
          <a:lstStyle>
            <a:lvl1pPr marL="320040" marR="0" indent="-209550" algn="l" rtl="0">
              <a:spcBef>
                <a:spcPts val="700"/>
              </a:spcBef>
              <a:buClr>
                <a:schemeClr val="accent2"/>
              </a:buClr>
              <a:buFont typeface="Noto Symbol"/>
              <a:buChar char="◻"/>
              <a:defRPr sz="2900" b="0" i="0" u="none" strike="noStrike" cap="none" baseline="0">
                <a:solidFill>
                  <a:schemeClr val="lt1"/>
                </a:solidFill>
                <a:latin typeface="Arial"/>
                <a:ea typeface="Arial"/>
                <a:cs typeface="Arial"/>
                <a:sym typeface="Arial"/>
              </a:defRPr>
            </a:lvl1pPr>
            <a:lvl2pPr marL="640080" marR="0" indent="-168910" algn="l" rtl="0">
              <a:spcBef>
                <a:spcPts val="550"/>
              </a:spcBef>
              <a:buClr>
                <a:schemeClr val="accent1"/>
              </a:buClr>
              <a:buFont typeface="Noto Symbol"/>
              <a:buChar char="⬜"/>
              <a:defRPr sz="2600" b="0" i="0" u="none" strike="noStrike" cap="none" baseline="0">
                <a:solidFill>
                  <a:schemeClr val="lt1"/>
                </a:solidFill>
                <a:latin typeface="Arial"/>
                <a:ea typeface="Arial"/>
                <a:cs typeface="Arial"/>
                <a:sym typeface="Arial"/>
              </a:defRPr>
            </a:lvl2pPr>
            <a:lvl3pPr marL="914400" marR="0" indent="-119062" algn="l" rtl="0">
              <a:spcBef>
                <a:spcPts val="500"/>
              </a:spcBef>
              <a:buClr>
                <a:schemeClr val="accent2"/>
              </a:buClr>
              <a:buFont typeface="Noto Symbol"/>
              <a:buChar char="■"/>
              <a:defRPr sz="2300" b="0" i="0" u="none" strike="noStrike" cap="none" baseline="0">
                <a:solidFill>
                  <a:schemeClr val="lt1"/>
                </a:solidFill>
                <a:latin typeface="Arial"/>
                <a:ea typeface="Arial"/>
                <a:cs typeface="Arial"/>
                <a:sym typeface="Arial"/>
              </a:defRPr>
            </a:lvl3pPr>
            <a:lvl4pPr marL="1371600" marR="0" indent="-133350" algn="l" rtl="0">
              <a:spcBef>
                <a:spcPts val="400"/>
              </a:spcBef>
              <a:buClr>
                <a:schemeClr val="accent3"/>
              </a:buClr>
              <a:buFont typeface="Noto Symbol"/>
              <a:buChar char="■"/>
              <a:defRPr sz="2000" b="0" i="0" u="none" strike="noStrike" cap="none" baseline="0">
                <a:solidFill>
                  <a:schemeClr val="lt1"/>
                </a:solidFill>
                <a:latin typeface="Arial"/>
                <a:ea typeface="Arial"/>
                <a:cs typeface="Arial"/>
                <a:sym typeface="Arial"/>
              </a:defRPr>
            </a:lvl4pPr>
            <a:lvl5pPr marL="1828800" marR="0" indent="-146050" algn="l" rtl="0">
              <a:spcBef>
                <a:spcPts val="400"/>
              </a:spcBef>
              <a:buClr>
                <a:schemeClr val="accent4"/>
              </a:buClr>
              <a:buFont typeface="Noto Symbol"/>
              <a:buChar char="■"/>
              <a:defRPr sz="2000" b="0" i="0" u="none" strike="noStrike" cap="none" baseline="0">
                <a:solidFill>
                  <a:schemeClr val="lt1"/>
                </a:solidFill>
                <a:latin typeface="Arial"/>
                <a:ea typeface="Arial"/>
                <a:cs typeface="Arial"/>
                <a:sym typeface="Arial"/>
              </a:defRPr>
            </a:lvl5pPr>
            <a:lvl6pPr marL="2103120" marR="0" indent="-121920" algn="l" rtl="0">
              <a:spcBef>
                <a:spcPts val="360"/>
              </a:spcBef>
              <a:buClr>
                <a:schemeClr val="accent1"/>
              </a:buClr>
              <a:buFont typeface="Noto Symbol"/>
              <a:buChar char="▪"/>
              <a:defRPr sz="1800" b="0" i="0" u="none" strike="noStrike" cap="none" baseline="0">
                <a:solidFill>
                  <a:schemeClr val="lt1"/>
                </a:solidFill>
                <a:latin typeface="Arial"/>
                <a:ea typeface="Arial"/>
                <a:cs typeface="Arial"/>
                <a:sym typeface="Arial"/>
              </a:defRPr>
            </a:lvl6pPr>
            <a:lvl7pPr marL="2377440" marR="0" indent="-116839" algn="l" rtl="0">
              <a:spcBef>
                <a:spcPts val="360"/>
              </a:spcBef>
              <a:buClr>
                <a:schemeClr val="accent2"/>
              </a:buClr>
              <a:buFont typeface="Noto Symbol"/>
              <a:buChar char="▪"/>
              <a:defRPr sz="1800" b="0" i="0" u="none" strike="noStrike" cap="none" baseline="0">
                <a:solidFill>
                  <a:schemeClr val="lt1"/>
                </a:solidFill>
                <a:latin typeface="Arial"/>
                <a:ea typeface="Arial"/>
                <a:cs typeface="Arial"/>
                <a:sym typeface="Arial"/>
              </a:defRPr>
            </a:lvl7pPr>
            <a:lvl8pPr marL="2651760" marR="0" indent="-124460" algn="l" rtl="0">
              <a:spcBef>
                <a:spcPts val="360"/>
              </a:spcBef>
              <a:buClr>
                <a:schemeClr val="accent3"/>
              </a:buClr>
              <a:buFont typeface="Noto Symbol"/>
              <a:buChar char="▪"/>
              <a:defRPr sz="1800" b="0" i="0" u="none" strike="noStrike" cap="none" baseline="0">
                <a:solidFill>
                  <a:schemeClr val="lt1"/>
                </a:solidFill>
                <a:latin typeface="Arial"/>
                <a:ea typeface="Arial"/>
                <a:cs typeface="Arial"/>
                <a:sym typeface="Arial"/>
              </a:defRPr>
            </a:lvl8pPr>
            <a:lvl9pPr marL="2926080" marR="0" indent="-119379" algn="l" rtl="0">
              <a:spcBef>
                <a:spcPts val="360"/>
              </a:spcBef>
              <a:buClr>
                <a:schemeClr val="accent4"/>
              </a:buClr>
              <a:buFont typeface="Noto Symbol"/>
              <a:buChar char="▪"/>
              <a:defRPr sz="1800" b="0" i="0" u="none" strike="noStrike" cap="none" baseline="0">
                <a:solidFill>
                  <a:schemeClr val="lt1"/>
                </a:solidFill>
                <a:latin typeface="Arial"/>
                <a:ea typeface="Arial"/>
                <a:cs typeface="Arial"/>
                <a:sym typeface="Arial"/>
              </a:defRPr>
            </a:lvl9pPr>
          </a:lstStyle>
          <a:p>
            <a:endParaRPr/>
          </a:p>
        </p:txBody>
      </p:sp>
      <p:sp>
        <p:nvSpPr>
          <p:cNvPr id="11" name="Shape 11"/>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lt2"/>
                </a:solidFill>
                <a:latin typeface="Arial"/>
                <a:ea typeface="Arial"/>
                <a:cs typeface="Arial"/>
                <a:sym typeface="Arial"/>
              </a:defRPr>
            </a:lvl1pPr>
            <a:lvl2pPr marL="457200" marR="0" indent="0" algn="l" rtl="0">
              <a:spcBef>
                <a:spcPts val="0"/>
              </a:spcBef>
              <a:defRPr sz="1800" b="0" i="0" u="none" strike="noStrike" cap="none" baseline="0">
                <a:solidFill>
                  <a:schemeClr val="lt1"/>
                </a:solidFill>
                <a:latin typeface="Arial"/>
                <a:ea typeface="Arial"/>
                <a:cs typeface="Arial"/>
                <a:sym typeface="Arial"/>
              </a:defRPr>
            </a:lvl2pPr>
            <a:lvl3pPr marL="914400" marR="0" indent="0" algn="l" rtl="0">
              <a:spcBef>
                <a:spcPts val="0"/>
              </a:spcBef>
              <a:defRPr sz="1800" b="0" i="0" u="none" strike="noStrike" cap="none" baseline="0">
                <a:solidFill>
                  <a:schemeClr val="lt1"/>
                </a:solidFill>
                <a:latin typeface="Arial"/>
                <a:ea typeface="Arial"/>
                <a:cs typeface="Arial"/>
                <a:sym typeface="Arial"/>
              </a:defRPr>
            </a:lvl3pPr>
            <a:lvl4pPr marL="1371600" marR="0" indent="0" algn="l" rtl="0">
              <a:spcBef>
                <a:spcPts val="0"/>
              </a:spcBef>
              <a:defRPr sz="1800" b="0" i="0" u="none" strike="noStrike" cap="none" baseline="0">
                <a:solidFill>
                  <a:schemeClr val="lt1"/>
                </a:solidFill>
                <a:latin typeface="Arial"/>
                <a:ea typeface="Arial"/>
                <a:cs typeface="Arial"/>
                <a:sym typeface="Arial"/>
              </a:defRPr>
            </a:lvl4pPr>
            <a:lvl5pPr marL="1828800" marR="0" indent="0" algn="l" rtl="0">
              <a:spcBef>
                <a:spcPts val="0"/>
              </a:spcBef>
              <a:defRPr sz="1800" b="0" i="0" u="none" strike="noStrike" cap="none" baseline="0">
                <a:solidFill>
                  <a:schemeClr val="lt1"/>
                </a:solidFill>
                <a:latin typeface="Arial"/>
                <a:ea typeface="Arial"/>
                <a:cs typeface="Arial"/>
                <a:sym typeface="Arial"/>
              </a:defRPr>
            </a:lvl5pPr>
            <a:lvl6pPr marL="2286000" marR="0" indent="0" algn="l" rtl="0">
              <a:spcBef>
                <a:spcPts val="0"/>
              </a:spcBef>
              <a:defRPr sz="1800" b="0" i="0" u="none" strike="noStrike" cap="none" baseline="0">
                <a:solidFill>
                  <a:schemeClr val="lt1"/>
                </a:solidFill>
                <a:latin typeface="Arial"/>
                <a:ea typeface="Arial"/>
                <a:cs typeface="Arial"/>
                <a:sym typeface="Arial"/>
              </a:defRPr>
            </a:lvl6pPr>
            <a:lvl7pPr marL="2743200" marR="0" indent="0" algn="l" rtl="0">
              <a:spcBef>
                <a:spcPts val="0"/>
              </a:spcBef>
              <a:defRPr sz="1800" b="0" i="0" u="none" strike="noStrike" cap="none" baseline="0">
                <a:solidFill>
                  <a:schemeClr val="lt1"/>
                </a:solidFill>
                <a:latin typeface="Arial"/>
                <a:ea typeface="Arial"/>
                <a:cs typeface="Arial"/>
                <a:sym typeface="Arial"/>
              </a:defRPr>
            </a:lvl7pPr>
            <a:lvl8pPr marL="3200400" marR="0" indent="0" algn="l" rtl="0">
              <a:spcBef>
                <a:spcPts val="0"/>
              </a:spcBef>
              <a:defRPr sz="1800" b="0" i="0" u="none" strike="noStrike" cap="none" baseline="0">
                <a:solidFill>
                  <a:schemeClr val="lt1"/>
                </a:solidFill>
                <a:latin typeface="Arial"/>
                <a:ea typeface="Arial"/>
                <a:cs typeface="Arial"/>
                <a:sym typeface="Arial"/>
              </a:defRPr>
            </a:lvl8pPr>
            <a:lvl9pPr marL="3657600" marR="0" indent="0" algn="l" rtl="0">
              <a:spcBef>
                <a:spcPts val="0"/>
              </a:spcBef>
              <a:defRPr sz="1800" b="0" i="0" u="none" strike="noStrike" cap="none" baseline="0">
                <a:solidFill>
                  <a:schemeClr val="lt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lt2"/>
                </a:solidFill>
                <a:latin typeface="Arial"/>
                <a:ea typeface="Arial"/>
                <a:cs typeface="Arial"/>
                <a:sym typeface="Arial"/>
              </a:defRPr>
            </a:lvl1pPr>
            <a:lvl2pPr marL="457200" marR="0" indent="0" algn="l" rtl="0">
              <a:spcBef>
                <a:spcPts val="0"/>
              </a:spcBef>
              <a:defRPr sz="1800" b="0" i="0" u="none" strike="noStrike" cap="none" baseline="0">
                <a:solidFill>
                  <a:schemeClr val="lt1"/>
                </a:solidFill>
                <a:latin typeface="Arial"/>
                <a:ea typeface="Arial"/>
                <a:cs typeface="Arial"/>
                <a:sym typeface="Arial"/>
              </a:defRPr>
            </a:lvl2pPr>
            <a:lvl3pPr marL="914400" marR="0" indent="0" algn="l" rtl="0">
              <a:spcBef>
                <a:spcPts val="0"/>
              </a:spcBef>
              <a:defRPr sz="1800" b="0" i="0" u="none" strike="noStrike" cap="none" baseline="0">
                <a:solidFill>
                  <a:schemeClr val="lt1"/>
                </a:solidFill>
                <a:latin typeface="Arial"/>
                <a:ea typeface="Arial"/>
                <a:cs typeface="Arial"/>
                <a:sym typeface="Arial"/>
              </a:defRPr>
            </a:lvl3pPr>
            <a:lvl4pPr marL="1371600" marR="0" indent="0" algn="l" rtl="0">
              <a:spcBef>
                <a:spcPts val="0"/>
              </a:spcBef>
              <a:defRPr sz="1800" b="0" i="0" u="none" strike="noStrike" cap="none" baseline="0">
                <a:solidFill>
                  <a:schemeClr val="lt1"/>
                </a:solidFill>
                <a:latin typeface="Arial"/>
                <a:ea typeface="Arial"/>
                <a:cs typeface="Arial"/>
                <a:sym typeface="Arial"/>
              </a:defRPr>
            </a:lvl4pPr>
            <a:lvl5pPr marL="1828800" marR="0" indent="0" algn="l" rtl="0">
              <a:spcBef>
                <a:spcPts val="0"/>
              </a:spcBef>
              <a:defRPr sz="1800" b="0" i="0" u="none" strike="noStrike" cap="none" baseline="0">
                <a:solidFill>
                  <a:schemeClr val="lt1"/>
                </a:solidFill>
                <a:latin typeface="Arial"/>
                <a:ea typeface="Arial"/>
                <a:cs typeface="Arial"/>
                <a:sym typeface="Arial"/>
              </a:defRPr>
            </a:lvl5pPr>
            <a:lvl6pPr marL="2286000" marR="0" indent="0" algn="l" rtl="0">
              <a:spcBef>
                <a:spcPts val="0"/>
              </a:spcBef>
              <a:defRPr sz="1800" b="0" i="0" u="none" strike="noStrike" cap="none" baseline="0">
                <a:solidFill>
                  <a:schemeClr val="lt1"/>
                </a:solidFill>
                <a:latin typeface="Arial"/>
                <a:ea typeface="Arial"/>
                <a:cs typeface="Arial"/>
                <a:sym typeface="Arial"/>
              </a:defRPr>
            </a:lvl6pPr>
            <a:lvl7pPr marL="2743200" marR="0" indent="0" algn="l" rtl="0">
              <a:spcBef>
                <a:spcPts val="0"/>
              </a:spcBef>
              <a:defRPr sz="1800" b="0" i="0" u="none" strike="noStrike" cap="none" baseline="0">
                <a:solidFill>
                  <a:schemeClr val="lt1"/>
                </a:solidFill>
                <a:latin typeface="Arial"/>
                <a:ea typeface="Arial"/>
                <a:cs typeface="Arial"/>
                <a:sym typeface="Arial"/>
              </a:defRPr>
            </a:lvl7pPr>
            <a:lvl8pPr marL="3200400" marR="0" indent="0" algn="l" rtl="0">
              <a:spcBef>
                <a:spcPts val="0"/>
              </a:spcBef>
              <a:defRPr sz="1800" b="0" i="0" u="none" strike="noStrike" cap="none" baseline="0">
                <a:solidFill>
                  <a:schemeClr val="lt1"/>
                </a:solidFill>
                <a:latin typeface="Arial"/>
                <a:ea typeface="Arial"/>
                <a:cs typeface="Arial"/>
                <a:sym typeface="Arial"/>
              </a:defRPr>
            </a:lvl8pPr>
            <a:lvl9pPr marL="3657600" marR="0" indent="0" algn="l" rtl="0">
              <a:spcBef>
                <a:spcPts val="0"/>
              </a:spcBef>
              <a:defRPr sz="1800" b="0" i="0" u="none" strike="noStrike" cap="none" baseline="0">
                <a:solidFill>
                  <a:schemeClr val="lt1"/>
                </a:solidFill>
                <a:latin typeface="Arial"/>
                <a:ea typeface="Arial"/>
                <a:cs typeface="Arial"/>
                <a:sym typeface="Arial"/>
              </a:defRPr>
            </a:lvl9pPr>
          </a:lstStyle>
          <a:p>
            <a:endParaRPr/>
          </a:p>
        </p:txBody>
      </p:sp>
      <p:sp>
        <p:nvSpPr>
          <p:cNvPr id="13" name="Shape 13"/>
          <p:cNvSpPr/>
          <p:nvPr/>
        </p:nvSpPr>
        <p:spPr>
          <a:xfrm>
            <a:off x="0" y="1234440"/>
            <a:ext cx="9144000" cy="320039"/>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4" name="Shape 14"/>
          <p:cNvSpPr/>
          <p:nvPr/>
        </p:nvSpPr>
        <p:spPr>
          <a:xfrm>
            <a:off x="0" y="1280159"/>
            <a:ext cx="533399" cy="2286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5" name="Shape 15"/>
          <p:cNvSpPr/>
          <p:nvPr/>
        </p:nvSpPr>
        <p:spPr>
          <a:xfrm>
            <a:off x="590550" y="1280159"/>
            <a:ext cx="8553450" cy="2286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6" name="Shape 16"/>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600" y="228600"/>
            <a:ext cx="8153399" cy="990599"/>
          </a:xfrm>
          <a:prstGeom prst="rect">
            <a:avLst/>
          </a:prstGeom>
          <a:noFill/>
          <a:ln>
            <a:noFill/>
          </a:ln>
        </p:spPr>
        <p:txBody>
          <a:bodyPr lIns="91425" tIns="91425" rIns="91425" bIns="91425" anchor="ctr" anchorCtr="0"/>
          <a:lstStyle>
            <a:lvl1pPr marL="0" marR="0" indent="0" algn="l" rtl="0">
              <a:spcBef>
                <a:spcPts val="0"/>
              </a:spcBef>
              <a:buClr>
                <a:schemeClr val="dk2"/>
              </a:buClr>
              <a:buFont typeface="Arial"/>
              <a:buNone/>
              <a:defRPr sz="4400" b="0" i="0" u="none" strike="noStrike" cap="none" baseline="0">
                <a:solidFill>
                  <a:schemeClr val="dk2"/>
                </a:solidFill>
                <a:latin typeface="Arial"/>
                <a:ea typeface="Arial"/>
                <a:cs typeface="Arial"/>
                <a:sym typeface="Arial"/>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4" name="Shape 34"/>
          <p:cNvSpPr txBox="1">
            <a:spLocks noGrp="1"/>
          </p:cNvSpPr>
          <p:nvPr>
            <p:ph type="body" idx="1"/>
          </p:nvPr>
        </p:nvSpPr>
        <p:spPr>
          <a:xfrm>
            <a:off x="612647" y="1600200"/>
            <a:ext cx="8153399" cy="4526279"/>
          </a:xfrm>
          <a:prstGeom prst="rect">
            <a:avLst/>
          </a:prstGeom>
          <a:noFill/>
          <a:ln>
            <a:noFill/>
          </a:ln>
        </p:spPr>
        <p:txBody>
          <a:bodyPr lIns="91425" tIns="91425" rIns="91425" bIns="91425" anchor="t" anchorCtr="0"/>
          <a:lstStyle>
            <a:lvl1pPr marL="320040" marR="0" indent="-209550" algn="l" rtl="0">
              <a:spcBef>
                <a:spcPts val="700"/>
              </a:spcBef>
              <a:buClr>
                <a:schemeClr val="accent2"/>
              </a:buClr>
              <a:buFont typeface="Noto Symbol"/>
              <a:buChar char="◻"/>
              <a:defRPr sz="2900" b="0" i="0" u="none" strike="noStrike" cap="none" baseline="0">
                <a:solidFill>
                  <a:schemeClr val="dk1"/>
                </a:solidFill>
                <a:latin typeface="Arial"/>
                <a:ea typeface="Arial"/>
                <a:cs typeface="Arial"/>
                <a:sym typeface="Arial"/>
              </a:defRPr>
            </a:lvl1pPr>
            <a:lvl2pPr marL="640080" marR="0" indent="-168910" algn="l" rtl="0">
              <a:spcBef>
                <a:spcPts val="550"/>
              </a:spcBef>
              <a:buClr>
                <a:schemeClr val="accent1"/>
              </a:buClr>
              <a:buFont typeface="Noto Symbol"/>
              <a:buChar char="⬜"/>
              <a:defRPr sz="2600" b="0" i="0" u="none" strike="noStrike" cap="none" baseline="0">
                <a:solidFill>
                  <a:schemeClr val="dk1"/>
                </a:solidFill>
                <a:latin typeface="Arial"/>
                <a:ea typeface="Arial"/>
                <a:cs typeface="Arial"/>
                <a:sym typeface="Arial"/>
              </a:defRPr>
            </a:lvl2pPr>
            <a:lvl3pPr marL="914400" marR="0" indent="-119062" algn="l" rtl="0">
              <a:spcBef>
                <a:spcPts val="500"/>
              </a:spcBef>
              <a:buClr>
                <a:schemeClr val="accent2"/>
              </a:buClr>
              <a:buFont typeface="Noto Symbol"/>
              <a:buChar char="■"/>
              <a:defRPr sz="2300" b="0" i="0" u="none" strike="noStrike" cap="none" baseline="0">
                <a:solidFill>
                  <a:schemeClr val="dk1"/>
                </a:solidFill>
                <a:latin typeface="Arial"/>
                <a:ea typeface="Arial"/>
                <a:cs typeface="Arial"/>
                <a:sym typeface="Arial"/>
              </a:defRPr>
            </a:lvl3pPr>
            <a:lvl4pPr marL="1371600" marR="0" indent="-133350" algn="l" rtl="0">
              <a:spcBef>
                <a:spcPts val="400"/>
              </a:spcBef>
              <a:buClr>
                <a:schemeClr val="accent3"/>
              </a:buClr>
              <a:buFont typeface="Noto Symbol"/>
              <a:buChar char="■"/>
              <a:defRPr sz="2000" b="0" i="0" u="none" strike="noStrike" cap="none" baseline="0">
                <a:solidFill>
                  <a:schemeClr val="dk1"/>
                </a:solidFill>
                <a:latin typeface="Arial"/>
                <a:ea typeface="Arial"/>
                <a:cs typeface="Arial"/>
                <a:sym typeface="Arial"/>
              </a:defRPr>
            </a:lvl4pPr>
            <a:lvl5pPr marL="1828800" marR="0" indent="-146050" algn="l" rtl="0">
              <a:spcBef>
                <a:spcPts val="400"/>
              </a:spcBef>
              <a:buClr>
                <a:schemeClr val="accent4"/>
              </a:buClr>
              <a:buFont typeface="Noto Symbol"/>
              <a:buChar char="■"/>
              <a:defRPr sz="2000" b="0" i="0" u="none" strike="noStrike" cap="none" baseline="0">
                <a:solidFill>
                  <a:schemeClr val="dk1"/>
                </a:solidFill>
                <a:latin typeface="Arial"/>
                <a:ea typeface="Arial"/>
                <a:cs typeface="Arial"/>
                <a:sym typeface="Arial"/>
              </a:defRPr>
            </a:lvl5pPr>
            <a:lvl6pPr marL="2103120" marR="0" indent="-121920" algn="l" rtl="0">
              <a:spcBef>
                <a:spcPts val="360"/>
              </a:spcBef>
              <a:buClr>
                <a:schemeClr val="accent1"/>
              </a:buClr>
              <a:buFont typeface="Noto Symbol"/>
              <a:buChar char="▪"/>
              <a:defRPr sz="1800" b="0" i="0" u="none" strike="noStrike" cap="none" baseline="0">
                <a:solidFill>
                  <a:schemeClr val="dk1"/>
                </a:solidFill>
                <a:latin typeface="Arial"/>
                <a:ea typeface="Arial"/>
                <a:cs typeface="Arial"/>
                <a:sym typeface="Arial"/>
              </a:defRPr>
            </a:lvl6pPr>
            <a:lvl7pPr marL="2377440" marR="0" indent="-116839" algn="l" rtl="0">
              <a:spcBef>
                <a:spcPts val="360"/>
              </a:spcBef>
              <a:buClr>
                <a:schemeClr val="accent2"/>
              </a:buClr>
              <a:buFont typeface="Noto Symbol"/>
              <a:buChar char="▪"/>
              <a:defRPr sz="1800" b="0" i="0" u="none" strike="noStrike" cap="none" baseline="0">
                <a:solidFill>
                  <a:schemeClr val="dk1"/>
                </a:solidFill>
                <a:latin typeface="Arial"/>
                <a:ea typeface="Arial"/>
                <a:cs typeface="Arial"/>
                <a:sym typeface="Arial"/>
              </a:defRPr>
            </a:lvl7pPr>
            <a:lvl8pPr marL="2651760" marR="0" indent="-124460" algn="l" rtl="0">
              <a:spcBef>
                <a:spcPts val="360"/>
              </a:spcBef>
              <a:buClr>
                <a:schemeClr val="accent3"/>
              </a:buClr>
              <a:buFont typeface="Noto Symbol"/>
              <a:buChar char="▪"/>
              <a:defRPr sz="1800" b="0" i="0" u="none" strike="noStrike" cap="none" baseline="0">
                <a:solidFill>
                  <a:schemeClr val="dk1"/>
                </a:solidFill>
                <a:latin typeface="Arial"/>
                <a:ea typeface="Arial"/>
                <a:cs typeface="Arial"/>
                <a:sym typeface="Arial"/>
              </a:defRPr>
            </a:lvl8pPr>
            <a:lvl9pPr marL="2926080" marR="0" indent="-119379" algn="l" rtl="0">
              <a:spcBef>
                <a:spcPts val="360"/>
              </a:spcBef>
              <a:buClr>
                <a:schemeClr val="accent4"/>
              </a:buClr>
              <a:buFont typeface="Noto Symbol"/>
              <a:buChar char="▪"/>
              <a:defRPr sz="1800" b="0" i="0" u="none" strike="noStrike" cap="none" baseline="0">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096000" y="6248400"/>
            <a:ext cx="2666999" cy="365125"/>
          </a:xfrm>
          <a:prstGeom prst="rect">
            <a:avLst/>
          </a:prstGeom>
          <a:noFill/>
          <a:ln>
            <a:noFill/>
          </a:ln>
        </p:spPr>
        <p:txBody>
          <a:bodyPr lIns="91425" tIns="91425" rIns="91425" bIns="91425" anchor="ctr" anchorCtr="0"/>
          <a:lstStyle>
            <a:lvl1pPr marL="0" marR="0" indent="0" algn="l"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609600" y="6248205"/>
            <a:ext cx="5421083" cy="365125"/>
          </a:xfrm>
          <a:prstGeom prst="rect">
            <a:avLst/>
          </a:prstGeom>
          <a:noFill/>
          <a:ln>
            <a:noFill/>
          </a:ln>
        </p:spPr>
        <p:txBody>
          <a:bodyPr lIns="91425" tIns="91425" rIns="91425" bIns="91425" anchor="ctr" anchorCtr="0"/>
          <a:lstStyle>
            <a:lvl1pPr marL="0" marR="0" indent="0" algn="r" rtl="0">
              <a:spcBef>
                <a:spcPts val="0"/>
              </a:spcBef>
              <a:defRPr sz="1400" b="0" i="0" u="none" strike="noStrike" cap="none" baseline="0">
                <a:solidFill>
                  <a:schemeClr val="dk2"/>
                </a:solidFill>
                <a:latin typeface="Arial"/>
                <a:ea typeface="Arial"/>
                <a:cs typeface="Arial"/>
                <a:sym typeface="Arial"/>
              </a:defRPr>
            </a:lvl1pPr>
            <a:lvl2pPr marL="457200" marR="0" indent="0" algn="l" rtl="0">
              <a:spcBef>
                <a:spcPts val="0"/>
              </a:spcBef>
              <a:defRPr sz="1800" b="0" i="0" u="none" strike="noStrike" cap="none" baseline="0">
                <a:solidFill>
                  <a:schemeClr val="dk1"/>
                </a:solidFill>
                <a:latin typeface="Arial"/>
                <a:ea typeface="Arial"/>
                <a:cs typeface="Arial"/>
                <a:sym typeface="Arial"/>
              </a:defRPr>
            </a:lvl2pPr>
            <a:lvl3pPr marL="914400" marR="0" indent="0" algn="l" rtl="0">
              <a:spcBef>
                <a:spcPts val="0"/>
              </a:spcBef>
              <a:defRPr sz="1800" b="0" i="0" u="none" strike="noStrike" cap="none" baseline="0">
                <a:solidFill>
                  <a:schemeClr val="dk1"/>
                </a:solidFill>
                <a:latin typeface="Arial"/>
                <a:ea typeface="Arial"/>
                <a:cs typeface="Arial"/>
                <a:sym typeface="Arial"/>
              </a:defRPr>
            </a:lvl3pPr>
            <a:lvl4pPr marL="1371600" marR="0" indent="0" algn="l" rtl="0">
              <a:spcBef>
                <a:spcPts val="0"/>
              </a:spcBef>
              <a:defRPr sz="1800" b="0" i="0" u="none" strike="noStrike" cap="none" baseline="0">
                <a:solidFill>
                  <a:schemeClr val="dk1"/>
                </a:solidFill>
                <a:latin typeface="Arial"/>
                <a:ea typeface="Arial"/>
                <a:cs typeface="Arial"/>
                <a:sym typeface="Arial"/>
              </a:defRPr>
            </a:lvl4pPr>
            <a:lvl5pPr marL="1828800" marR="0" indent="0" algn="l" rtl="0">
              <a:spcBef>
                <a:spcPts val="0"/>
              </a:spcBef>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7" name="Shape 37"/>
          <p:cNvSpPr/>
          <p:nvPr/>
        </p:nvSpPr>
        <p:spPr>
          <a:xfrm>
            <a:off x="0" y="1234440"/>
            <a:ext cx="9144000" cy="320039"/>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38" name="Shape 38"/>
          <p:cNvSpPr/>
          <p:nvPr/>
        </p:nvSpPr>
        <p:spPr>
          <a:xfrm>
            <a:off x="0" y="1280159"/>
            <a:ext cx="533399" cy="228600"/>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39" name="Shape 39"/>
          <p:cNvSpPr/>
          <p:nvPr/>
        </p:nvSpPr>
        <p:spPr>
          <a:xfrm>
            <a:off x="590550" y="1280159"/>
            <a:ext cx="8553450" cy="2286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40" name="Shape 40"/>
          <p:cNvSpPr txBox="1">
            <a:spLocks noGrp="1"/>
          </p:cNvSpPr>
          <p:nvPr>
            <p:ph type="sldNum" idx="12"/>
          </p:nvPr>
        </p:nvSpPr>
        <p:spPr>
          <a:xfrm>
            <a:off x="0" y="1272221"/>
            <a:ext cx="533399" cy="24447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s-CR" sz="1400" b="1" i="0" u="none" strike="noStrike" cap="none" baseline="0">
                <a:solidFill>
                  <a:srgbClr val="FFFFFF"/>
                </a:solidFill>
                <a:latin typeface="Arial"/>
                <a:ea typeface="Arial"/>
                <a:cs typeface="Arial"/>
                <a:sym typeface="Arial"/>
              </a:rPr>
              <a:t>‹Nº›</a:t>
            </a:fld>
            <a:endParaRPr lang="es-CR" sz="1400" b="1" i="0" u="none" strike="noStrike" cap="none" baseline="0">
              <a:solidFill>
                <a:srgbClr val="FFFFF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8" name="Shape 28"/>
          <p:cNvSpPr txBox="1">
            <a:spLocks noGrp="1"/>
          </p:cNvSpPr>
          <p:nvPr>
            <p:ph type="subTitle" idx="1"/>
          </p:nvPr>
        </p:nvSpPr>
        <p:spPr>
          <a:xfrm>
            <a:off x="611560" y="3356992"/>
            <a:ext cx="7854696" cy="2112639"/>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accent2"/>
              </a:buClr>
              <a:buSzPct val="25000"/>
              <a:buFont typeface="Noto Symbol"/>
              <a:buNone/>
            </a:pPr>
            <a:r>
              <a:rPr lang="es-CR" sz="4000" b="1" i="1" u="none" strike="noStrike" cap="none" baseline="0" dirty="0">
                <a:solidFill>
                  <a:srgbClr val="FFFFFF"/>
                </a:solidFill>
                <a:latin typeface="Arial"/>
                <a:ea typeface="Arial"/>
                <a:cs typeface="Arial"/>
                <a:sym typeface="Arial"/>
              </a:rPr>
              <a:t>Transformación del Modelo ER al modelo Relacional</a:t>
            </a:r>
          </a:p>
          <a:p>
            <a:pPr marL="0" marR="0" lvl="0" indent="0" algn="ctr" rtl="0">
              <a:lnSpc>
                <a:spcPct val="90000"/>
              </a:lnSpc>
              <a:spcBef>
                <a:spcPts val="700"/>
              </a:spcBef>
              <a:buClr>
                <a:schemeClr val="accent2"/>
              </a:buClr>
              <a:buFont typeface="Noto Symbol"/>
              <a:buNone/>
            </a:pPr>
            <a:endParaRPr sz="2600" b="0" i="0" u="none" strike="noStrike" cap="none" baseline="0" dirty="0">
              <a:solidFill>
                <a:srgbClr val="FFFFFF"/>
              </a:solidFill>
              <a:latin typeface="Arial"/>
              <a:ea typeface="Arial"/>
              <a:cs typeface="Arial"/>
              <a:sym typeface="Arial"/>
            </a:endParaRPr>
          </a:p>
          <a:p>
            <a:pPr marL="0" marR="0" lvl="0" indent="0" algn="ctr" rtl="0">
              <a:lnSpc>
                <a:spcPct val="90000"/>
              </a:lnSpc>
              <a:spcBef>
                <a:spcPts val="700"/>
              </a:spcBef>
              <a:buClr>
                <a:schemeClr val="accent2"/>
              </a:buClr>
              <a:buSzPct val="25000"/>
              <a:buFont typeface="Noto Symbol"/>
              <a:buNone/>
            </a:pPr>
            <a:r>
              <a:rPr lang="es-CR" sz="2400" b="0" i="0" u="none" strike="noStrike" cap="none" baseline="0" dirty="0" smtClean="0">
                <a:solidFill>
                  <a:srgbClr val="FFFFFF"/>
                </a:solidFill>
                <a:latin typeface="Arial"/>
                <a:ea typeface="Arial"/>
                <a:cs typeface="Arial"/>
                <a:sym typeface="Arial"/>
              </a:rPr>
              <a:t>Efrén Jiménez Delgado</a:t>
            </a:r>
            <a:endParaRPr lang="es-CR" sz="2400" b="0" i="0" u="none" strike="noStrike" cap="none" baseline="0" dirty="0">
              <a:solidFill>
                <a:srgbClr val="FFFFFF"/>
              </a:solidFill>
              <a:latin typeface="Arial"/>
              <a:ea typeface="Arial"/>
              <a:cs typeface="Arial"/>
              <a:sym typeface="Arial"/>
            </a:endParaRPr>
          </a:p>
          <a:p>
            <a:pPr marL="0" marR="0" lvl="0" indent="0" algn="ctr" rtl="0">
              <a:lnSpc>
                <a:spcPct val="90000"/>
              </a:lnSpc>
              <a:spcBef>
                <a:spcPts val="700"/>
              </a:spcBef>
              <a:buClr>
                <a:schemeClr val="accent2"/>
              </a:buClr>
              <a:buFont typeface="Noto Symbol"/>
              <a:buNone/>
            </a:pPr>
            <a:endParaRPr sz="2600" b="0" i="0" u="none" strike="noStrike" cap="none" baseline="0" dirty="0">
              <a:solidFill>
                <a:srgbClr val="FFFFFF"/>
              </a:solidFill>
              <a:latin typeface="Arial"/>
              <a:ea typeface="Arial"/>
              <a:cs typeface="Arial"/>
              <a:sym typeface="Arial"/>
            </a:endParaRPr>
          </a:p>
        </p:txBody>
      </p:sp>
      <p:sp>
        <p:nvSpPr>
          <p:cNvPr id="4" name="1 Título"/>
          <p:cNvSpPr>
            <a:spLocks noGrp="1"/>
          </p:cNvSpPr>
          <p:nvPr>
            <p:ph type="ctrTitle"/>
          </p:nvPr>
        </p:nvSpPr>
        <p:spPr>
          <a:xfrm>
            <a:off x="1331913" y="1168400"/>
            <a:ext cx="6477000" cy="1828800"/>
          </a:xfrm>
        </p:spPr>
        <p:txBody>
          <a:bodyPr>
            <a:normAutofit/>
          </a:bodyPr>
          <a:lstStyle/>
          <a:p>
            <a:pPr algn="ctr"/>
            <a:r>
              <a:rPr lang="es-CR" sz="4800" b="1" dirty="0">
                <a:effectLst>
                  <a:outerShdw blurRad="38100" dist="38100" dir="2700000" algn="tl">
                    <a:srgbClr val="000000">
                      <a:alpha val="43137"/>
                    </a:srgbClr>
                  </a:outerShdw>
                </a:effectLst>
              </a:rPr>
              <a:t>Fundamentos de bases de datos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Shape 181"/>
          <p:cNvPicPr preferRelativeResize="0"/>
          <p:nvPr/>
        </p:nvPicPr>
        <p:blipFill rotWithShape="1">
          <a:blip r:embed="rId3">
            <a:alphaModFix/>
          </a:blip>
          <a:srcRect/>
          <a:stretch/>
        </p:blipFill>
        <p:spPr>
          <a:xfrm>
            <a:off x="-28972" y="2276872"/>
            <a:ext cx="9172971" cy="4581127"/>
          </a:xfrm>
          <a:prstGeom prst="rect">
            <a:avLst/>
          </a:prstGeom>
          <a:noFill/>
          <a:ln>
            <a:noFill/>
          </a:ln>
        </p:spPr>
      </p:pic>
      <p:sp>
        <p:nvSpPr>
          <p:cNvPr id="182" name="Shape 182"/>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959" b="0" i="0" u="none" strike="noStrike" cap="none" baseline="0">
                <a:solidFill>
                  <a:schemeClr val="dk2"/>
                </a:solidFill>
                <a:latin typeface="Arial"/>
                <a:ea typeface="Arial"/>
                <a:cs typeface="Arial"/>
                <a:sym typeface="Arial"/>
              </a:rPr>
              <a:t>Transformación de Entidades </a:t>
            </a:r>
            <a:br>
              <a:rPr lang="es-CR" sz="3959" b="0" i="0" u="none" strike="noStrike" cap="none" baseline="0">
                <a:solidFill>
                  <a:schemeClr val="dk2"/>
                </a:solidFill>
                <a:latin typeface="Arial"/>
                <a:ea typeface="Arial"/>
                <a:cs typeface="Arial"/>
                <a:sym typeface="Arial"/>
              </a:rPr>
            </a:br>
            <a:r>
              <a:rPr lang="es-CR" sz="3959" b="0" i="0" u="none" strike="noStrike" cap="none" baseline="0">
                <a:solidFill>
                  <a:schemeClr val="dk2"/>
                </a:solidFill>
                <a:latin typeface="Arial"/>
                <a:ea typeface="Arial"/>
                <a:cs typeface="Arial"/>
                <a:sym typeface="Arial"/>
              </a:rPr>
              <a:t>(Paso 1)</a:t>
            </a:r>
          </a:p>
        </p:txBody>
      </p:sp>
      <p:sp>
        <p:nvSpPr>
          <p:cNvPr id="183" name="Shape 183"/>
          <p:cNvSpPr txBox="1">
            <a:spLocks noGrp="1"/>
          </p:cNvSpPr>
          <p:nvPr>
            <p:ph type="body" idx="1"/>
          </p:nvPr>
        </p:nvSpPr>
        <p:spPr>
          <a:xfrm>
            <a:off x="480814" y="1484783"/>
            <a:ext cx="8153399" cy="964704"/>
          </a:xfrm>
          <a:prstGeom prst="rect">
            <a:avLst/>
          </a:prstGeom>
          <a:noFill/>
          <a:ln>
            <a:noFill/>
          </a:ln>
        </p:spPr>
        <p:txBody>
          <a:bodyPr lIns="91425" tIns="45700" rIns="91425" bIns="45700" anchor="t" anchorCtr="0">
            <a:noAutofit/>
          </a:bodyPr>
          <a:lstStyle/>
          <a:p>
            <a:pPr marL="0" marR="0" lvl="0" indent="0" algn="just" rtl="0">
              <a:lnSpc>
                <a:spcPct val="90000"/>
              </a:lnSpc>
              <a:spcBef>
                <a:spcPts val="0"/>
              </a:spcBef>
              <a:buClr>
                <a:schemeClr val="accent2"/>
              </a:buClr>
              <a:buSzPct val="25000"/>
              <a:buFont typeface="Noto Symbol"/>
              <a:buNone/>
            </a:pPr>
            <a:r>
              <a:rPr lang="es-CR" sz="2900" b="0" i="0" u="none" strike="noStrike" cap="none" baseline="0">
                <a:solidFill>
                  <a:schemeClr val="dk1"/>
                </a:solidFill>
                <a:latin typeface="Arial"/>
                <a:ea typeface="Arial"/>
                <a:cs typeface="Arial"/>
                <a:sym typeface="Arial"/>
              </a:rPr>
              <a:t>En caso de que más de un atributo sea parte de la clave primaria:</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 Relaciones 1:N</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2)</a:t>
            </a:r>
          </a:p>
        </p:txBody>
      </p:sp>
      <p:sp>
        <p:nvSpPr>
          <p:cNvPr id="189" name="Shape 189"/>
          <p:cNvSpPr txBox="1">
            <a:spLocks noGrp="1"/>
          </p:cNvSpPr>
          <p:nvPr>
            <p:ph type="body" idx="1"/>
          </p:nvPr>
        </p:nvSpPr>
        <p:spPr>
          <a:xfrm>
            <a:off x="612647" y="1600200"/>
            <a:ext cx="8153399" cy="290892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Para cada relación 1:N entre dos entidades (no débiles) E y F donde F está del lado N de la relación, se añade a la tabla correspondiente a la entidad F de alguna de las entidades la clave primaria de la otra entidad relacionada.</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 Relaciones 1:N</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2)</a:t>
            </a:r>
          </a:p>
        </p:txBody>
      </p:sp>
      <p:pic>
        <p:nvPicPr>
          <p:cNvPr id="195" name="Shape 195"/>
          <p:cNvPicPr preferRelativeResize="0"/>
          <p:nvPr/>
        </p:nvPicPr>
        <p:blipFill rotWithShape="1">
          <a:blip r:embed="rId3">
            <a:alphaModFix/>
          </a:blip>
          <a:srcRect/>
          <a:stretch/>
        </p:blipFill>
        <p:spPr>
          <a:xfrm>
            <a:off x="19372" y="1484783"/>
            <a:ext cx="9124626" cy="5373216"/>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 Entidades Débiles</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3)</a:t>
            </a:r>
          </a:p>
        </p:txBody>
      </p:sp>
      <p:sp>
        <p:nvSpPr>
          <p:cNvPr id="201" name="Shape 201"/>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Entidad débil</a:t>
            </a:r>
          </a:p>
          <a:p>
            <a:pPr marL="640080" marR="0" lvl="1" indent="-284480" algn="just" rtl="0">
              <a:lnSpc>
                <a:spcPct val="90000"/>
              </a:lnSpc>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Para cada entidad débil D del modelo ER y su respectiva relación con su entidad propietaria E se define una tabla R. </a:t>
            </a:r>
          </a:p>
          <a:p>
            <a:pPr marL="640080" marR="0" lvl="1" indent="-284480" algn="just" rtl="0">
              <a:lnSpc>
                <a:spcPct val="90000"/>
              </a:lnSpc>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La tabla R tiene todos los atributos de la entidad débil D más los atributos que conforman la clave primaria de la entidad propietaria E.</a:t>
            </a:r>
          </a:p>
          <a:p>
            <a:pPr marL="640080" marR="0" lvl="1" indent="-284480" algn="just" rtl="0">
              <a:lnSpc>
                <a:spcPct val="90000"/>
              </a:lnSpc>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La clave primaria de la tabla R está formada por los atributos de la clave primaria de la entidad propietaria E más los atributos de la clave parcial de 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 Entidades Débiles</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3)</a:t>
            </a:r>
          </a:p>
        </p:txBody>
      </p:sp>
      <p:pic>
        <p:nvPicPr>
          <p:cNvPr id="207" name="Shape 207"/>
          <p:cNvPicPr preferRelativeResize="0"/>
          <p:nvPr/>
        </p:nvPicPr>
        <p:blipFill rotWithShape="1">
          <a:blip r:embed="rId3">
            <a:alphaModFix/>
          </a:blip>
          <a:srcRect/>
          <a:stretch/>
        </p:blipFill>
        <p:spPr>
          <a:xfrm>
            <a:off x="-16817" y="1516121"/>
            <a:ext cx="9144000" cy="5341877"/>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 Relaciones 1:1</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4)</a:t>
            </a:r>
          </a:p>
        </p:txBody>
      </p:sp>
      <p:sp>
        <p:nvSpPr>
          <p:cNvPr id="213" name="Shape 213"/>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 Para cada relación 1:1 entre dos entidades (no débiles) E y F se añade a la tabla de alguna de las entidades, a modo de clave foránea, la clave primaria de la otra entidad relacionada. </a:t>
            </a:r>
          </a:p>
          <a:p>
            <a:pPr marL="320040" marR="0" lvl="0" indent="-320040" algn="just" rtl="0">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Se especifica una restricción que define que la clave foránea añadida debe ser única (no se puede repetir, porque de hacerlo entonces sería una relación 1:N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 Relaciones 1:1</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4)</a:t>
            </a:r>
          </a:p>
        </p:txBody>
      </p:sp>
      <p:pic>
        <p:nvPicPr>
          <p:cNvPr id="219" name="Shape 219"/>
          <p:cNvPicPr preferRelativeResize="0"/>
          <p:nvPr/>
        </p:nvPicPr>
        <p:blipFill rotWithShape="1">
          <a:blip r:embed="rId3">
            <a:alphaModFix/>
          </a:blip>
          <a:srcRect/>
          <a:stretch/>
        </p:blipFill>
        <p:spPr>
          <a:xfrm>
            <a:off x="0" y="1496566"/>
            <a:ext cx="9144000" cy="5361433"/>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 Relaciones N:M</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5)</a:t>
            </a:r>
          </a:p>
        </p:txBody>
      </p:sp>
      <p:sp>
        <p:nvSpPr>
          <p:cNvPr id="225" name="Shape 225"/>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Para cada relación M:N entre dos entidades se crea una tabla R.</a:t>
            </a:r>
          </a:p>
          <a:p>
            <a:pPr marL="320040" marR="0" lvl="0" indent="-320040" algn="just" rtl="0">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Los atributos de la tabla R serán las claves primarias de las entidades relacionadas más los atributos propios de la relación.</a:t>
            </a:r>
          </a:p>
          <a:p>
            <a:pPr marL="320040" marR="0" lvl="0" indent="-320040" algn="just" rtl="0">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La clave primaria de la tabla R será el conjunto de todos los atributos que sean claves primarias de las entidades relacionadas.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Shape 230"/>
          <p:cNvPicPr preferRelativeResize="0"/>
          <p:nvPr/>
        </p:nvPicPr>
        <p:blipFill rotWithShape="1">
          <a:blip r:embed="rId3">
            <a:alphaModFix/>
          </a:blip>
          <a:srcRect/>
          <a:stretch/>
        </p:blipFill>
        <p:spPr>
          <a:xfrm>
            <a:off x="0" y="1484783"/>
            <a:ext cx="9144000" cy="5373216"/>
          </a:xfrm>
          <a:prstGeom prst="rect">
            <a:avLst/>
          </a:prstGeom>
          <a:noFill/>
          <a:ln>
            <a:noFill/>
          </a:ln>
        </p:spPr>
      </p:pic>
      <p:sp>
        <p:nvSpPr>
          <p:cNvPr id="231" name="Shape 23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 Relaciones N:M</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5)</a:t>
            </a:r>
          </a:p>
        </p:txBody>
      </p:sp>
      <p:sp>
        <p:nvSpPr>
          <p:cNvPr id="232" name="Shape 232"/>
          <p:cNvSpPr txBox="1">
            <a:spLocks noGrp="1"/>
          </p:cNvSpPr>
          <p:nvPr>
            <p:ph type="body" idx="1"/>
          </p:nvPr>
        </p:nvSpPr>
        <p:spPr>
          <a:xfrm>
            <a:off x="-32702" y="4293096"/>
            <a:ext cx="2203354" cy="2592287"/>
          </a:xfrm>
          <a:prstGeom prst="rect">
            <a:avLst/>
          </a:prstGeom>
          <a:noFill/>
          <a:ln>
            <a:noFill/>
          </a:ln>
        </p:spPr>
        <p:txBody>
          <a:bodyPr lIns="91425" tIns="45700" rIns="91425" bIns="45700" anchor="t" anchorCtr="0">
            <a:noAutofit/>
          </a:bodyPr>
          <a:lstStyle/>
          <a:p>
            <a:pPr marL="0" marR="0" lvl="0" indent="0" algn="just" rtl="0">
              <a:spcBef>
                <a:spcPts val="0"/>
              </a:spcBef>
              <a:buClr>
                <a:schemeClr val="accent2"/>
              </a:buClr>
              <a:buSzPct val="25000"/>
              <a:buFont typeface="Noto Symbol"/>
              <a:buNone/>
            </a:pPr>
            <a:r>
              <a:rPr lang="es-CR" sz="1800" b="0" i="0" u="none" strike="noStrike" cap="none" baseline="0">
                <a:solidFill>
                  <a:srgbClr val="FF0000"/>
                </a:solidFill>
                <a:latin typeface="Arial"/>
                <a:ea typeface="Arial"/>
                <a:cs typeface="Arial"/>
                <a:sym typeface="Arial"/>
              </a:rPr>
              <a:t>¿Cuantas veces puede un empleado trabajar en un proyecto? O bien, ¿Cuántos registros puedo tener en Trabaja_En para un mismo empleado y proyecto?</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Shape 237"/>
          <p:cNvPicPr preferRelativeResize="0"/>
          <p:nvPr/>
        </p:nvPicPr>
        <p:blipFill rotWithShape="1">
          <a:blip r:embed="rId3">
            <a:alphaModFix/>
          </a:blip>
          <a:srcRect/>
          <a:stretch/>
        </p:blipFill>
        <p:spPr>
          <a:xfrm>
            <a:off x="-36511" y="1503362"/>
            <a:ext cx="9180511" cy="5366717"/>
          </a:xfrm>
          <a:prstGeom prst="rect">
            <a:avLst/>
          </a:prstGeom>
          <a:noFill/>
          <a:ln>
            <a:noFill/>
          </a:ln>
        </p:spPr>
      </p:pic>
      <p:sp>
        <p:nvSpPr>
          <p:cNvPr id="238" name="Shape 23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 Relaciones N:M</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5)</a:t>
            </a:r>
          </a:p>
        </p:txBody>
      </p:sp>
      <p:sp>
        <p:nvSpPr>
          <p:cNvPr id="239" name="Shape 239"/>
          <p:cNvSpPr txBox="1">
            <a:spLocks noGrp="1"/>
          </p:cNvSpPr>
          <p:nvPr>
            <p:ph type="body" idx="1"/>
          </p:nvPr>
        </p:nvSpPr>
        <p:spPr>
          <a:xfrm>
            <a:off x="495300" y="4869160"/>
            <a:ext cx="8153399" cy="964704"/>
          </a:xfrm>
          <a:prstGeom prst="rect">
            <a:avLst/>
          </a:prstGeom>
          <a:noFill/>
          <a:ln>
            <a:noFill/>
          </a:ln>
        </p:spPr>
        <p:txBody>
          <a:bodyPr lIns="91425" tIns="45700" rIns="91425" bIns="45700" anchor="t" anchorCtr="0">
            <a:noAutofit/>
          </a:bodyPr>
          <a:lstStyle/>
          <a:p>
            <a:pPr marL="0" marR="0" lvl="0" indent="0" algn="ctr" rtl="0">
              <a:spcBef>
                <a:spcPts val="0"/>
              </a:spcBef>
              <a:buClr>
                <a:schemeClr val="accent2"/>
              </a:buClr>
              <a:buSzPct val="25000"/>
              <a:buFont typeface="Noto Symbol"/>
              <a:buNone/>
            </a:pPr>
            <a:r>
              <a:rPr lang="es-CR" sz="1800" b="0" i="0" u="none" strike="noStrike" cap="none" baseline="0">
                <a:solidFill>
                  <a:srgbClr val="FF0000"/>
                </a:solidFill>
                <a:latin typeface="Arial"/>
                <a:ea typeface="Arial"/>
                <a:cs typeface="Arial"/>
                <a:sym typeface="Arial"/>
              </a:rPr>
              <a:t>¿Cuantas veces puede un Avión estar estacionado en un hangar? O bien, ¿Cuántos registros puedo tener en Estacionado_En para un mismo Avión y Hangar?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Agenda</a:t>
            </a:r>
          </a:p>
        </p:txBody>
      </p:sp>
      <p:sp>
        <p:nvSpPr>
          <p:cNvPr id="116" name="Shape 116"/>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Entidades</a:t>
            </a:r>
          </a:p>
          <a:p>
            <a:pPr marL="320040" marR="0" lvl="0" indent="-320040" algn="just" rtl="0">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Del diagrama E-R → Modelo Relacional</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Para cada atributo multivalorado se creará una tabla R.</a:t>
            </a:r>
          </a:p>
          <a:p>
            <a:pPr marL="320040" marR="0" lvl="0" indent="-320040" algn="just" rtl="0">
              <a:lnSpc>
                <a:spcPct val="90000"/>
              </a:lnSpc>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Los atributos de la tabla R serán la clave primaria de la entidad a la cual pertenece el atributo multivalorado más el (o los) atributos correspondientes al atributo multivalorado.</a:t>
            </a:r>
          </a:p>
          <a:p>
            <a:pPr marL="320040" marR="0" lvl="0" indent="-320040" algn="just" rtl="0">
              <a:lnSpc>
                <a:spcPct val="90000"/>
              </a:lnSpc>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La clave primaria de la tabla R será la clave primaria de la entidad a la cual pertenece el atributo multivalorado más el (o los) atributos correspondientes al atributo multivalorado</a:t>
            </a:r>
          </a:p>
        </p:txBody>
      </p:sp>
      <p:sp>
        <p:nvSpPr>
          <p:cNvPr id="246" name="Shape 246"/>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240" b="0" i="0" u="none" strike="noStrike" cap="none" baseline="0">
                <a:solidFill>
                  <a:schemeClr val="dk2"/>
                </a:solidFill>
                <a:latin typeface="Arial"/>
                <a:ea typeface="Arial"/>
                <a:cs typeface="Arial"/>
                <a:sym typeface="Arial"/>
              </a:rPr>
              <a:t>Transformación de Atributos Multivalorados</a:t>
            </a:r>
            <a:br>
              <a:rPr lang="es-CR" sz="3240" b="0" i="0" u="none" strike="noStrike" cap="none" baseline="0">
                <a:solidFill>
                  <a:schemeClr val="dk2"/>
                </a:solidFill>
                <a:latin typeface="Arial"/>
                <a:ea typeface="Arial"/>
                <a:cs typeface="Arial"/>
                <a:sym typeface="Arial"/>
              </a:rPr>
            </a:br>
            <a:r>
              <a:rPr lang="es-CR" sz="3240" b="0" i="0" u="none" strike="noStrike" cap="none" baseline="0">
                <a:solidFill>
                  <a:schemeClr val="dk2"/>
                </a:solidFill>
                <a:latin typeface="Arial"/>
                <a:ea typeface="Arial"/>
                <a:cs typeface="Arial"/>
                <a:sym typeface="Arial"/>
              </a:rPr>
              <a:t>(Paso 6)</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240" b="0" i="0" u="none" strike="noStrike" cap="none" baseline="0">
                <a:solidFill>
                  <a:schemeClr val="dk2"/>
                </a:solidFill>
                <a:latin typeface="Arial"/>
                <a:ea typeface="Arial"/>
                <a:cs typeface="Arial"/>
                <a:sym typeface="Arial"/>
              </a:rPr>
              <a:t>Transformación de Atributos Multivalorados</a:t>
            </a:r>
            <a:br>
              <a:rPr lang="es-CR" sz="3240" b="0" i="0" u="none" strike="noStrike" cap="none" baseline="0">
                <a:solidFill>
                  <a:schemeClr val="dk2"/>
                </a:solidFill>
                <a:latin typeface="Arial"/>
                <a:ea typeface="Arial"/>
                <a:cs typeface="Arial"/>
                <a:sym typeface="Arial"/>
              </a:rPr>
            </a:br>
            <a:r>
              <a:rPr lang="es-CR" sz="3240" b="0" i="0" u="none" strike="noStrike" cap="none" baseline="0">
                <a:solidFill>
                  <a:schemeClr val="dk2"/>
                </a:solidFill>
                <a:latin typeface="Arial"/>
                <a:ea typeface="Arial"/>
                <a:cs typeface="Arial"/>
                <a:sym typeface="Arial"/>
              </a:rPr>
              <a:t>(Paso 6)</a:t>
            </a:r>
          </a:p>
        </p:txBody>
      </p:sp>
      <p:pic>
        <p:nvPicPr>
          <p:cNvPr id="252" name="Shape 252"/>
          <p:cNvPicPr preferRelativeResize="0"/>
          <p:nvPr/>
        </p:nvPicPr>
        <p:blipFill rotWithShape="1">
          <a:blip r:embed="rId3">
            <a:alphaModFix/>
          </a:blip>
          <a:srcRect/>
          <a:stretch/>
        </p:blipFill>
        <p:spPr>
          <a:xfrm>
            <a:off x="-36511" y="1484783"/>
            <a:ext cx="9180511" cy="5373216"/>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Shape 257"/>
          <p:cNvPicPr preferRelativeResize="0"/>
          <p:nvPr/>
        </p:nvPicPr>
        <p:blipFill rotWithShape="1">
          <a:blip r:embed="rId3">
            <a:alphaModFix/>
          </a:blip>
          <a:srcRect/>
          <a:stretch/>
        </p:blipFill>
        <p:spPr>
          <a:xfrm>
            <a:off x="0" y="1484783"/>
            <a:ext cx="9144000" cy="5373216"/>
          </a:xfrm>
          <a:prstGeom prst="rect">
            <a:avLst/>
          </a:prstGeom>
          <a:noFill/>
          <a:ln>
            <a:noFill/>
          </a:ln>
        </p:spPr>
      </p:pic>
      <p:sp>
        <p:nvSpPr>
          <p:cNvPr id="258" name="Shape 258"/>
          <p:cNvSpPr txBox="1"/>
          <p:nvPr/>
        </p:nvSpPr>
        <p:spPr>
          <a:xfrm>
            <a:off x="683568" y="188640"/>
            <a:ext cx="8153399" cy="99059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2"/>
              </a:buClr>
              <a:buSzPct val="25000"/>
              <a:buFont typeface="Arial"/>
              <a:buNone/>
            </a:pPr>
            <a:r>
              <a:rPr lang="es-CR" sz="3240" b="0" i="0" u="none" strike="noStrike" cap="none" baseline="0">
                <a:solidFill>
                  <a:schemeClr val="dk2"/>
                </a:solidFill>
                <a:latin typeface="Arial"/>
                <a:ea typeface="Arial"/>
                <a:cs typeface="Arial"/>
                <a:sym typeface="Arial"/>
              </a:rPr>
              <a:t>Transformación de Atributos Multivalorados</a:t>
            </a:r>
            <a:br>
              <a:rPr lang="es-CR" sz="3240" b="0" i="0" u="none" strike="noStrike" cap="none" baseline="0">
                <a:solidFill>
                  <a:schemeClr val="dk2"/>
                </a:solidFill>
                <a:latin typeface="Arial"/>
                <a:ea typeface="Arial"/>
                <a:cs typeface="Arial"/>
                <a:sym typeface="Arial"/>
              </a:rPr>
            </a:br>
            <a:r>
              <a:rPr lang="es-CR" sz="3240" b="0" i="0" u="none" strike="noStrike" cap="none" baseline="0">
                <a:solidFill>
                  <a:schemeClr val="dk2"/>
                </a:solidFill>
                <a:latin typeface="Arial"/>
                <a:ea typeface="Arial"/>
                <a:cs typeface="Arial"/>
                <a:sym typeface="Arial"/>
              </a:rPr>
              <a:t>(Paso 6)</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Para cada relación M:N entre tres o más entidades se crea una tabla R.</a:t>
            </a:r>
          </a:p>
          <a:p>
            <a:pPr marL="320040" marR="0" lvl="0" indent="-320040" algn="just" rtl="0">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Los atributos de la tabla R serán las claves primarias de todas las entidades relacionadas más los atributos propios de la relación.</a:t>
            </a:r>
          </a:p>
          <a:p>
            <a:pPr marL="320040" marR="0" lvl="0" indent="-320040" algn="just" rtl="0">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La clave primaria de la relación R será el conjunto de todos los atributos que sean claves primarias de todas las entidades relacionadas.</a:t>
            </a:r>
          </a:p>
        </p:txBody>
      </p:sp>
      <p:sp>
        <p:nvSpPr>
          <p:cNvPr id="264" name="Shape 26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 Relaciones n-arios </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7)</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 Relaciones n-arios </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7)</a:t>
            </a:r>
          </a:p>
        </p:txBody>
      </p:sp>
      <p:pic>
        <p:nvPicPr>
          <p:cNvPr id="270" name="Shape 270"/>
          <p:cNvPicPr preferRelativeResize="0"/>
          <p:nvPr/>
        </p:nvPicPr>
        <p:blipFill rotWithShape="1">
          <a:blip r:embed="rId3">
            <a:alphaModFix/>
          </a:blip>
          <a:srcRect/>
          <a:stretch/>
        </p:blipFill>
        <p:spPr>
          <a:xfrm>
            <a:off x="-36511" y="1484783"/>
            <a:ext cx="9237650" cy="5373216"/>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del Modelo ER al Modelo Relacional</a:t>
            </a:r>
          </a:p>
        </p:txBody>
      </p:sp>
      <p:sp>
        <p:nvSpPr>
          <p:cNvPr id="276" name="Shape 276"/>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Modelo Entidad Relación (</a:t>
            </a:r>
            <a:r>
              <a:rPr lang="es-CR" sz="2900" b="1" i="1" u="none" strike="noStrike" cap="none" baseline="0">
                <a:solidFill>
                  <a:schemeClr val="dk1"/>
                </a:solidFill>
                <a:latin typeface="Arial"/>
                <a:ea typeface="Arial"/>
                <a:cs typeface="Arial"/>
                <a:sym typeface="Arial"/>
              </a:rPr>
              <a:t>Extendido</a:t>
            </a:r>
            <a:r>
              <a:rPr lang="es-CR" sz="2900" b="0" i="0" u="none" strike="noStrike" cap="none" baseline="0">
                <a:solidFill>
                  <a:schemeClr val="dk1"/>
                </a:solidFill>
                <a:latin typeface="Arial"/>
                <a:ea typeface="Arial"/>
                <a:cs typeface="Arial"/>
                <a:sym typeface="Arial"/>
              </a:rPr>
              <a:t>), transformación al modelo Relacional de:</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Generalización o Especialización</a:t>
            </a:r>
          </a:p>
        </p:txBody>
      </p:sp>
      <p:sp>
        <p:nvSpPr>
          <p:cNvPr id="277" name="Shape 277"/>
          <p:cNvSpPr/>
          <p:nvPr/>
        </p:nvSpPr>
        <p:spPr>
          <a:xfrm rot="5400000">
            <a:off x="3419872" y="1336262"/>
            <a:ext cx="864095" cy="4752527"/>
          </a:xfrm>
          <a:prstGeom prst="rightBrace">
            <a:avLst>
              <a:gd name="adj1" fmla="val 48646"/>
              <a:gd name="adj2" fmla="val 50000"/>
            </a:avLst>
          </a:prstGeom>
          <a:noFill/>
          <a:ln w="100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sp>
        <p:nvSpPr>
          <p:cNvPr id="278" name="Shape 278"/>
          <p:cNvSpPr txBox="1"/>
          <p:nvPr/>
        </p:nvSpPr>
        <p:spPr>
          <a:xfrm>
            <a:off x="2033717" y="4365103"/>
            <a:ext cx="3636404" cy="7078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2000" b="0" i="0" u="none" strike="noStrike" cap="none" baseline="0">
                <a:solidFill>
                  <a:schemeClr val="dk1"/>
                </a:solidFill>
                <a:latin typeface="Arial"/>
                <a:ea typeface="Arial"/>
                <a:cs typeface="Arial"/>
                <a:sym typeface="Arial"/>
              </a:rPr>
              <a:t>Definir una serie de esquemas de tablas equivalentes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 una Generalización</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8)</a:t>
            </a:r>
          </a:p>
        </p:txBody>
      </p:sp>
      <p:pic>
        <p:nvPicPr>
          <p:cNvPr id="284" name="Shape 284"/>
          <p:cNvPicPr preferRelativeResize="0"/>
          <p:nvPr/>
        </p:nvPicPr>
        <p:blipFill rotWithShape="1">
          <a:blip r:embed="rId3">
            <a:alphaModFix/>
          </a:blip>
          <a:srcRect/>
          <a:stretch/>
        </p:blipFill>
        <p:spPr>
          <a:xfrm>
            <a:off x="0" y="1529679"/>
            <a:ext cx="9143998" cy="532832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 una Generalización</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8)</a:t>
            </a:r>
          </a:p>
        </p:txBody>
      </p:sp>
      <p:sp>
        <p:nvSpPr>
          <p:cNvPr id="290" name="Shape 290"/>
          <p:cNvSpPr txBox="1">
            <a:spLocks noGrp="1"/>
          </p:cNvSpPr>
          <p:nvPr>
            <p:ph type="body" idx="1"/>
          </p:nvPr>
        </p:nvSpPr>
        <p:spPr>
          <a:xfrm>
            <a:off x="611560" y="2060848"/>
            <a:ext cx="8153399" cy="1612775"/>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Existen cuatro estrategias para transformar una entidad de generalización o especialización al modelo Relacional</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Generalización o Especialización</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8 / Estrategia 1)</a:t>
            </a:r>
          </a:p>
        </p:txBody>
      </p:sp>
      <p:sp>
        <p:nvSpPr>
          <p:cNvPr id="296" name="Shape 296"/>
          <p:cNvSpPr txBox="1">
            <a:spLocks noGrp="1"/>
          </p:cNvSpPr>
          <p:nvPr>
            <p:ph type="body" idx="1"/>
          </p:nvPr>
        </p:nvSpPr>
        <p:spPr>
          <a:xfrm>
            <a:off x="511085" y="1628800"/>
            <a:ext cx="8309386"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sng" strike="noStrike" cap="none" baseline="0">
                <a:solidFill>
                  <a:schemeClr val="dk1"/>
                </a:solidFill>
                <a:latin typeface="Arial"/>
                <a:ea typeface="Arial"/>
                <a:cs typeface="Arial"/>
                <a:sym typeface="Arial"/>
              </a:rPr>
              <a:t>Estrategia 1:</a:t>
            </a:r>
            <a:r>
              <a:rPr lang="es-CR" sz="2900" b="0" i="0" u="none" strike="noStrike" cap="none" baseline="0">
                <a:solidFill>
                  <a:schemeClr val="dk1"/>
                </a:solidFill>
                <a:latin typeface="Arial"/>
                <a:ea typeface="Arial"/>
                <a:cs typeface="Arial"/>
                <a:sym typeface="Arial"/>
              </a:rPr>
              <a:t> Crear una tabla R para la entidad padre E y una tabla Ri para cada entidad especializada Ei.</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La tabla R tiene todos los atributos de la entidad E.</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Cada tabla Ri tiene todos los atributos de la entidad Ei correspondiente.</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Todas las tablas (tanto R como cada Ri) comparten la misma clave primaria de la entidad padre 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Generalización o Especialización</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8 / Estrategia 1)</a:t>
            </a:r>
          </a:p>
        </p:txBody>
      </p:sp>
      <p:pic>
        <p:nvPicPr>
          <p:cNvPr id="302" name="Shape 302"/>
          <p:cNvPicPr preferRelativeResize="0"/>
          <p:nvPr/>
        </p:nvPicPr>
        <p:blipFill rotWithShape="1">
          <a:blip r:embed="rId3">
            <a:alphaModFix/>
          </a:blip>
          <a:srcRect/>
          <a:stretch/>
        </p:blipFill>
        <p:spPr>
          <a:xfrm>
            <a:off x="0" y="1522759"/>
            <a:ext cx="9143998" cy="5335239"/>
          </a:xfrm>
          <a:prstGeom prst="rect">
            <a:avLst/>
          </a:prstGeom>
          <a:noFill/>
          <a:ln>
            <a:noFill/>
          </a:ln>
        </p:spPr>
      </p:pic>
      <p:sp>
        <p:nvSpPr>
          <p:cNvPr id="303" name="Shape 303"/>
          <p:cNvSpPr/>
          <p:nvPr/>
        </p:nvSpPr>
        <p:spPr>
          <a:xfrm>
            <a:off x="736599" y="4504267"/>
            <a:ext cx="7924799" cy="838199"/>
          </a:xfrm>
          <a:prstGeom prst="rect">
            <a:avLst/>
          </a:prstGeom>
          <a:solidFill>
            <a:schemeClr val="accent1"/>
          </a:solidFill>
          <a:ln w="19050" cap="flat" cmpd="sng">
            <a:solidFill>
              <a:srgbClr val="6C84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4000" b="0" i="0" u="none" strike="noStrike" cap="none" baseline="0">
                <a:solidFill>
                  <a:schemeClr val="lt1"/>
                </a:solidFill>
                <a:latin typeface="Arial"/>
                <a:ea typeface="Arial"/>
                <a:cs typeface="Arial"/>
                <a:sym typeface="Arial"/>
              </a:rPr>
              <a:t>Ejemplo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Entidades</a:t>
            </a:r>
          </a:p>
        </p:txBody>
      </p:sp>
      <p:sp>
        <p:nvSpPr>
          <p:cNvPr id="122" name="Shape 122"/>
          <p:cNvSpPr txBox="1">
            <a:spLocks noGrp="1"/>
          </p:cNvSpPr>
          <p:nvPr>
            <p:ph type="body" idx="1"/>
          </p:nvPr>
        </p:nvSpPr>
        <p:spPr>
          <a:xfrm>
            <a:off x="381000" y="1600200"/>
            <a:ext cx="8385048" cy="4876799"/>
          </a:xfrm>
          <a:prstGeom prst="rect">
            <a:avLst/>
          </a:prstGeom>
          <a:noFill/>
          <a:ln>
            <a:noFill/>
          </a:ln>
        </p:spPr>
        <p:txBody>
          <a:bodyPr lIns="91425" tIns="45700" rIns="91425" bIns="45700" anchor="t" anchorCtr="0">
            <a:noAutofit/>
          </a:bodyPr>
          <a:lstStyle/>
          <a:p>
            <a:pPr marL="0" marR="0" lvl="0" indent="0" algn="just" rtl="0">
              <a:spcBef>
                <a:spcPts val="0"/>
              </a:spcBef>
              <a:buClr>
                <a:schemeClr val="accent2"/>
              </a:buClr>
              <a:buSzPct val="25000"/>
              <a:buFont typeface="Noto Symbol"/>
              <a:buNone/>
            </a:pPr>
            <a:r>
              <a:rPr lang="es-CR" sz="2900" b="0" i="0" u="none" strike="noStrike" cap="none" baseline="0">
                <a:solidFill>
                  <a:schemeClr val="dk1"/>
                </a:solidFill>
                <a:latin typeface="Arial"/>
                <a:ea typeface="Arial"/>
                <a:cs typeface="Arial"/>
                <a:sym typeface="Arial"/>
              </a:rPr>
              <a:t>Cualquier objeto concreto o abstracto del que se desea almacenar información.</a:t>
            </a:r>
          </a:p>
          <a:p>
            <a:pPr marL="0" marR="0" lvl="0" indent="0" algn="just" rtl="0">
              <a:spcBef>
                <a:spcPts val="700"/>
              </a:spcBef>
              <a:buClr>
                <a:schemeClr val="accent2"/>
              </a:buClr>
              <a:buFont typeface="Noto Symbol"/>
              <a:buNone/>
            </a:pPr>
            <a:endParaRPr sz="2900" b="0" i="0" u="none" strike="noStrike" cap="none" baseline="0">
              <a:solidFill>
                <a:schemeClr val="dk1"/>
              </a:solidFill>
              <a:latin typeface="Arial"/>
              <a:ea typeface="Arial"/>
              <a:cs typeface="Arial"/>
              <a:sym typeface="Arial"/>
            </a:endParaRPr>
          </a:p>
          <a:p>
            <a:pPr marL="0" marR="0" lvl="0" indent="0" algn="just" rtl="0">
              <a:spcBef>
                <a:spcPts val="700"/>
              </a:spcBef>
              <a:buClr>
                <a:schemeClr val="accent2"/>
              </a:buClr>
              <a:buSzPct val="25000"/>
              <a:buFont typeface="Noto Symbol"/>
              <a:buNone/>
            </a:pPr>
            <a:r>
              <a:rPr lang="es-CR" sz="2900" b="0" i="0" u="none" strike="noStrike" cap="none" baseline="0">
                <a:solidFill>
                  <a:schemeClr val="dk1"/>
                </a:solidFill>
                <a:latin typeface="Arial"/>
                <a:ea typeface="Arial"/>
                <a:cs typeface="Arial"/>
                <a:sym typeface="Arial"/>
              </a:rPr>
              <a:t>Una entidad tiene asociado un NOMBRE</a:t>
            </a:r>
          </a:p>
          <a:p>
            <a:pPr marL="0" marR="0" lvl="0" indent="0" algn="just" rtl="0">
              <a:spcBef>
                <a:spcPts val="700"/>
              </a:spcBef>
              <a:buClr>
                <a:schemeClr val="accent2"/>
              </a:buClr>
              <a:buFont typeface="Noto Symbol"/>
              <a:buNone/>
            </a:pPr>
            <a:endParaRPr sz="2900" b="0" i="0" u="none" strike="noStrike" cap="none" baseline="0">
              <a:solidFill>
                <a:schemeClr val="dk1"/>
              </a:solidFill>
              <a:latin typeface="Arial"/>
              <a:ea typeface="Arial"/>
              <a:cs typeface="Arial"/>
              <a:sym typeface="Arial"/>
            </a:endParaRP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Ejemplo: AUTOR, LIBRO, PRESTAMO</a:t>
            </a:r>
          </a:p>
          <a:p>
            <a:pPr marL="640080" marR="0" lvl="1" indent="-168910" algn="just" rtl="0">
              <a:spcBef>
                <a:spcPts val="550"/>
              </a:spcBef>
              <a:buClr>
                <a:schemeClr val="accent1"/>
              </a:buClr>
              <a:buFont typeface="Noto Symbol"/>
              <a:buNone/>
            </a:pPr>
            <a:endParaRPr sz="2600" b="0" i="0" u="none" strike="noStrike" cap="none" baseline="0">
              <a:solidFill>
                <a:schemeClr val="dk1"/>
              </a:solidFill>
              <a:latin typeface="Arial"/>
              <a:ea typeface="Arial"/>
              <a:cs typeface="Arial"/>
              <a:sym typeface="Arial"/>
            </a:endParaRPr>
          </a:p>
          <a:p>
            <a:pPr marL="320040" marR="0" lvl="0" indent="-320040" algn="just" rtl="0">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Representación Gráfica:</a:t>
            </a:r>
          </a:p>
          <a:p>
            <a:pPr marL="0" marR="0" lvl="0" indent="0" algn="just" rtl="0">
              <a:spcBef>
                <a:spcPts val="700"/>
              </a:spcBef>
              <a:buClr>
                <a:schemeClr val="accent2"/>
              </a:buClr>
              <a:buSzPct val="25000"/>
              <a:buFont typeface="Noto Symbol"/>
              <a:buNone/>
            </a:pPr>
            <a:r>
              <a:rPr lang="es-CR" sz="2900" b="0" i="0" u="none" strike="noStrike" cap="none" baseline="0">
                <a:solidFill>
                  <a:schemeClr val="dk1"/>
                </a:solidFill>
                <a:latin typeface="Arial"/>
                <a:ea typeface="Arial"/>
                <a:cs typeface="Arial"/>
                <a:sym typeface="Arial"/>
              </a:rPr>
              <a:t>	</a:t>
            </a:r>
          </a:p>
        </p:txBody>
      </p:sp>
      <p:sp>
        <p:nvSpPr>
          <p:cNvPr id="123" name="Shape 123"/>
          <p:cNvSpPr/>
          <p:nvPr/>
        </p:nvSpPr>
        <p:spPr>
          <a:xfrm>
            <a:off x="5029200" y="5401732"/>
            <a:ext cx="3200399" cy="914400"/>
          </a:xfrm>
          <a:prstGeom prst="rect">
            <a:avLst/>
          </a:prstGeom>
          <a:solidFill>
            <a:schemeClr val="accent1"/>
          </a:solidFill>
          <a:ln w="19050" cap="flat" cmpd="sng">
            <a:solidFill>
              <a:srgbClr val="6C84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4400" b="0" i="0" u="none" strike="noStrike" cap="none" baseline="0">
                <a:solidFill>
                  <a:schemeClr val="lt1"/>
                </a:solidFill>
                <a:latin typeface="Arial"/>
                <a:ea typeface="Arial"/>
                <a:cs typeface="Arial"/>
                <a:sym typeface="Arial"/>
              </a:rPr>
              <a:t>AUTOR</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1" u="sng" strike="noStrike" cap="none" baseline="0">
                <a:solidFill>
                  <a:schemeClr val="dk1"/>
                </a:solidFill>
                <a:latin typeface="Arial"/>
                <a:ea typeface="Arial"/>
                <a:cs typeface="Arial"/>
                <a:sym typeface="Arial"/>
              </a:rPr>
              <a:t>Estrategia 2:</a:t>
            </a:r>
            <a:r>
              <a:rPr lang="es-CR" sz="2900" b="1" i="1" u="none" strike="noStrike" cap="none" baseline="0">
                <a:solidFill>
                  <a:schemeClr val="dk1"/>
                </a:solidFill>
                <a:latin typeface="Arial"/>
                <a:ea typeface="Arial"/>
                <a:cs typeface="Arial"/>
                <a:sym typeface="Arial"/>
              </a:rPr>
              <a:t> </a:t>
            </a:r>
            <a:r>
              <a:rPr lang="es-CR" sz="2900" b="0" i="0" u="none" strike="noStrike" cap="none" baseline="0">
                <a:solidFill>
                  <a:schemeClr val="dk1"/>
                </a:solidFill>
                <a:latin typeface="Arial"/>
                <a:ea typeface="Arial"/>
                <a:cs typeface="Arial"/>
                <a:sym typeface="Arial"/>
              </a:rPr>
              <a:t>Estrategia 2: Crear una tabla Ri para cada entidad especializada Ei</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Cada tabla Ri tiene todos los atributos de la entidad Ei correspondiente más los atributos de la entidad padre E.</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La clave primaria de cada tabla Ri es la clave primaria de la entidad padre E.</a:t>
            </a:r>
          </a:p>
        </p:txBody>
      </p:sp>
      <p:sp>
        <p:nvSpPr>
          <p:cNvPr id="309" name="Shape 309"/>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Generalización o Especialización</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8 / Estrategia 2)</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Shape 314"/>
          <p:cNvPicPr preferRelativeResize="0"/>
          <p:nvPr/>
        </p:nvPicPr>
        <p:blipFill rotWithShape="1">
          <a:blip r:embed="rId3">
            <a:alphaModFix/>
          </a:blip>
          <a:srcRect/>
          <a:stretch/>
        </p:blipFill>
        <p:spPr>
          <a:xfrm>
            <a:off x="2952" y="1484783"/>
            <a:ext cx="9141047" cy="5373216"/>
          </a:xfrm>
          <a:prstGeom prst="rect">
            <a:avLst/>
          </a:prstGeom>
          <a:noFill/>
          <a:ln>
            <a:noFill/>
          </a:ln>
        </p:spPr>
      </p:pic>
      <p:sp>
        <p:nvSpPr>
          <p:cNvPr id="315" name="Shape 31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Generalización o Especialización</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8 / Estrategia 2)</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999"/>
              <a:buFont typeface="Noto Symbol"/>
              <a:buChar char="◻"/>
            </a:pPr>
            <a:r>
              <a:rPr lang="es-CR" sz="2900" b="1" i="1" u="sng" strike="noStrike" cap="none" baseline="0">
                <a:solidFill>
                  <a:schemeClr val="dk1"/>
                </a:solidFill>
                <a:latin typeface="Arial"/>
                <a:ea typeface="Arial"/>
                <a:cs typeface="Arial"/>
                <a:sym typeface="Arial"/>
              </a:rPr>
              <a:t>Estrategia 3:</a:t>
            </a:r>
            <a:r>
              <a:rPr lang="es-CR" sz="2900" b="1" i="1" u="none" strike="noStrike" cap="none" baseline="0">
                <a:solidFill>
                  <a:schemeClr val="dk1"/>
                </a:solidFill>
                <a:latin typeface="Arial"/>
                <a:ea typeface="Arial"/>
                <a:cs typeface="Arial"/>
                <a:sym typeface="Arial"/>
              </a:rPr>
              <a:t> </a:t>
            </a:r>
            <a:r>
              <a:rPr lang="es-CR" sz="2900" b="0" i="0" u="none" strike="noStrike" cap="none" baseline="0">
                <a:solidFill>
                  <a:schemeClr val="dk1"/>
                </a:solidFill>
                <a:latin typeface="Arial"/>
                <a:ea typeface="Arial"/>
                <a:cs typeface="Arial"/>
                <a:sym typeface="Arial"/>
              </a:rPr>
              <a:t>Utilizar una misma tabla R para la entidad padre E y para las entidades especializadas Ei.</a:t>
            </a:r>
          </a:p>
          <a:p>
            <a:pPr marL="640080" marR="0" lvl="1" indent="-284480" algn="just" rtl="0">
              <a:lnSpc>
                <a:spcPct val="90000"/>
              </a:lnSpc>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La tabla R tiene todos los atributos de la entidad padre E </a:t>
            </a:r>
            <a:r>
              <a:rPr lang="es-CR" sz="2600" b="1" i="1" u="none" strike="noStrike" cap="none" baseline="0">
                <a:solidFill>
                  <a:schemeClr val="dk1"/>
                </a:solidFill>
                <a:latin typeface="Arial"/>
                <a:ea typeface="Arial"/>
                <a:cs typeface="Arial"/>
                <a:sym typeface="Arial"/>
              </a:rPr>
              <a:t>más </a:t>
            </a:r>
            <a:r>
              <a:rPr lang="es-CR" sz="2600" b="0" i="0" u="none" strike="noStrike" cap="none" baseline="0">
                <a:solidFill>
                  <a:schemeClr val="dk1"/>
                </a:solidFill>
                <a:latin typeface="Arial"/>
                <a:ea typeface="Arial"/>
                <a:cs typeface="Arial"/>
                <a:sym typeface="Arial"/>
              </a:rPr>
              <a:t>todos los atributos todas las entidades especializadas Ei.</a:t>
            </a:r>
          </a:p>
          <a:p>
            <a:pPr marL="640080" marR="0" lvl="1" indent="-284480" algn="just" rtl="0">
              <a:lnSpc>
                <a:spcPct val="90000"/>
              </a:lnSpc>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Se crea un atributo adicional que define el “tipo” de entidad Ei que representa una tupla en particular.</a:t>
            </a:r>
          </a:p>
          <a:p>
            <a:pPr marL="640080" marR="0" lvl="1" indent="-284480" algn="just" rtl="0">
              <a:lnSpc>
                <a:spcPct val="90000"/>
              </a:lnSpc>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Aplica sólo a casos donde las subclases son disjuntas.</a:t>
            </a:r>
          </a:p>
        </p:txBody>
      </p:sp>
      <p:sp>
        <p:nvSpPr>
          <p:cNvPr id="321" name="Shape 32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Generalización o Especialización</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8 / Estrategia 3)</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Shape 326"/>
          <p:cNvPicPr preferRelativeResize="0"/>
          <p:nvPr/>
        </p:nvPicPr>
        <p:blipFill rotWithShape="1">
          <a:blip r:embed="rId3">
            <a:alphaModFix/>
          </a:blip>
          <a:srcRect/>
          <a:stretch/>
        </p:blipFill>
        <p:spPr>
          <a:xfrm>
            <a:off x="0" y="1484783"/>
            <a:ext cx="9144000" cy="5373216"/>
          </a:xfrm>
          <a:prstGeom prst="rect">
            <a:avLst/>
          </a:prstGeom>
          <a:noFill/>
          <a:ln>
            <a:noFill/>
          </a:ln>
        </p:spPr>
      </p:pic>
      <p:sp>
        <p:nvSpPr>
          <p:cNvPr id="327" name="Shape 327"/>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Generalización o Especialización</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8 / Estrategia 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1" u="sng" strike="noStrike" cap="none" baseline="0">
                <a:solidFill>
                  <a:schemeClr val="dk1"/>
                </a:solidFill>
                <a:latin typeface="Arial"/>
                <a:ea typeface="Arial"/>
                <a:cs typeface="Arial"/>
                <a:sym typeface="Arial"/>
              </a:rPr>
              <a:t>Estrategia 4:</a:t>
            </a:r>
            <a:r>
              <a:rPr lang="es-CR" sz="2900" b="1" i="1" u="none" strike="noStrike" cap="none" baseline="0">
                <a:solidFill>
                  <a:schemeClr val="dk1"/>
                </a:solidFill>
                <a:latin typeface="Arial"/>
                <a:ea typeface="Arial"/>
                <a:cs typeface="Arial"/>
                <a:sym typeface="Arial"/>
              </a:rPr>
              <a:t> </a:t>
            </a:r>
            <a:r>
              <a:rPr lang="es-CR" sz="2900" b="0" i="0" u="none" strike="noStrike" cap="none" baseline="0">
                <a:solidFill>
                  <a:schemeClr val="dk1"/>
                </a:solidFill>
                <a:latin typeface="Arial"/>
                <a:ea typeface="Arial"/>
                <a:cs typeface="Arial"/>
                <a:sym typeface="Arial"/>
              </a:rPr>
              <a:t>Utilizar una misma tabla R para la entidad padre E y para las entidades especializadas Ei. (Similar a la estrategia 3).</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La tabla R tiene todos los atributos de la entidad padre E </a:t>
            </a:r>
            <a:r>
              <a:rPr lang="es-CR" sz="2600" b="1" i="1" u="none" strike="noStrike" cap="none" baseline="0">
                <a:solidFill>
                  <a:schemeClr val="dk1"/>
                </a:solidFill>
                <a:latin typeface="Arial"/>
                <a:ea typeface="Arial"/>
                <a:cs typeface="Arial"/>
                <a:sym typeface="Arial"/>
              </a:rPr>
              <a:t>más </a:t>
            </a:r>
            <a:r>
              <a:rPr lang="es-CR" sz="2600" b="0" i="0" u="none" strike="noStrike" cap="none" baseline="0">
                <a:solidFill>
                  <a:schemeClr val="dk1"/>
                </a:solidFill>
                <a:latin typeface="Arial"/>
                <a:ea typeface="Arial"/>
                <a:cs typeface="Arial"/>
                <a:sym typeface="Arial"/>
              </a:rPr>
              <a:t>todos los atributos todas las entidades especializadas Ei. (Similar a 3)</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Se crea un atributo booleano adicional por cada entidad especializada que define si una tupla en particular pertenece dicha entidad.</a:t>
            </a:r>
          </a:p>
        </p:txBody>
      </p:sp>
      <p:sp>
        <p:nvSpPr>
          <p:cNvPr id="333" name="Shape 333"/>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Generalización o Especialización</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8 / Estrategia 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Shape 338"/>
          <p:cNvPicPr preferRelativeResize="0"/>
          <p:nvPr/>
        </p:nvPicPr>
        <p:blipFill rotWithShape="1">
          <a:blip r:embed="rId3">
            <a:alphaModFix/>
          </a:blip>
          <a:srcRect/>
          <a:stretch/>
        </p:blipFill>
        <p:spPr>
          <a:xfrm>
            <a:off x="-2547" y="1484784"/>
            <a:ext cx="9146547" cy="5373214"/>
          </a:xfrm>
          <a:prstGeom prst="rect">
            <a:avLst/>
          </a:prstGeom>
          <a:noFill/>
          <a:ln>
            <a:noFill/>
          </a:ln>
        </p:spPr>
      </p:pic>
      <p:sp>
        <p:nvSpPr>
          <p:cNvPr id="339" name="Shape 339"/>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Generalización o Especialización</a:t>
            </a:r>
            <a:br>
              <a:rPr lang="es-CR" sz="3600" b="0" i="0" u="none" strike="noStrike" cap="none" baseline="0">
                <a:solidFill>
                  <a:schemeClr val="dk2"/>
                </a:solidFill>
                <a:latin typeface="Arial"/>
                <a:ea typeface="Arial"/>
                <a:cs typeface="Arial"/>
                <a:sym typeface="Arial"/>
              </a:rPr>
            </a:br>
            <a:r>
              <a:rPr lang="es-CR" sz="3600" b="0" i="0" u="none" strike="noStrike" cap="none" baseline="0">
                <a:solidFill>
                  <a:schemeClr val="dk2"/>
                </a:solidFill>
                <a:latin typeface="Arial"/>
                <a:ea typeface="Arial"/>
                <a:cs typeface="Arial"/>
                <a:sym typeface="Arial"/>
              </a:rPr>
              <a:t>(Paso 8 / Estrategia 4)</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959" b="0" i="0" u="none" strike="noStrike" cap="none" baseline="0">
                <a:solidFill>
                  <a:schemeClr val="dk2"/>
                </a:solidFill>
                <a:latin typeface="Arial"/>
                <a:ea typeface="Arial"/>
                <a:cs typeface="Arial"/>
                <a:sym typeface="Arial"/>
              </a:rPr>
              <a:t>Transformación del Modelo ER al Modelo Relacional</a:t>
            </a:r>
          </a:p>
        </p:txBody>
      </p:sp>
      <p:sp>
        <p:nvSpPr>
          <p:cNvPr id="345" name="Shape 345"/>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Práctica</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En grupos de 3 personas, realice una busqueda en Internet de dos diagramas Entidad-Relación:</a:t>
            </a:r>
          </a:p>
          <a:p>
            <a:pPr marL="914400" marR="0" lvl="2" indent="-228600" algn="just" rtl="0">
              <a:spcBef>
                <a:spcPts val="500"/>
              </a:spcBef>
              <a:buClr>
                <a:schemeClr val="accent2"/>
              </a:buClr>
              <a:buSzPct val="75000"/>
              <a:buFont typeface="Noto Symbol"/>
              <a:buChar char="■"/>
            </a:pPr>
            <a:r>
              <a:rPr lang="es-CR" sz="2300" b="0" i="0" u="none" strike="noStrike" cap="none" baseline="0">
                <a:solidFill>
                  <a:schemeClr val="dk1"/>
                </a:solidFill>
                <a:latin typeface="Arial"/>
                <a:ea typeface="Arial"/>
                <a:cs typeface="Arial"/>
                <a:sym typeface="Arial"/>
              </a:rPr>
              <a:t>Relaciones entre Entidades </a:t>
            </a:r>
          </a:p>
          <a:p>
            <a:pPr marL="914400" marR="0" lvl="2" indent="-228600" algn="just" rtl="0">
              <a:spcBef>
                <a:spcPts val="500"/>
              </a:spcBef>
              <a:buClr>
                <a:schemeClr val="accent2"/>
              </a:buClr>
              <a:buSzPct val="75000"/>
              <a:buFont typeface="Noto Symbol"/>
              <a:buChar char="■"/>
            </a:pPr>
            <a:r>
              <a:rPr lang="es-CR" sz="2300" b="0" i="0" u="none" strike="noStrike" cap="none" baseline="0">
                <a:solidFill>
                  <a:schemeClr val="dk1"/>
                </a:solidFill>
                <a:latin typeface="Arial"/>
                <a:ea typeface="Arial"/>
                <a:cs typeface="Arial"/>
                <a:sym typeface="Arial"/>
              </a:rPr>
              <a:t>Entidades con Especialización</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De los diagramas encontrados realice el modelado relacional de cada uno.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609600"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959" b="0" i="0" u="none" strike="noStrike" cap="none" baseline="0">
                <a:solidFill>
                  <a:schemeClr val="dk2"/>
                </a:solidFill>
                <a:latin typeface="Arial"/>
                <a:ea typeface="Arial"/>
                <a:cs typeface="Arial"/>
                <a:sym typeface="Arial"/>
              </a:rPr>
              <a:t>Transformación del Modelo ER al Modelo Relacional</a:t>
            </a:r>
          </a:p>
        </p:txBody>
      </p:sp>
      <p:sp>
        <p:nvSpPr>
          <p:cNvPr id="351" name="Shape 351"/>
          <p:cNvSpPr txBox="1">
            <a:spLocks noGrp="1"/>
          </p:cNvSpPr>
          <p:nvPr>
            <p:ph type="body" idx="1"/>
          </p:nvPr>
        </p:nvSpPr>
        <p:spPr>
          <a:xfrm>
            <a:off x="37727" y="1589566"/>
            <a:ext cx="3940741" cy="4935777"/>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Ejercicio</a:t>
            </a:r>
          </a:p>
          <a:p>
            <a:pPr marL="640080" marR="0" lvl="1" indent="-284480" algn="just" rtl="0">
              <a:spcBef>
                <a:spcPts val="550"/>
              </a:spcBef>
              <a:buClr>
                <a:schemeClr val="accent1"/>
              </a:buClr>
              <a:buSzPct val="70000"/>
              <a:buFont typeface="Noto Symbol"/>
              <a:buChar char="⬜"/>
            </a:pPr>
            <a:r>
              <a:rPr lang="es-CR" sz="2600" b="0" i="0" u="none" strike="noStrike" cap="none" baseline="0">
                <a:solidFill>
                  <a:schemeClr val="dk1"/>
                </a:solidFill>
                <a:latin typeface="Arial"/>
                <a:ea typeface="Arial"/>
                <a:cs typeface="Arial"/>
                <a:sym typeface="Arial"/>
              </a:rPr>
              <a:t>Transforme el siguiente diagrama E-R al modelo relacional</a:t>
            </a:r>
          </a:p>
          <a:p>
            <a:pPr marL="640080" marR="0" lvl="1" indent="-168910" algn="just" rtl="0">
              <a:spcBef>
                <a:spcPts val="550"/>
              </a:spcBef>
              <a:buClr>
                <a:schemeClr val="accent1"/>
              </a:buClr>
              <a:buFont typeface="Noto Symbol"/>
              <a:buNone/>
            </a:pPr>
            <a:endParaRPr sz="2600" b="0" i="0" u="none" strike="noStrike" cap="none" baseline="0">
              <a:solidFill>
                <a:schemeClr val="dk1"/>
              </a:solidFill>
              <a:latin typeface="Arial"/>
              <a:ea typeface="Arial"/>
              <a:cs typeface="Arial"/>
              <a:sym typeface="Arial"/>
            </a:endParaRPr>
          </a:p>
        </p:txBody>
      </p:sp>
      <p:sp>
        <p:nvSpPr>
          <p:cNvPr id="352" name="Shape 352"/>
          <p:cNvSpPr txBox="1">
            <a:spLocks noGrp="1"/>
          </p:cNvSpPr>
          <p:nvPr>
            <p:ph type="body" idx="2"/>
          </p:nvPr>
        </p:nvSpPr>
        <p:spPr>
          <a:xfrm>
            <a:off x="4844901" y="1589566"/>
            <a:ext cx="3886200" cy="4572000"/>
          </a:xfrm>
          <a:prstGeom prst="rect">
            <a:avLst/>
          </a:prstGeom>
          <a:noFill/>
          <a:ln>
            <a:noFill/>
          </a:ln>
        </p:spPr>
        <p:txBody>
          <a:bodyPr lIns="91425" tIns="45700" rIns="91425" bIns="45700" anchor="t" anchorCtr="0">
            <a:noAutofit/>
          </a:bodyPr>
          <a:lstStyle/>
          <a:p>
            <a:pPr marL="320040" marR="0" lvl="0" indent="-209550" algn="l" rtl="0">
              <a:spcBef>
                <a:spcPts val="0"/>
              </a:spcBef>
              <a:buClr>
                <a:schemeClr val="accent2"/>
              </a:buClr>
              <a:buFont typeface="Noto Symbol"/>
              <a:buNone/>
            </a:pPr>
            <a:endParaRPr sz="2900" b="0" i="0" u="none" strike="noStrike" cap="none" baseline="0">
              <a:solidFill>
                <a:schemeClr val="dk1"/>
              </a:solidFill>
              <a:latin typeface="Arial"/>
              <a:ea typeface="Arial"/>
              <a:cs typeface="Arial"/>
              <a:sym typeface="Arial"/>
            </a:endParaRPr>
          </a:p>
        </p:txBody>
      </p:sp>
      <p:pic>
        <p:nvPicPr>
          <p:cNvPr id="353" name="Shape 353"/>
          <p:cNvPicPr preferRelativeResize="0"/>
          <p:nvPr/>
        </p:nvPicPr>
        <p:blipFill rotWithShape="1">
          <a:blip r:embed="rId3">
            <a:alphaModFix/>
          </a:blip>
          <a:srcRect/>
          <a:stretch/>
        </p:blipFill>
        <p:spPr>
          <a:xfrm>
            <a:off x="3978469" y="1567882"/>
            <a:ext cx="5130034" cy="5179360"/>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del Modelo ER al Modelo Relacional</a:t>
            </a:r>
          </a:p>
        </p:txBody>
      </p:sp>
      <p:sp>
        <p:nvSpPr>
          <p:cNvPr id="359" name="Shape 359"/>
          <p:cNvSpPr txBox="1">
            <a:spLocks noGrp="1"/>
          </p:cNvSpPr>
          <p:nvPr>
            <p:ph type="body" idx="1"/>
          </p:nvPr>
        </p:nvSpPr>
        <p:spPr>
          <a:xfrm>
            <a:off x="251519" y="1600200"/>
            <a:ext cx="8712967" cy="4997152"/>
          </a:xfrm>
          <a:prstGeom prst="rect">
            <a:avLst/>
          </a:prstGeom>
          <a:noFill/>
          <a:ln>
            <a:noFill/>
          </a:ln>
        </p:spPr>
        <p:txBody>
          <a:bodyPr lIns="91425" tIns="45700" rIns="91425" bIns="45700" anchor="t" anchorCtr="0">
            <a:noAutofit/>
          </a:bodyPr>
          <a:lstStyle/>
          <a:p>
            <a:pPr marL="320040" marR="0" lvl="0" indent="-331635" algn="just" rtl="0">
              <a:lnSpc>
                <a:spcPct val="80000"/>
              </a:lnSpc>
              <a:spcBef>
                <a:spcPts val="0"/>
              </a:spcBef>
              <a:buClr>
                <a:schemeClr val="accent2"/>
              </a:buClr>
              <a:buSzPct val="100000"/>
              <a:buFont typeface="Noto Symbol"/>
              <a:buChar char="◻"/>
            </a:pPr>
            <a:r>
              <a:rPr lang="es-CR" sz="1800" b="0" i="0" u="none" strike="noStrike" cap="none" baseline="0" dirty="0">
                <a:solidFill>
                  <a:schemeClr val="dk1"/>
                </a:solidFill>
                <a:latin typeface="Arial"/>
                <a:ea typeface="Arial"/>
                <a:cs typeface="Arial"/>
                <a:sym typeface="Arial"/>
              </a:rPr>
              <a:t>Diséñese un diagrama E-R y su respectivo Modelo Relacional para  almacenar y gestionar la información empleada para una venta de automóviles, teniendo en cuenta los siguientes aspectos:</a:t>
            </a:r>
          </a:p>
          <a:p>
            <a:pPr marL="640080" marR="0" lvl="1" indent="-292481" algn="just" rtl="0">
              <a:lnSpc>
                <a:spcPct val="80000"/>
              </a:lnSpc>
              <a:spcBef>
                <a:spcPts val="550"/>
              </a:spcBef>
              <a:buClr>
                <a:schemeClr val="accent1"/>
              </a:buClr>
              <a:buSzPct val="100000"/>
              <a:buFont typeface="Noto Symbol"/>
              <a:buChar char="⬜"/>
            </a:pPr>
            <a:r>
              <a:rPr lang="es-CR" sz="1800" b="0" i="0" u="none" strike="noStrike" cap="none" baseline="0" dirty="0">
                <a:solidFill>
                  <a:schemeClr val="dk1"/>
                </a:solidFill>
                <a:latin typeface="Arial"/>
                <a:ea typeface="Arial"/>
                <a:cs typeface="Arial"/>
                <a:sym typeface="Arial"/>
              </a:rPr>
              <a:t>A la venta de automóviles llegan clientes para comprar automóviles. De cada coche interesa saber la placa, modelo, marca y color.</a:t>
            </a:r>
          </a:p>
          <a:p>
            <a:pPr marL="640080" marR="0" lvl="1" indent="-292481" algn="just" rtl="0">
              <a:lnSpc>
                <a:spcPct val="80000"/>
              </a:lnSpc>
              <a:spcBef>
                <a:spcPts val="550"/>
              </a:spcBef>
              <a:buClr>
                <a:schemeClr val="accent1"/>
              </a:buClr>
              <a:buSzPct val="100000"/>
              <a:buFont typeface="Noto Symbol"/>
              <a:buChar char="⬜"/>
            </a:pPr>
            <a:r>
              <a:rPr lang="es-CR" sz="1800" b="0" i="0" u="none" strike="noStrike" cap="none" baseline="0" dirty="0">
                <a:solidFill>
                  <a:schemeClr val="dk1"/>
                </a:solidFill>
                <a:latin typeface="Arial"/>
                <a:ea typeface="Arial"/>
                <a:cs typeface="Arial"/>
                <a:sym typeface="Arial"/>
              </a:rPr>
              <a:t>Un cliente puede comprar varios coches en la venta. Cuando un cliente compra un coche, se le hace una ficha con la siguiente información: cédula, nombre, apellidos, dirección y teléfono.</a:t>
            </a:r>
          </a:p>
          <a:p>
            <a:pPr marL="640080" marR="0" lvl="1" indent="-292481" algn="just" rtl="0">
              <a:lnSpc>
                <a:spcPct val="80000"/>
              </a:lnSpc>
              <a:spcBef>
                <a:spcPts val="550"/>
              </a:spcBef>
              <a:buClr>
                <a:schemeClr val="accent1"/>
              </a:buClr>
              <a:buSzPct val="100000"/>
              <a:buFont typeface="Noto Symbol"/>
              <a:buChar char="⬜"/>
            </a:pPr>
            <a:r>
              <a:rPr lang="es-CR" sz="1800" b="0" i="0" u="none" strike="noStrike" cap="none" baseline="0" dirty="0">
                <a:solidFill>
                  <a:schemeClr val="dk1"/>
                </a:solidFill>
                <a:latin typeface="Arial"/>
                <a:ea typeface="Arial"/>
                <a:cs typeface="Arial"/>
                <a:sym typeface="Arial"/>
              </a:rPr>
              <a:t>Los coches que se venden pueden ser nuevos o usados (de segunda mano). De los coches nuevos interesa saber el número de unidades que hay en la venta. De los coches viejos interesa el número de kilómetros que lleva recorridos.</a:t>
            </a:r>
          </a:p>
          <a:p>
            <a:pPr marL="640080" marR="0" lvl="1" indent="-292481" algn="just" rtl="0">
              <a:lnSpc>
                <a:spcPct val="80000"/>
              </a:lnSpc>
              <a:spcBef>
                <a:spcPts val="550"/>
              </a:spcBef>
              <a:buClr>
                <a:schemeClr val="accent1"/>
              </a:buClr>
              <a:buSzPct val="100000"/>
              <a:buFont typeface="Noto Symbol"/>
              <a:buChar char="⬜"/>
            </a:pPr>
            <a:r>
              <a:rPr lang="es-CR" sz="1800" b="0" i="0" u="none" strike="noStrike" cap="none" baseline="0" dirty="0">
                <a:solidFill>
                  <a:schemeClr val="dk1"/>
                </a:solidFill>
                <a:latin typeface="Arial"/>
                <a:ea typeface="Arial"/>
                <a:cs typeface="Arial"/>
                <a:sym typeface="Arial"/>
              </a:rPr>
              <a:t>La venta también dispone de un taller en el que los mecánicos reparan los coches que llevan los clientes. Un mecánico repara varios coches a lo largo del día, y un coche puede ser reparado por varios mecánicos.</a:t>
            </a:r>
          </a:p>
          <a:p>
            <a:pPr marL="640080" marR="0" lvl="1" indent="-292481" algn="just" rtl="0">
              <a:lnSpc>
                <a:spcPct val="80000"/>
              </a:lnSpc>
              <a:spcBef>
                <a:spcPts val="550"/>
              </a:spcBef>
              <a:buClr>
                <a:schemeClr val="accent1"/>
              </a:buClr>
              <a:buSzPct val="100000"/>
              <a:buFont typeface="Noto Symbol"/>
              <a:buChar char="⬜"/>
            </a:pPr>
            <a:r>
              <a:rPr lang="es-CR" sz="1800" b="0" i="0" u="none" strike="noStrike" cap="none" baseline="0" dirty="0">
                <a:solidFill>
                  <a:schemeClr val="dk1"/>
                </a:solidFill>
                <a:latin typeface="Arial"/>
                <a:ea typeface="Arial"/>
                <a:cs typeface="Arial"/>
                <a:sym typeface="Arial"/>
              </a:rPr>
              <a:t>Los mecánicos tienen un </a:t>
            </a:r>
            <a:r>
              <a:rPr lang="es-CR" sz="1800" b="0" i="0" u="none" strike="noStrike" cap="none" baseline="0" dirty="0" err="1">
                <a:solidFill>
                  <a:schemeClr val="dk1"/>
                </a:solidFill>
                <a:latin typeface="Arial"/>
                <a:ea typeface="Arial"/>
                <a:cs typeface="Arial"/>
                <a:sym typeface="Arial"/>
              </a:rPr>
              <a:t>dni</a:t>
            </a:r>
            <a:r>
              <a:rPr lang="es-CR" sz="1800" b="0" i="0" u="none" strike="noStrike" cap="none" baseline="0" dirty="0">
                <a:solidFill>
                  <a:schemeClr val="dk1"/>
                </a:solidFill>
                <a:latin typeface="Arial"/>
                <a:ea typeface="Arial"/>
                <a:cs typeface="Arial"/>
                <a:sym typeface="Arial"/>
              </a:rPr>
              <a:t>, nombre, apellidos, fecha de contratación y salario. Se desea guardar también la fecha en la que se repara cada vehículo y el número de horas que se ha tardado en arreglar cada automóvil.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p:nvPr/>
        </p:nvSpPr>
        <p:spPr>
          <a:xfrm>
            <a:off x="4483100" y="5664198"/>
            <a:ext cx="673099" cy="694267"/>
          </a:xfrm>
          <a:prstGeom prst="diamond">
            <a:avLst/>
          </a:prstGeom>
          <a:solidFill>
            <a:schemeClr val="accent1"/>
          </a:solidFill>
          <a:ln w="19050" cap="flat" cmpd="sng">
            <a:solidFill>
              <a:srgbClr val="6C84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29" name="Shape 129"/>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4400" b="0" i="0" u="none" strike="noStrike" cap="none" baseline="0">
                <a:solidFill>
                  <a:schemeClr val="dk2"/>
                </a:solidFill>
                <a:latin typeface="Arial"/>
                <a:ea typeface="Arial"/>
                <a:cs typeface="Arial"/>
                <a:sym typeface="Arial"/>
              </a:rPr>
              <a:t>Entidades</a:t>
            </a:r>
          </a:p>
        </p:txBody>
      </p:sp>
      <p:sp>
        <p:nvSpPr>
          <p:cNvPr id="130" name="Shape 130"/>
          <p:cNvSpPr txBox="1">
            <a:spLocks noGrp="1"/>
          </p:cNvSpPr>
          <p:nvPr>
            <p:ph type="body" idx="1"/>
          </p:nvPr>
        </p:nvSpPr>
        <p:spPr>
          <a:xfrm>
            <a:off x="304800" y="1600200"/>
            <a:ext cx="8461247" cy="48006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Entidades Fuertes: Existe por si misma, independiente de cualquier otra entidad.</a:t>
            </a:r>
          </a:p>
          <a:p>
            <a:pPr marL="320040" marR="0" lvl="0" indent="-209550" algn="just" rtl="0">
              <a:spcBef>
                <a:spcPts val="700"/>
              </a:spcBef>
              <a:buClr>
                <a:schemeClr val="accent2"/>
              </a:buClr>
              <a:buFont typeface="Noto Symbol"/>
              <a:buNone/>
            </a:pPr>
            <a:endParaRPr sz="2900" b="0" i="0" u="none" strike="noStrike" cap="none" baseline="0">
              <a:solidFill>
                <a:schemeClr val="dk1"/>
              </a:solidFill>
              <a:latin typeface="Arial"/>
              <a:ea typeface="Arial"/>
              <a:cs typeface="Arial"/>
              <a:sym typeface="Arial"/>
            </a:endParaRPr>
          </a:p>
          <a:p>
            <a:pPr marL="0" marR="0" lvl="0" indent="0" algn="just" rtl="0">
              <a:spcBef>
                <a:spcPts val="700"/>
              </a:spcBef>
              <a:buClr>
                <a:schemeClr val="accent2"/>
              </a:buClr>
              <a:buFont typeface="Noto Symbol"/>
              <a:buNone/>
            </a:pPr>
            <a:endParaRPr sz="2900" b="0" i="0" u="none" strike="noStrike" cap="none" baseline="0">
              <a:solidFill>
                <a:schemeClr val="dk1"/>
              </a:solidFill>
              <a:latin typeface="Arial"/>
              <a:ea typeface="Arial"/>
              <a:cs typeface="Arial"/>
              <a:sym typeface="Arial"/>
            </a:endParaRPr>
          </a:p>
          <a:p>
            <a:pPr marL="320040" marR="0" lvl="0" indent="-320040" algn="just" rtl="0">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Entidad Débil: Depende de alguna otra entidad existente, al desaparecer la entidad superior, desaparecerá la entidad debíl a la que está vinculada.</a:t>
            </a:r>
          </a:p>
        </p:txBody>
      </p:sp>
      <p:sp>
        <p:nvSpPr>
          <p:cNvPr id="131" name="Shape 131"/>
          <p:cNvSpPr/>
          <p:nvPr/>
        </p:nvSpPr>
        <p:spPr>
          <a:xfrm>
            <a:off x="1371600" y="2675466"/>
            <a:ext cx="1295400" cy="609599"/>
          </a:xfrm>
          <a:prstGeom prst="rect">
            <a:avLst/>
          </a:prstGeom>
          <a:solidFill>
            <a:schemeClr val="accent1"/>
          </a:solidFill>
          <a:ln w="19050" cap="flat" cmpd="sng">
            <a:solidFill>
              <a:srgbClr val="6C84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800" b="0" i="0" u="none" strike="noStrike" cap="none" baseline="0">
                <a:solidFill>
                  <a:schemeClr val="lt1"/>
                </a:solidFill>
                <a:latin typeface="Arial"/>
                <a:ea typeface="Arial"/>
                <a:cs typeface="Arial"/>
                <a:sym typeface="Arial"/>
              </a:rPr>
              <a:t>AUTOR</a:t>
            </a:r>
          </a:p>
        </p:txBody>
      </p:sp>
      <p:sp>
        <p:nvSpPr>
          <p:cNvPr id="132" name="Shape 132"/>
          <p:cNvSpPr/>
          <p:nvPr/>
        </p:nvSpPr>
        <p:spPr>
          <a:xfrm>
            <a:off x="6934200" y="2675466"/>
            <a:ext cx="1295400" cy="609599"/>
          </a:xfrm>
          <a:prstGeom prst="rect">
            <a:avLst/>
          </a:prstGeom>
          <a:solidFill>
            <a:schemeClr val="accent1"/>
          </a:solidFill>
          <a:ln w="19050" cap="flat" cmpd="sng">
            <a:solidFill>
              <a:srgbClr val="6C84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800" b="0" i="0" u="none" strike="noStrike" cap="none" baseline="0">
                <a:solidFill>
                  <a:schemeClr val="lt1"/>
                </a:solidFill>
                <a:latin typeface="Arial"/>
                <a:ea typeface="Arial"/>
                <a:cs typeface="Arial"/>
                <a:sym typeface="Arial"/>
              </a:rPr>
              <a:t>Libro</a:t>
            </a:r>
          </a:p>
        </p:txBody>
      </p:sp>
      <p:sp>
        <p:nvSpPr>
          <p:cNvPr id="133" name="Shape 133"/>
          <p:cNvSpPr/>
          <p:nvPr/>
        </p:nvSpPr>
        <p:spPr>
          <a:xfrm>
            <a:off x="4610100" y="2675466"/>
            <a:ext cx="533399" cy="609599"/>
          </a:xfrm>
          <a:prstGeom prst="diamond">
            <a:avLst/>
          </a:prstGeom>
          <a:solidFill>
            <a:schemeClr val="accent1"/>
          </a:solidFill>
          <a:ln w="19050" cap="flat" cmpd="sng">
            <a:solidFill>
              <a:srgbClr val="6C84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134" name="Shape 134"/>
          <p:cNvCxnSpPr>
            <a:stCxn id="131" idx="3"/>
            <a:endCxn id="133" idx="1"/>
          </p:cNvCxnSpPr>
          <p:nvPr/>
        </p:nvCxnSpPr>
        <p:spPr>
          <a:xfrm>
            <a:off x="2667000" y="2980266"/>
            <a:ext cx="1943099" cy="0"/>
          </a:xfrm>
          <a:prstGeom prst="straightConnector1">
            <a:avLst/>
          </a:prstGeom>
          <a:noFill/>
          <a:ln w="10000" cap="flat" cmpd="sng">
            <a:solidFill>
              <a:schemeClr val="accent1"/>
            </a:solidFill>
            <a:prstDash val="solid"/>
            <a:round/>
            <a:headEnd type="none" w="med" len="med"/>
            <a:tailEnd type="none" w="med" len="med"/>
          </a:ln>
        </p:spPr>
      </p:cxnSp>
      <p:cxnSp>
        <p:nvCxnSpPr>
          <p:cNvPr id="135" name="Shape 135"/>
          <p:cNvCxnSpPr>
            <a:stCxn id="133" idx="3"/>
            <a:endCxn id="132" idx="1"/>
          </p:cNvCxnSpPr>
          <p:nvPr/>
        </p:nvCxnSpPr>
        <p:spPr>
          <a:xfrm>
            <a:off x="5143500" y="2980266"/>
            <a:ext cx="1790700" cy="0"/>
          </a:xfrm>
          <a:prstGeom prst="straightConnector1">
            <a:avLst/>
          </a:prstGeom>
          <a:noFill/>
          <a:ln w="10000" cap="flat" cmpd="sng">
            <a:solidFill>
              <a:schemeClr val="accent1"/>
            </a:solidFill>
            <a:prstDash val="solid"/>
            <a:round/>
            <a:headEnd type="none" w="med" len="med"/>
            <a:tailEnd type="none" w="med" len="med"/>
          </a:ln>
        </p:spPr>
      </p:cxnSp>
      <p:sp>
        <p:nvSpPr>
          <p:cNvPr id="136" name="Shape 136"/>
          <p:cNvSpPr/>
          <p:nvPr/>
        </p:nvSpPr>
        <p:spPr>
          <a:xfrm>
            <a:off x="1143000" y="5715000"/>
            <a:ext cx="1295400" cy="609599"/>
          </a:xfrm>
          <a:prstGeom prst="rect">
            <a:avLst/>
          </a:prstGeom>
          <a:solidFill>
            <a:schemeClr val="accent1"/>
          </a:solidFill>
          <a:ln w="19050" cap="flat" cmpd="sng">
            <a:solidFill>
              <a:srgbClr val="6C84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800" b="0" i="0" u="none" strike="noStrike" cap="none" baseline="0">
                <a:solidFill>
                  <a:schemeClr val="lt1"/>
                </a:solidFill>
                <a:latin typeface="Arial"/>
                <a:ea typeface="Arial"/>
                <a:cs typeface="Arial"/>
                <a:sym typeface="Arial"/>
              </a:rPr>
              <a:t>Libro</a:t>
            </a:r>
          </a:p>
        </p:txBody>
      </p:sp>
      <p:sp>
        <p:nvSpPr>
          <p:cNvPr id="137" name="Shape 137"/>
          <p:cNvSpPr/>
          <p:nvPr/>
        </p:nvSpPr>
        <p:spPr>
          <a:xfrm>
            <a:off x="4552950" y="5715000"/>
            <a:ext cx="533399" cy="609599"/>
          </a:xfrm>
          <a:prstGeom prst="diamond">
            <a:avLst/>
          </a:prstGeom>
          <a:solidFill>
            <a:schemeClr val="accent1"/>
          </a:solidFill>
          <a:ln w="19050" cap="flat" cmpd="sng">
            <a:solidFill>
              <a:srgbClr val="6C84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38" name="Shape 138"/>
          <p:cNvSpPr/>
          <p:nvPr/>
        </p:nvSpPr>
        <p:spPr>
          <a:xfrm>
            <a:off x="6934200" y="5613400"/>
            <a:ext cx="1447800" cy="762000"/>
          </a:xfrm>
          <a:prstGeom prst="rect">
            <a:avLst/>
          </a:prstGeom>
          <a:solidFill>
            <a:schemeClr val="accent1"/>
          </a:solidFill>
          <a:ln w="19050" cap="flat" cmpd="sng">
            <a:solidFill>
              <a:srgbClr val="6C84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39" name="Shape 139"/>
          <p:cNvSpPr/>
          <p:nvPr/>
        </p:nvSpPr>
        <p:spPr>
          <a:xfrm>
            <a:off x="7010400" y="5715000"/>
            <a:ext cx="1295400" cy="609599"/>
          </a:xfrm>
          <a:prstGeom prst="rect">
            <a:avLst/>
          </a:prstGeom>
          <a:solidFill>
            <a:schemeClr val="accent1"/>
          </a:solidFill>
          <a:ln w="19050" cap="flat" cmpd="sng">
            <a:solidFill>
              <a:srgbClr val="6C84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800" b="0" i="0" u="none" strike="noStrike" cap="none" baseline="0">
                <a:solidFill>
                  <a:schemeClr val="lt1"/>
                </a:solidFill>
                <a:latin typeface="Arial"/>
                <a:ea typeface="Arial"/>
                <a:cs typeface="Arial"/>
                <a:sym typeface="Arial"/>
              </a:rPr>
              <a:t>Ejemplar</a:t>
            </a:r>
          </a:p>
        </p:txBody>
      </p:sp>
      <p:cxnSp>
        <p:nvCxnSpPr>
          <p:cNvPr id="140" name="Shape 140"/>
          <p:cNvCxnSpPr>
            <a:stCxn id="136" idx="3"/>
            <a:endCxn id="128" idx="1"/>
          </p:cNvCxnSpPr>
          <p:nvPr/>
        </p:nvCxnSpPr>
        <p:spPr>
          <a:xfrm rot="10800000" flipH="1">
            <a:off x="2438400" y="6011399"/>
            <a:ext cx="2044799" cy="8400"/>
          </a:xfrm>
          <a:prstGeom prst="straightConnector1">
            <a:avLst/>
          </a:prstGeom>
          <a:noFill/>
          <a:ln w="10000" cap="flat" cmpd="sng">
            <a:solidFill>
              <a:schemeClr val="accent1"/>
            </a:solidFill>
            <a:prstDash val="solid"/>
            <a:round/>
            <a:headEnd type="none" w="med" len="med"/>
            <a:tailEnd type="none" w="med" len="med"/>
          </a:ln>
        </p:spPr>
      </p:cxnSp>
      <p:cxnSp>
        <p:nvCxnSpPr>
          <p:cNvPr id="141" name="Shape 141"/>
          <p:cNvCxnSpPr>
            <a:stCxn id="138" idx="1"/>
            <a:endCxn id="128" idx="3"/>
          </p:cNvCxnSpPr>
          <p:nvPr/>
        </p:nvCxnSpPr>
        <p:spPr>
          <a:xfrm flipH="1">
            <a:off x="5156100" y="5994400"/>
            <a:ext cx="1778100" cy="16800"/>
          </a:xfrm>
          <a:prstGeom prst="straightConnector1">
            <a:avLst/>
          </a:prstGeom>
          <a:noFill/>
          <a:ln w="10000" cap="flat" cmpd="sng">
            <a:solidFill>
              <a:schemeClr val="accent1"/>
            </a:solidFill>
            <a:prstDash val="solid"/>
            <a:round/>
            <a:headEnd type="none" w="med" len="med"/>
            <a:tailEnd type="none" w="med" len="med"/>
          </a:ln>
        </p:spPr>
      </p:cxnSp>
      <p:cxnSp>
        <p:nvCxnSpPr>
          <p:cNvPr id="142" name="Shape 142"/>
          <p:cNvCxnSpPr/>
          <p:nvPr/>
        </p:nvCxnSpPr>
        <p:spPr>
          <a:xfrm>
            <a:off x="5096930" y="5943600"/>
            <a:ext cx="1854200" cy="0"/>
          </a:xfrm>
          <a:prstGeom prst="straightConnector1">
            <a:avLst/>
          </a:prstGeom>
          <a:noFill/>
          <a:ln w="10000" cap="flat" cmpd="sng">
            <a:solidFill>
              <a:schemeClr val="accent1"/>
            </a:solidFill>
            <a:prstDash val="solid"/>
            <a:round/>
            <a:headEnd type="none" w="med" len="med"/>
            <a:tailEnd type="none" w="med" len="med"/>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251519" y="228600"/>
            <a:ext cx="8712967"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¿Es importante transformar del diagrama ER al modelo Relacional?</a:t>
            </a:r>
          </a:p>
        </p:txBody>
      </p:sp>
      <p:pic>
        <p:nvPicPr>
          <p:cNvPr id="148" name="Shape 148"/>
          <p:cNvPicPr preferRelativeResize="0"/>
          <p:nvPr/>
        </p:nvPicPr>
        <p:blipFill rotWithShape="1">
          <a:blip r:embed="rId3">
            <a:alphaModFix/>
          </a:blip>
          <a:srcRect/>
          <a:stretch/>
        </p:blipFill>
        <p:spPr>
          <a:xfrm>
            <a:off x="0" y="1484783"/>
            <a:ext cx="9135156" cy="4968551"/>
          </a:xfrm>
          <a:prstGeom prst="rect">
            <a:avLst/>
          </a:prstGeom>
          <a:noFill/>
          <a:ln>
            <a:noFill/>
          </a:ln>
        </p:spPr>
      </p:pic>
      <p:sp>
        <p:nvSpPr>
          <p:cNvPr id="149" name="Shape 149"/>
          <p:cNvSpPr/>
          <p:nvPr/>
        </p:nvSpPr>
        <p:spPr>
          <a:xfrm>
            <a:off x="4355973" y="2780927"/>
            <a:ext cx="1302771" cy="576064"/>
          </a:xfrm>
          <a:prstGeom prst="rightArrow">
            <a:avLst>
              <a:gd name="adj1" fmla="val 40523"/>
              <a:gd name="adj2" fmla="val 64215"/>
            </a:avLst>
          </a:prstGeom>
          <a:solidFill>
            <a:schemeClr val="accent1"/>
          </a:solidFill>
          <a:ln w="19050" cap="flat" cmpd="sng">
            <a:solidFill>
              <a:srgbClr val="6C84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50" name="Shape 150"/>
          <p:cNvSpPr/>
          <p:nvPr/>
        </p:nvSpPr>
        <p:spPr>
          <a:xfrm rot="10800000">
            <a:off x="6660231" y="4509119"/>
            <a:ext cx="1008112" cy="1224135"/>
          </a:xfrm>
          <a:prstGeom prst="bentArrow">
            <a:avLst>
              <a:gd name="adj1" fmla="val 25000"/>
              <a:gd name="adj2" fmla="val 25000"/>
              <a:gd name="adj3" fmla="val 25000"/>
              <a:gd name="adj4" fmla="val 43750"/>
            </a:avLst>
          </a:prstGeom>
          <a:solidFill>
            <a:schemeClr val="accent1"/>
          </a:solidFill>
          <a:ln w="19050" cap="flat" cmpd="sng">
            <a:solidFill>
              <a:srgbClr val="6C849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200" b="0" i="0" u="none" strike="noStrike" cap="none" baseline="0">
                <a:solidFill>
                  <a:schemeClr val="dk2"/>
                </a:solidFill>
                <a:latin typeface="Arial"/>
                <a:ea typeface="Arial"/>
                <a:cs typeface="Arial"/>
                <a:sym typeface="Arial"/>
              </a:rPr>
              <a:t>¿Por qué es necesaria la transformación?</a:t>
            </a:r>
          </a:p>
        </p:txBody>
      </p:sp>
      <p:sp>
        <p:nvSpPr>
          <p:cNvPr id="156" name="Shape 156"/>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El modelo ER es un modelo de datos conceptual de alto nivel. </a:t>
            </a:r>
          </a:p>
          <a:p>
            <a:pPr marL="320040" marR="0" lvl="0" indent="-320040" algn="just" rtl="0">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Facilita las tareas de diseño conceptual de bases de datos.</a:t>
            </a:r>
          </a:p>
          <a:p>
            <a:pPr marL="320040" marR="0" lvl="0" indent="-320040" algn="just" rtl="0">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Es necesario traducirlo a un esquema que sea compatible con un SGBD.</a:t>
            </a:r>
          </a:p>
          <a:p>
            <a:pPr marL="320040" marR="0" lvl="0" indent="-320040" algn="just" rtl="0">
              <a:spcBef>
                <a:spcPts val="700"/>
              </a:spcBef>
              <a:buClr>
                <a:schemeClr val="accent2"/>
              </a:buClr>
              <a:buSzPct val="59999"/>
              <a:buFont typeface="Noto Symbol"/>
              <a:buChar char="◻"/>
            </a:pPr>
            <a:r>
              <a:rPr lang="es-CR" sz="2900" b="0" i="0" u="none" strike="noStrike" cap="none" baseline="0">
                <a:solidFill>
                  <a:schemeClr val="dk1"/>
                </a:solidFill>
                <a:latin typeface="Arial"/>
                <a:ea typeface="Arial"/>
                <a:cs typeface="Arial"/>
                <a:sym typeface="Arial"/>
              </a:rPr>
              <a:t>El Modelo Relacional es utilizado por la mayoría de los SGBD existentes en el mercado.</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600" b="0" i="0" u="none" strike="noStrike" cap="none" baseline="0">
                <a:solidFill>
                  <a:schemeClr val="dk2"/>
                </a:solidFill>
                <a:latin typeface="Arial"/>
                <a:ea typeface="Arial"/>
                <a:cs typeface="Arial"/>
                <a:sym typeface="Arial"/>
              </a:rPr>
              <a:t>Transformación del Modelo ER al Modelo Relacional</a:t>
            </a:r>
          </a:p>
        </p:txBody>
      </p:sp>
      <p:sp>
        <p:nvSpPr>
          <p:cNvPr id="162" name="Shape 162"/>
          <p:cNvSpPr txBox="1">
            <a:spLocks noGrp="1"/>
          </p:cNvSpPr>
          <p:nvPr>
            <p:ph type="body" idx="1"/>
          </p:nvPr>
        </p:nvSpPr>
        <p:spPr>
          <a:xfrm>
            <a:off x="179511" y="1484783"/>
            <a:ext cx="8964488" cy="5373216"/>
          </a:xfrm>
          <a:prstGeom prst="rect">
            <a:avLst/>
          </a:prstGeom>
          <a:noFill/>
          <a:ln>
            <a:noFill/>
          </a:ln>
        </p:spPr>
        <p:txBody>
          <a:bodyPr lIns="91425" tIns="45700" rIns="91425" bIns="45700" anchor="t" anchorCtr="0">
            <a:noAutofit/>
          </a:bodyPr>
          <a:lstStyle/>
          <a:p>
            <a:pPr marL="0" marR="0" lvl="0" indent="0" algn="l" rtl="0">
              <a:spcBef>
                <a:spcPts val="0"/>
              </a:spcBef>
              <a:buClr>
                <a:schemeClr val="accent2"/>
              </a:buClr>
              <a:buSzPct val="25000"/>
              <a:buFont typeface="Noto Symbol"/>
              <a:buNone/>
            </a:pPr>
            <a:r>
              <a:rPr lang="es-CR" sz="2900" b="0" i="0" u="none" strike="noStrike" cap="none" baseline="0">
                <a:solidFill>
                  <a:schemeClr val="dk1"/>
                </a:solidFill>
                <a:latin typeface="Arial"/>
                <a:ea typeface="Arial"/>
                <a:cs typeface="Arial"/>
                <a:sym typeface="Arial"/>
              </a:rPr>
              <a:t>Modelo Entidad Relación (Básico), transformación al modelo Relacional de: </a:t>
            </a:r>
          </a:p>
          <a:p>
            <a:pPr marL="320040" marR="0" lvl="0" indent="-320040" algn="just" rtl="0">
              <a:spcBef>
                <a:spcPts val="700"/>
              </a:spcBef>
              <a:buClr>
                <a:schemeClr val="accent2"/>
              </a:buClr>
              <a:buSzPct val="59999"/>
              <a:buFont typeface="Arial"/>
              <a:buChar char="•"/>
            </a:pPr>
            <a:r>
              <a:rPr lang="es-CR" sz="2800" b="0" i="0" u="none" strike="noStrike" cap="none" baseline="0">
                <a:solidFill>
                  <a:schemeClr val="dk1"/>
                </a:solidFill>
                <a:latin typeface="Arial"/>
                <a:ea typeface="Arial"/>
                <a:cs typeface="Arial"/>
                <a:sym typeface="Arial"/>
              </a:rPr>
              <a:t>Entidades Fuertes </a:t>
            </a:r>
          </a:p>
          <a:p>
            <a:pPr marL="320040" marR="0" lvl="0" indent="-320040" algn="just" rtl="0">
              <a:spcBef>
                <a:spcPts val="700"/>
              </a:spcBef>
              <a:buClr>
                <a:schemeClr val="accent2"/>
              </a:buClr>
              <a:buSzPct val="59999"/>
              <a:buFont typeface="Arial"/>
              <a:buChar char="•"/>
            </a:pPr>
            <a:r>
              <a:rPr lang="es-CR" sz="2800" b="0" i="0" u="none" strike="noStrike" cap="none" baseline="0">
                <a:solidFill>
                  <a:schemeClr val="dk1"/>
                </a:solidFill>
                <a:latin typeface="Arial"/>
                <a:ea typeface="Arial"/>
                <a:cs typeface="Arial"/>
                <a:sym typeface="Arial"/>
              </a:rPr>
              <a:t>Entidades Débiles </a:t>
            </a:r>
          </a:p>
          <a:p>
            <a:pPr marL="320040" marR="0" lvl="0" indent="-320040" algn="just" rtl="0">
              <a:spcBef>
                <a:spcPts val="700"/>
              </a:spcBef>
              <a:buClr>
                <a:schemeClr val="accent2"/>
              </a:buClr>
              <a:buSzPct val="59999"/>
              <a:buFont typeface="Arial"/>
              <a:buChar char="•"/>
            </a:pPr>
            <a:r>
              <a:rPr lang="es-CR" sz="2800" b="0" i="0" u="none" strike="noStrike" cap="none" baseline="0">
                <a:solidFill>
                  <a:schemeClr val="dk1"/>
                </a:solidFill>
                <a:latin typeface="Arial"/>
                <a:ea typeface="Arial"/>
                <a:cs typeface="Arial"/>
                <a:sym typeface="Arial"/>
              </a:rPr>
              <a:t>Relaciones 1:N </a:t>
            </a:r>
          </a:p>
          <a:p>
            <a:pPr marL="320040" marR="0" lvl="0" indent="-320040" algn="just" rtl="0">
              <a:spcBef>
                <a:spcPts val="700"/>
              </a:spcBef>
              <a:buClr>
                <a:schemeClr val="accent2"/>
              </a:buClr>
              <a:buSzPct val="59999"/>
              <a:buFont typeface="Arial"/>
              <a:buChar char="•"/>
            </a:pPr>
            <a:r>
              <a:rPr lang="es-CR" sz="2800" b="0" i="0" u="none" strike="noStrike" cap="none" baseline="0">
                <a:solidFill>
                  <a:schemeClr val="dk1"/>
                </a:solidFill>
                <a:latin typeface="Arial"/>
                <a:ea typeface="Arial"/>
                <a:cs typeface="Arial"/>
                <a:sym typeface="Arial"/>
              </a:rPr>
              <a:t>Relaciones 1:1 </a:t>
            </a:r>
          </a:p>
          <a:p>
            <a:pPr marL="320040" marR="0" lvl="0" indent="-320040" algn="just" rtl="0">
              <a:spcBef>
                <a:spcPts val="700"/>
              </a:spcBef>
              <a:buClr>
                <a:schemeClr val="accent2"/>
              </a:buClr>
              <a:buSzPct val="59999"/>
              <a:buFont typeface="Arial"/>
              <a:buChar char="•"/>
            </a:pPr>
            <a:r>
              <a:rPr lang="es-CR" sz="2800" b="0" i="0" u="none" strike="noStrike" cap="none" baseline="0">
                <a:solidFill>
                  <a:schemeClr val="dk1"/>
                </a:solidFill>
                <a:latin typeface="Arial"/>
                <a:ea typeface="Arial"/>
                <a:cs typeface="Arial"/>
                <a:sym typeface="Arial"/>
              </a:rPr>
              <a:t>Relaciones M:N </a:t>
            </a:r>
          </a:p>
          <a:p>
            <a:pPr marL="320040" marR="0" lvl="0" indent="-320040" algn="just" rtl="0">
              <a:spcBef>
                <a:spcPts val="700"/>
              </a:spcBef>
              <a:buClr>
                <a:schemeClr val="accent2"/>
              </a:buClr>
              <a:buSzPct val="59999"/>
              <a:buFont typeface="Arial"/>
              <a:buChar char="•"/>
            </a:pPr>
            <a:r>
              <a:rPr lang="es-CR" sz="2800" b="0" i="0" u="none" strike="noStrike" cap="none" baseline="0">
                <a:solidFill>
                  <a:schemeClr val="dk1"/>
                </a:solidFill>
                <a:latin typeface="Arial"/>
                <a:ea typeface="Arial"/>
                <a:cs typeface="Arial"/>
                <a:sym typeface="Arial"/>
              </a:rPr>
              <a:t>Atributos Multivalorados</a:t>
            </a:r>
          </a:p>
          <a:p>
            <a:pPr marL="320040" marR="0" lvl="0" indent="-320040" algn="just" rtl="0">
              <a:spcBef>
                <a:spcPts val="700"/>
              </a:spcBef>
              <a:buClr>
                <a:schemeClr val="accent2"/>
              </a:buClr>
              <a:buSzPct val="59999"/>
              <a:buFont typeface="Arial"/>
              <a:buChar char="•"/>
            </a:pPr>
            <a:r>
              <a:rPr lang="es-CR" sz="2800" b="0" i="0" u="none" strike="noStrike" cap="none" baseline="0">
                <a:solidFill>
                  <a:schemeClr val="dk1"/>
                </a:solidFill>
                <a:latin typeface="Arial"/>
                <a:ea typeface="Arial"/>
                <a:cs typeface="Arial"/>
                <a:sym typeface="Arial"/>
              </a:rPr>
              <a:t>Relaciones n-arios </a:t>
            </a:r>
          </a:p>
        </p:txBody>
      </p:sp>
      <p:sp>
        <p:nvSpPr>
          <p:cNvPr id="163" name="Shape 163"/>
          <p:cNvSpPr/>
          <p:nvPr/>
        </p:nvSpPr>
        <p:spPr>
          <a:xfrm>
            <a:off x="4932039" y="2492896"/>
            <a:ext cx="720080" cy="3384375"/>
          </a:xfrm>
          <a:prstGeom prst="rightBrace">
            <a:avLst>
              <a:gd name="adj1" fmla="val 53821"/>
              <a:gd name="adj2" fmla="val 50000"/>
            </a:avLst>
          </a:prstGeom>
          <a:noFill/>
          <a:ln w="47625" cap="flat" cmpd="dbl">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Arial"/>
              <a:ea typeface="Arial"/>
              <a:cs typeface="Arial"/>
              <a:sym typeface="Arial"/>
            </a:endParaRPr>
          </a:p>
        </p:txBody>
      </p:sp>
      <p:sp>
        <p:nvSpPr>
          <p:cNvPr id="164" name="Shape 164"/>
          <p:cNvSpPr txBox="1"/>
          <p:nvPr/>
        </p:nvSpPr>
        <p:spPr>
          <a:xfrm>
            <a:off x="5868144" y="3429000"/>
            <a:ext cx="2952328" cy="181588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2800" b="0" i="0" u="none" strike="noStrike" cap="none" baseline="0">
                <a:solidFill>
                  <a:schemeClr val="dk1"/>
                </a:solidFill>
                <a:latin typeface="Arial"/>
                <a:ea typeface="Arial"/>
                <a:cs typeface="Arial"/>
                <a:sym typeface="Arial"/>
              </a:rPr>
              <a:t>Definir una serie de esquemas de relaciones equivalentes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959" b="0" i="0" u="none" strike="noStrike" cap="none" baseline="0">
                <a:solidFill>
                  <a:schemeClr val="dk2"/>
                </a:solidFill>
                <a:latin typeface="Arial"/>
                <a:ea typeface="Arial"/>
                <a:cs typeface="Arial"/>
                <a:sym typeface="Arial"/>
              </a:rPr>
              <a:t>Transformación de Entidades </a:t>
            </a:r>
            <a:br>
              <a:rPr lang="es-CR" sz="3959" b="0" i="0" u="none" strike="noStrike" cap="none" baseline="0">
                <a:solidFill>
                  <a:schemeClr val="dk2"/>
                </a:solidFill>
                <a:latin typeface="Arial"/>
                <a:ea typeface="Arial"/>
                <a:cs typeface="Arial"/>
                <a:sym typeface="Arial"/>
              </a:rPr>
            </a:br>
            <a:r>
              <a:rPr lang="es-CR" sz="3959" b="0" i="0" u="none" strike="noStrike" cap="none" baseline="0">
                <a:solidFill>
                  <a:schemeClr val="dk2"/>
                </a:solidFill>
                <a:latin typeface="Arial"/>
                <a:ea typeface="Arial"/>
                <a:cs typeface="Arial"/>
                <a:sym typeface="Arial"/>
              </a:rPr>
              <a:t>(Paso 1)</a:t>
            </a:r>
          </a:p>
        </p:txBody>
      </p:sp>
      <p:sp>
        <p:nvSpPr>
          <p:cNvPr id="170" name="Shape 170"/>
          <p:cNvSpPr txBox="1">
            <a:spLocks noGrp="1"/>
          </p:cNvSpPr>
          <p:nvPr>
            <p:ph type="body" idx="1"/>
          </p:nvPr>
        </p:nvSpPr>
        <p:spPr>
          <a:xfrm>
            <a:off x="612647" y="1600200"/>
            <a:ext cx="8153399" cy="4495800"/>
          </a:xfrm>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1" i="1" u="none" strike="noStrike" cap="none" baseline="0">
                <a:solidFill>
                  <a:schemeClr val="dk1"/>
                </a:solidFill>
                <a:latin typeface="Arial"/>
                <a:ea typeface="Arial"/>
                <a:cs typeface="Arial"/>
                <a:sym typeface="Arial"/>
              </a:rPr>
              <a:t>Entidades no débiles</a:t>
            </a:r>
          </a:p>
          <a:p>
            <a:pPr marL="640080" marR="0" lvl="1" indent="-284480" algn="just" rtl="0">
              <a:lnSpc>
                <a:spcPct val="90000"/>
              </a:lnSpc>
              <a:spcBef>
                <a:spcPts val="550"/>
              </a:spcBef>
              <a:buClr>
                <a:schemeClr val="accent1"/>
              </a:buClr>
              <a:buSzPct val="70145"/>
              <a:buFont typeface="Noto Symbol"/>
              <a:buChar char="⬜"/>
            </a:pPr>
            <a:r>
              <a:rPr lang="es-CR" sz="2405" b="1" i="1" u="none" strike="noStrike" cap="none" baseline="0">
                <a:solidFill>
                  <a:schemeClr val="dk1"/>
                </a:solidFill>
                <a:latin typeface="Arial"/>
                <a:ea typeface="Arial"/>
                <a:cs typeface="Arial"/>
                <a:sym typeface="Arial"/>
              </a:rPr>
              <a:t>Todo tipo de entidad se convierte en una tabla </a:t>
            </a:r>
            <a:r>
              <a:rPr lang="es-CR" sz="2405" b="0" i="0" u="none" strike="noStrike" cap="none" baseline="0">
                <a:solidFill>
                  <a:schemeClr val="dk1"/>
                </a:solidFill>
                <a:latin typeface="Arial"/>
                <a:ea typeface="Arial"/>
                <a:cs typeface="Arial"/>
                <a:sym typeface="Arial"/>
              </a:rPr>
              <a:t>(tabla con nombre de entidad, atributos son columnas de tabla, identificador es clave primaria)</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baseline="0">
                <a:solidFill>
                  <a:schemeClr val="dk1"/>
                </a:solidFill>
                <a:latin typeface="Arial"/>
                <a:ea typeface="Arial"/>
                <a:cs typeface="Arial"/>
                <a:sym typeface="Arial"/>
              </a:rPr>
              <a:t>Para cada tipo normal (Fuerte) de entidad E del modelo ER se define una tabla R. </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baseline="0">
                <a:solidFill>
                  <a:schemeClr val="dk1"/>
                </a:solidFill>
                <a:latin typeface="Arial"/>
                <a:ea typeface="Arial"/>
                <a:cs typeface="Arial"/>
                <a:sym typeface="Arial"/>
              </a:rPr>
              <a:t>En la tabla R se incluyen todos los atributos simples de E. </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baseline="0">
                <a:solidFill>
                  <a:schemeClr val="dk1"/>
                </a:solidFill>
                <a:latin typeface="Arial"/>
                <a:ea typeface="Arial"/>
                <a:cs typeface="Arial"/>
                <a:sym typeface="Arial"/>
              </a:rPr>
              <a:t>Se incluyen en R los atributos simples que sean componentes de los atributos compuestos.</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baseline="0">
                <a:solidFill>
                  <a:schemeClr val="dk1"/>
                </a:solidFill>
                <a:latin typeface="Arial"/>
                <a:ea typeface="Arial"/>
                <a:cs typeface="Arial"/>
                <a:sym typeface="Arial"/>
              </a:rPr>
              <a:t>Se eligen todos los atributos clave de E como atributos claves de 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12647" y="228600"/>
            <a:ext cx="81533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CR" sz="3240" b="0" i="0" u="none" strike="noStrike" cap="none" baseline="0">
                <a:solidFill>
                  <a:schemeClr val="dk2"/>
                </a:solidFill>
                <a:latin typeface="Arial"/>
                <a:ea typeface="Arial"/>
                <a:cs typeface="Arial"/>
                <a:sym typeface="Arial"/>
              </a:rPr>
              <a:t>Transformación de Entidades </a:t>
            </a:r>
            <a:br>
              <a:rPr lang="es-CR" sz="3240" b="0" i="0" u="none" strike="noStrike" cap="none" baseline="0">
                <a:solidFill>
                  <a:schemeClr val="dk2"/>
                </a:solidFill>
                <a:latin typeface="Arial"/>
                <a:ea typeface="Arial"/>
                <a:cs typeface="Arial"/>
                <a:sym typeface="Arial"/>
              </a:rPr>
            </a:br>
            <a:r>
              <a:rPr lang="es-CR" sz="3240" b="0" i="0" u="none" strike="noStrike" cap="none" baseline="0">
                <a:solidFill>
                  <a:schemeClr val="dk2"/>
                </a:solidFill>
                <a:latin typeface="Arial"/>
                <a:ea typeface="Arial"/>
                <a:cs typeface="Arial"/>
                <a:sym typeface="Arial"/>
              </a:rPr>
              <a:t>(Paso 1)</a:t>
            </a:r>
          </a:p>
        </p:txBody>
      </p:sp>
      <p:pic>
        <p:nvPicPr>
          <p:cNvPr id="176" name="Shape 176"/>
          <p:cNvPicPr preferRelativeResize="0"/>
          <p:nvPr/>
        </p:nvPicPr>
        <p:blipFill rotWithShape="1">
          <a:blip r:embed="rId3">
            <a:alphaModFix/>
          </a:blip>
          <a:srcRect/>
          <a:stretch/>
        </p:blipFill>
        <p:spPr>
          <a:xfrm>
            <a:off x="0" y="1484784"/>
            <a:ext cx="9144000" cy="537321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Intermedio">
  <a:themeElements>
    <a:clrScheme name="Intermedio">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rmedio">
  <a:themeElements>
    <a:clrScheme name="Intermedio">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1463</Words>
  <Application>Microsoft Office PowerPoint</Application>
  <PresentationFormat>Presentación en pantalla (4:3)</PresentationFormat>
  <Paragraphs>131</Paragraphs>
  <Slides>38</Slides>
  <Notes>38</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38</vt:i4>
      </vt:variant>
    </vt:vector>
  </HeadingPairs>
  <TitlesOfParts>
    <vt:vector size="43" baseType="lpstr">
      <vt:lpstr>Arial</vt:lpstr>
      <vt:lpstr>Calibri</vt:lpstr>
      <vt:lpstr>Noto Symbol</vt:lpstr>
      <vt:lpstr>Intermedio</vt:lpstr>
      <vt:lpstr>Intermedio</vt:lpstr>
      <vt:lpstr>Fundamentos de bases de datos</vt:lpstr>
      <vt:lpstr>Agenda</vt:lpstr>
      <vt:lpstr>Entidades</vt:lpstr>
      <vt:lpstr>Entidades</vt:lpstr>
      <vt:lpstr>¿Es importante transformar del diagrama ER al modelo Relacional?</vt:lpstr>
      <vt:lpstr>¿Por qué es necesaria la transformación?</vt:lpstr>
      <vt:lpstr>Transformación del Modelo ER al Modelo Relacional</vt:lpstr>
      <vt:lpstr>Transformación de Entidades  (Paso 1)</vt:lpstr>
      <vt:lpstr>Transformación de Entidades  (Paso 1)</vt:lpstr>
      <vt:lpstr>Transformación de Entidades  (Paso 1)</vt:lpstr>
      <vt:lpstr>Transformación de Relaciones 1:N (Paso 2)</vt:lpstr>
      <vt:lpstr>Transformación de Relaciones 1:N (Paso 2)</vt:lpstr>
      <vt:lpstr>Transformación de Entidades Débiles (Paso 3)</vt:lpstr>
      <vt:lpstr>Transformación de Entidades Débiles (Paso 3)</vt:lpstr>
      <vt:lpstr>Transformación de Relaciones 1:1 (Paso 4)</vt:lpstr>
      <vt:lpstr>Transformación de Relaciones 1:1 (Paso 4)</vt:lpstr>
      <vt:lpstr>Transformación de Relaciones N:M (Paso 5)</vt:lpstr>
      <vt:lpstr>Transformación de Relaciones N:M (Paso 5)</vt:lpstr>
      <vt:lpstr>Transformación de Relaciones N:M (Paso 5)</vt:lpstr>
      <vt:lpstr>Transformación de Atributos Multivalorados (Paso 6)</vt:lpstr>
      <vt:lpstr>Transformación de Atributos Multivalorados (Paso 6)</vt:lpstr>
      <vt:lpstr>Presentación de PowerPoint</vt:lpstr>
      <vt:lpstr>Transformación de Relaciones n-arios  (paso 7)</vt:lpstr>
      <vt:lpstr>Transformación de Relaciones n-arios  (paso 7)</vt:lpstr>
      <vt:lpstr>Transformación del Modelo ER al Modelo Relacional</vt:lpstr>
      <vt:lpstr>Transformación de una Generalización (Paso 8)</vt:lpstr>
      <vt:lpstr>Transformación de una Generalización (Paso 8)</vt:lpstr>
      <vt:lpstr>Generalización o Especialización (Paso 8 / Estrategia 1)</vt:lpstr>
      <vt:lpstr>Generalización o Especialización (Paso 8 / Estrategia 1)</vt:lpstr>
      <vt:lpstr>Generalización o Especialización (Paso 8 / Estrategia 2)</vt:lpstr>
      <vt:lpstr>Generalización o Especialización (Paso 8 / Estrategia 2)</vt:lpstr>
      <vt:lpstr>Generalización o Especialización (Paso 8 / Estrategia 3)</vt:lpstr>
      <vt:lpstr>Generalización o Especialización (Paso 8 / Estrategia 3)</vt:lpstr>
      <vt:lpstr>Generalización o Especialización (Paso 8 / Estrategia 4)</vt:lpstr>
      <vt:lpstr>Generalización o Especialización (Paso 8 / Estrategia 4)</vt:lpstr>
      <vt:lpstr>Transformación del Modelo ER al Modelo Relacional</vt:lpstr>
      <vt:lpstr>Transformación del Modelo ER al Modelo Relacional</vt:lpstr>
      <vt:lpstr>Transformación del Modelo ER al Modelo Relacional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bases de datos</dc:title>
  <cp:lastModifiedBy>Efrén</cp:lastModifiedBy>
  <cp:revision>1</cp:revision>
  <dcterms:modified xsi:type="dcterms:W3CDTF">2015-11-05T02:16:26Z</dcterms:modified>
</cp:coreProperties>
</file>