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8" r:id="rId4"/>
    <p:sldId id="279" r:id="rId5"/>
    <p:sldId id="280" r:id="rId6"/>
    <p:sldId id="281" r:id="rId7"/>
    <p:sldId id="282" r:id="rId8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frén Jiménez Delgado" initials="EJD" lastIdx="1" clrIdx="0">
    <p:extLst>
      <p:ext uri="{19B8F6BF-5375-455C-9EA6-DF929625EA0E}">
        <p15:presenceInfo xmlns:p15="http://schemas.microsoft.com/office/powerpoint/2012/main" userId="39648854395bc8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AE8EB3-80AF-4CE5-B19A-0DAE2C45D3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C45440-0051-4696-B696-82B7B9132A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9FF9DC-506C-4523-8104-67850CA1E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5D17-B823-49E9-A6D3-1ABC891D08F8}" type="datetimeFigureOut">
              <a:rPr lang="es-CR" smtClean="0"/>
              <a:t>14/11/2019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9425B2-FF36-4827-926D-1A970B87B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F33F58-D90F-489F-B68B-5449F8D6B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D2F2F-A51B-4410-9C05-812034AC04B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827295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6CD729-7A52-496D-A278-B15015AB6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9789FAE-401A-4204-8D68-9E260F1A6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34C870-7494-4F84-88A5-F791F4580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5D17-B823-49E9-A6D3-1ABC891D08F8}" type="datetimeFigureOut">
              <a:rPr lang="es-CR" smtClean="0"/>
              <a:t>14/11/2019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60634F-0FBC-4C0C-966F-5EC991590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2F16F1-5052-4C9E-B91B-5FDB5457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D2F2F-A51B-4410-9C05-812034AC04B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772117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70D6A8-4A5D-428B-8490-F74B692EB6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2C45361-41A7-4805-B2DF-E99FE1192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08F2DE-9695-4700-B8B3-3701A57F5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5D17-B823-49E9-A6D3-1ABC891D08F8}" type="datetimeFigureOut">
              <a:rPr lang="es-CR" smtClean="0"/>
              <a:t>14/11/2019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741E47-8E1E-490A-93A1-6BEF3F22A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23FD8F-6856-4A35-9F40-4D282054C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D2F2F-A51B-4410-9C05-812034AC04B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776966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3813C4-463F-46A0-9C3C-A22380B5A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C28F7A-6F95-49B3-ACA2-E1E5CB615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C5DBDD-867E-47D6-A55A-1D11E61B6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5D17-B823-49E9-A6D3-1ABC891D08F8}" type="datetimeFigureOut">
              <a:rPr lang="es-CR" smtClean="0"/>
              <a:t>14/11/2019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CC61A7-99AC-47D2-A671-045AD969E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CD0718-CDC6-4F32-8641-751322A23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D2F2F-A51B-4410-9C05-812034AC04B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4655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427CCC-7839-489A-A331-CF6DD02B9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F43A453-51D8-4E9A-B5ED-5C3639A1A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BF326A-C286-494B-BC50-FBDBE55E0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5D17-B823-49E9-A6D3-1ABC891D08F8}" type="datetimeFigureOut">
              <a:rPr lang="es-CR" smtClean="0"/>
              <a:t>14/11/2019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597D41-D2B6-4A83-9ED0-5EFD2DEA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96ECB8-3FED-4270-A53B-FA772CEAE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D2F2F-A51B-4410-9C05-812034AC04B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864231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B9A935-C2E0-4702-9C87-163F16861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A25FBA-EB83-4029-B04F-94BC68BA11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A599D34-72A4-4F8B-B63F-CFDACB1DB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A5833B8-9BDB-4092-A138-64AA03D33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5D17-B823-49E9-A6D3-1ABC891D08F8}" type="datetimeFigureOut">
              <a:rPr lang="es-CR" smtClean="0"/>
              <a:t>14/11/2019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5B55FE3-A93C-402F-A23A-53BE1EFBD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9165734-4FC6-4C23-AD8F-2A3EE86B5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D2F2F-A51B-4410-9C05-812034AC04B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885913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6C8367-C800-45A5-8137-EF42896FA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F4D773-89D5-4FC5-8F18-BFE3C1850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F5AF502-0B2E-45F3-B299-57044C8FD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19437FB-001D-40E6-B40B-3DC7E2910C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B9AD059-43F3-4D94-9D6B-10366EDC7E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D15B382-1739-4BE9-A403-F575DEA11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5D17-B823-49E9-A6D3-1ABC891D08F8}" type="datetimeFigureOut">
              <a:rPr lang="es-CR" smtClean="0"/>
              <a:t>14/11/2019</a:t>
            </a:fld>
            <a:endParaRPr lang="es-C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0BC9824-DE5F-4D8E-BC0E-41BF71415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077E32B-FB54-4C9D-BEE4-C78ACC7E0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D2F2F-A51B-4410-9C05-812034AC04B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113566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BB7558-8953-4D95-833F-D00CF60B9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E8C1180-7722-4188-8F12-700D68728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5D17-B823-49E9-A6D3-1ABC891D08F8}" type="datetimeFigureOut">
              <a:rPr lang="es-CR" smtClean="0"/>
              <a:t>14/11/2019</a:t>
            </a:fld>
            <a:endParaRPr lang="es-C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03A7D7B-60B3-4DBF-9C15-7AE29181D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A4F1C34-3BAD-4B95-9421-C8482515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D2F2F-A51B-4410-9C05-812034AC04B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737474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510D5D4-E2F8-40F0-98AF-2AD1DACCF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5D17-B823-49E9-A6D3-1ABC891D08F8}" type="datetimeFigureOut">
              <a:rPr lang="es-CR" smtClean="0"/>
              <a:t>14/11/2019</a:t>
            </a:fld>
            <a:endParaRPr lang="es-C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87F2974-4C43-49FC-81C4-0280C869E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B56202B-8DB4-4CCB-A84F-24C4422C9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D2F2F-A51B-4410-9C05-812034AC04B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811795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9B951-7C3F-4B92-AE75-97C062103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DA01EC-B9A1-4DFC-8A07-1842CD5B6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1BE2606-3FDD-4C1F-B5C1-6D00AAFC0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B901739-992C-4DBD-BCF5-923457B8A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5D17-B823-49E9-A6D3-1ABC891D08F8}" type="datetimeFigureOut">
              <a:rPr lang="es-CR" smtClean="0"/>
              <a:t>14/11/2019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19E0976-AFB9-47C3-B378-F40CF9017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8771392-1EBF-46EA-AA30-0D07C4E43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D2F2F-A51B-4410-9C05-812034AC04B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556903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CDCCF1-5DE1-4B17-BC97-0E3235F3F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89EED10-6C90-4DA6-8B0B-3EBA82F014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807C2BA-F11F-4411-8338-7162D803E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0C0419-A302-4276-B0D6-2E0BF9DFB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5D17-B823-49E9-A6D3-1ABC891D08F8}" type="datetimeFigureOut">
              <a:rPr lang="es-CR" smtClean="0"/>
              <a:t>14/11/2019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5627183-3E03-46B1-842A-8FFB3DF9C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E5F236F-2B36-4CBC-A8D2-5F8D99ED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D2F2F-A51B-4410-9C05-812034AC04B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671094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666AAE8-F105-4D82-94C3-4F271103D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9940F94-F043-42CC-B751-32C734F70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96B56F-20FC-48DE-BA85-5B24B5AE9F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85D17-B823-49E9-A6D3-1ABC891D08F8}" type="datetimeFigureOut">
              <a:rPr lang="es-CR" smtClean="0"/>
              <a:t>14/11/2019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84C556-8DD2-4EBA-A843-D84566158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983649-9EDF-453D-AE16-7EC7328A9D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D2F2F-A51B-4410-9C05-812034AC04B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644057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AF2233-2766-465F-A296-4911FC3E0A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cap="all" dirty="0"/>
              <a:t>TRACK 6 – BIG DATA</a:t>
            </a:r>
            <a:endParaRPr lang="es-C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9B6DDF8-8071-4333-B7E9-32AEE8ECBA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s-CR" dirty="0"/>
              <a:t>	WALC 2018</a:t>
            </a:r>
          </a:p>
        </p:txBody>
      </p:sp>
      <p:pic>
        <p:nvPicPr>
          <p:cNvPr id="2050" name="Picture 2" descr="Resultado de imagen para itcr">
            <a:extLst>
              <a:ext uri="{FF2B5EF4-FFF2-40B4-BE49-F238E27FC236}">
                <a16:creationId xmlns:a16="http://schemas.microsoft.com/office/drawing/2014/main" id="{E3EE8EB5-C213-4FE9-A582-CA75E70CA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03" y="201184"/>
            <a:ext cx="2308194" cy="1211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576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32FC74-F8CB-4E29-9250-65728A3AC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595586" cy="1325563"/>
          </a:xfrm>
        </p:spPr>
        <p:txBody>
          <a:bodyPr/>
          <a:lstStyle/>
          <a:p>
            <a:r>
              <a:rPr lang="es-CR" b="1" dirty="0"/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C25C4C-1A4B-4B21-9450-2588A516A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Presentación</a:t>
            </a:r>
          </a:p>
          <a:p>
            <a:r>
              <a:rPr lang="es-CR" dirty="0"/>
              <a:t>¿Dónde está el Big Data?</a:t>
            </a:r>
          </a:p>
          <a:p>
            <a:r>
              <a:rPr lang="es-CR" dirty="0"/>
              <a:t>Infraestructura de Big Data en la nube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376869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9F067E-50A4-430E-808D-1DD10D8CC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dirty="0"/>
              <a:t>¿Dónde está el Big Data?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BD0E49-A2C1-442A-AF39-704A43B82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¿Cómo se relaciona todo esto con Big Data?</a:t>
            </a:r>
          </a:p>
          <a:p>
            <a:r>
              <a:rPr lang="es-CR" dirty="0"/>
              <a:t>Primero, definamos ‘Big Data’.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BCE65B-6A62-4C9D-B004-D38319349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40100" y="2987675"/>
            <a:ext cx="5511800" cy="2781300"/>
          </a:xfrm>
          <a:prstGeom prst="rect">
            <a:avLst/>
          </a:prstGeom>
          <a:noFill/>
        </p:spPr>
      </p:pic>
      <p:sp>
        <p:nvSpPr>
          <p:cNvPr id="5" name="TextBox 1">
            <a:extLst>
              <a:ext uri="{FF2B5EF4-FFF2-40B4-BE49-F238E27FC236}">
                <a16:creationId xmlns:a16="http://schemas.microsoft.com/office/drawing/2014/main" id="{16C6EFB4-BB2C-4545-B3DE-73AB7B375458}"/>
              </a:ext>
            </a:extLst>
          </p:cNvPr>
          <p:cNvSpPr txBox="1"/>
          <p:nvPr/>
        </p:nvSpPr>
        <p:spPr>
          <a:xfrm>
            <a:off x="3514725" y="5973763"/>
            <a:ext cx="4502323" cy="25135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6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Fuente:</a:t>
            </a:r>
            <a:r>
              <a:rPr lang="en-US" altLang="zh-CN" sz="160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https://infocus.emc.com/scott_burgess/15350/</a:t>
            </a:r>
          </a:p>
        </p:txBody>
      </p:sp>
    </p:spTree>
    <p:extLst>
      <p:ext uri="{BB962C8B-B14F-4D97-AF65-F5344CB8AC3E}">
        <p14:creationId xmlns:p14="http://schemas.microsoft.com/office/powerpoint/2010/main" val="1528685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65F2DC-1B25-421D-B23E-FDF0BEFB2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dirty="0"/>
              <a:t>Big Data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EC5DB9-AF90-47EE-93BB-DDCD75841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R" dirty="0" err="1"/>
              <a:t>V´s</a:t>
            </a:r>
            <a:r>
              <a:rPr lang="es-CR" dirty="0"/>
              <a:t> de Big Data (Doug </a:t>
            </a:r>
            <a:r>
              <a:rPr lang="es-CR" dirty="0" err="1"/>
              <a:t>Laney</a:t>
            </a:r>
            <a:r>
              <a:rPr lang="es-CR" dirty="0"/>
              <a:t> de Gartner)</a:t>
            </a:r>
          </a:p>
          <a:p>
            <a:pPr lvl="1"/>
            <a:r>
              <a:rPr lang="es-CR" dirty="0"/>
              <a:t>Volumen</a:t>
            </a:r>
          </a:p>
          <a:p>
            <a:pPr lvl="2"/>
            <a:r>
              <a:rPr lang="es-CR" dirty="0"/>
              <a:t>Grandes cantidades de datos generados cada segundo / minuto / hora / día en </a:t>
            </a:r>
            <a:r>
              <a:rPr lang="es-CR" dirty="0" err="1"/>
              <a:t>unmundo</a:t>
            </a:r>
            <a:r>
              <a:rPr lang="es-CR" dirty="0"/>
              <a:t> digitalizado</a:t>
            </a:r>
          </a:p>
          <a:p>
            <a:pPr lvl="2"/>
            <a:r>
              <a:rPr lang="es-CR" dirty="0" err="1"/>
              <a:t>Petabytes</a:t>
            </a:r>
            <a:r>
              <a:rPr lang="es-CR" dirty="0"/>
              <a:t> (1015 bytes), exabytes (1018 bytes) e incluso más</a:t>
            </a:r>
          </a:p>
          <a:p>
            <a:pPr lvl="1"/>
            <a:r>
              <a:rPr lang="es-CR" dirty="0"/>
              <a:t>Velocidad</a:t>
            </a:r>
          </a:p>
          <a:p>
            <a:pPr lvl="2"/>
            <a:r>
              <a:rPr lang="es-CR" dirty="0"/>
              <a:t>Velocidad a la que se generan los datos.</a:t>
            </a:r>
          </a:p>
          <a:p>
            <a:pPr lvl="2"/>
            <a:r>
              <a:rPr lang="es-CR" dirty="0"/>
              <a:t>Transmisión de datos frente a datos estáticos</a:t>
            </a:r>
          </a:p>
          <a:p>
            <a:pPr lvl="1"/>
            <a:r>
              <a:rPr lang="es-CR" dirty="0"/>
              <a:t>Variedad</a:t>
            </a:r>
          </a:p>
          <a:p>
            <a:pPr lvl="2"/>
            <a:r>
              <a:rPr lang="es-CR" dirty="0"/>
              <a:t>Diferentes formas en que pueden estar los datos.</a:t>
            </a:r>
          </a:p>
          <a:p>
            <a:pPr lvl="2"/>
            <a:r>
              <a:rPr lang="es-CR" dirty="0"/>
              <a:t>Numéricos, texto, imágenes, voz, geoespaciales, etc.</a:t>
            </a:r>
          </a:p>
          <a:p>
            <a:pPr lvl="1"/>
            <a:r>
              <a:rPr lang="es-CR" dirty="0"/>
              <a:t>Veracidad</a:t>
            </a:r>
          </a:p>
          <a:p>
            <a:pPr lvl="2"/>
            <a:r>
              <a:rPr lang="es-CR" dirty="0"/>
              <a:t>Calidad de los datos.</a:t>
            </a:r>
          </a:p>
        </p:txBody>
      </p:sp>
    </p:spTree>
    <p:extLst>
      <p:ext uri="{BB962C8B-B14F-4D97-AF65-F5344CB8AC3E}">
        <p14:creationId xmlns:p14="http://schemas.microsoft.com/office/powerpoint/2010/main" val="1379751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FF0005-8ADF-4D2B-8D82-3833A0BB3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014328" cy="1325563"/>
          </a:xfrm>
        </p:spPr>
        <p:txBody>
          <a:bodyPr/>
          <a:lstStyle/>
          <a:p>
            <a:r>
              <a:rPr lang="es-CR" b="1" dirty="0"/>
              <a:t>Infraestructura de Big Data en la nube</a:t>
            </a:r>
          </a:p>
        </p:txBody>
      </p:sp>
      <p:pic>
        <p:nvPicPr>
          <p:cNvPr id="1026" name="Picture 2" descr="Resultado de imagen para spark, docker ec2">
            <a:extLst>
              <a:ext uri="{FF2B5EF4-FFF2-40B4-BE49-F238E27FC236}">
                <a16:creationId xmlns:a16="http://schemas.microsoft.com/office/drawing/2014/main" id="{08A32018-AEA7-40AD-B8BC-925F7987FBB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153" y="1881685"/>
            <a:ext cx="6039693" cy="4239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962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B47F2B-E82B-4E50-B1B4-EF426FA19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363120" cy="1325563"/>
          </a:xfrm>
        </p:spPr>
        <p:txBody>
          <a:bodyPr/>
          <a:lstStyle/>
          <a:p>
            <a:r>
              <a:rPr lang="es-CR" b="1" dirty="0"/>
              <a:t>Infraestructura de Big Data en la nube</a:t>
            </a:r>
            <a:endParaRPr lang="es-C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E51812-3638-4CA4-95FF-2725E38A7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2050" name="Picture 2" descr="Resultado de imagen para spark, docker ec2">
            <a:extLst>
              <a:ext uri="{FF2B5EF4-FFF2-40B4-BE49-F238E27FC236}">
                <a16:creationId xmlns:a16="http://schemas.microsoft.com/office/drawing/2014/main" id="{8F5858D0-B0B1-41B5-B6CF-DE11B8650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525" y="2181177"/>
            <a:ext cx="607695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407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B4E0A7-D3CB-4EB6-BB57-FD6623AAE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534784" cy="1325563"/>
          </a:xfrm>
        </p:spPr>
        <p:txBody>
          <a:bodyPr/>
          <a:lstStyle/>
          <a:p>
            <a:r>
              <a:rPr lang="es-CR" b="1" dirty="0"/>
              <a:t>Infraestructura de Big Data en la nube</a:t>
            </a:r>
            <a:endParaRPr lang="es-CR" dirty="0"/>
          </a:p>
        </p:txBody>
      </p:sp>
      <p:pic>
        <p:nvPicPr>
          <p:cNvPr id="3074" name="Picture 2" descr="https://i2.wp.com/www.jenunderwood.com/wp-content/uploads/2016/10/SparkArchitecture-Databrickss.gif?ssl=1">
            <a:extLst>
              <a:ext uri="{FF2B5EF4-FFF2-40B4-BE49-F238E27FC236}">
                <a16:creationId xmlns:a16="http://schemas.microsoft.com/office/drawing/2014/main" id="{A0203E09-8B6F-43D0-A450-96DA62A996C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608" y="1825625"/>
            <a:ext cx="753478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5174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1895</TotalTime>
  <Words>174</Words>
  <Application>Microsoft Office PowerPoint</Application>
  <PresentationFormat>Panorámica</PresentationFormat>
  <Paragraphs>26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Tema de Office</vt:lpstr>
      <vt:lpstr>TRACK 6 – BIG DATA</vt:lpstr>
      <vt:lpstr>Agenda</vt:lpstr>
      <vt:lpstr>¿Dónde está el Big Data?</vt:lpstr>
      <vt:lpstr>Big Data</vt:lpstr>
      <vt:lpstr>Infraestructura de Big Data en la nube</vt:lpstr>
      <vt:lpstr>Infraestructura de Big Data en la nube</vt:lpstr>
      <vt:lpstr>Infraestructura de Big Data en la nube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WALC 2018</dc:title>
  <dc:creator>Efrén Jiménez Delgado</dc:creator>
  <cp:lastModifiedBy>Efrén Jiménez Delgado</cp:lastModifiedBy>
  <cp:revision>23</cp:revision>
  <dcterms:created xsi:type="dcterms:W3CDTF">2018-11-25T07:23:57Z</dcterms:created>
  <dcterms:modified xsi:type="dcterms:W3CDTF">2019-11-14T16:34:11Z</dcterms:modified>
</cp:coreProperties>
</file>