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96" r:id="rId5"/>
    <p:sldId id="264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Merriweather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2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 final – base de datos</a:t>
            </a:r>
            <a:endParaRPr dirty="0"/>
          </a:p>
        </p:txBody>
      </p:sp>
      <p:sp>
        <p:nvSpPr>
          <p:cNvPr id="3" name="Google Shape;1891;p13">
            <a:extLst>
              <a:ext uri="{FF2B5EF4-FFF2-40B4-BE49-F238E27FC236}">
                <a16:creationId xmlns:a16="http://schemas.microsoft.com/office/drawing/2014/main" id="{3FE96E39-A5A3-EB56-8008-D4C73F76B389}"/>
              </a:ext>
            </a:extLst>
          </p:cNvPr>
          <p:cNvSpPr txBox="1">
            <a:spLocks/>
          </p:cNvSpPr>
          <p:nvPr/>
        </p:nvSpPr>
        <p:spPr>
          <a:xfrm>
            <a:off x="177806" y="4541313"/>
            <a:ext cx="1396569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ES" sz="3200" dirty="0"/>
              <a:t>Grupo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Migración de modelo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SQL a NoSQL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91405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/>
            <a:r>
              <a:rPr lang="es-CO" sz="1800" dirty="0"/>
              <a:t>Mayor facilidad en la estructura de NoSQL.</a:t>
            </a:r>
          </a:p>
          <a:p>
            <a:pPr marL="285750" indent="-285750" algn="ctr"/>
            <a:r>
              <a:rPr lang="es-CO" sz="1800" dirty="0"/>
              <a:t>Desnormalizar representa una ventaja.</a:t>
            </a:r>
          </a:p>
          <a:p>
            <a:pPr marL="285750" indent="-285750" algn="ctr"/>
            <a:r>
              <a:rPr lang="es-CO" sz="1800" dirty="0"/>
              <a:t>Pensar en el cambio de modelos y entidades.</a:t>
            </a: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458;p49">
            <a:extLst>
              <a:ext uri="{FF2B5EF4-FFF2-40B4-BE49-F238E27FC236}">
                <a16:creationId xmlns:a16="http://schemas.microsoft.com/office/drawing/2014/main" id="{5F0E1224-A58D-089B-4C02-1F1F3CC6B63C}"/>
              </a:ext>
            </a:extLst>
          </p:cNvPr>
          <p:cNvSpPr/>
          <p:nvPr/>
        </p:nvSpPr>
        <p:spPr>
          <a:xfrm>
            <a:off x="4284735" y="818553"/>
            <a:ext cx="574529" cy="582463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815995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 para el proyecto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044555"/>
            <a:ext cx="6028200" cy="1392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Creemos que es más adecuado utilizar una base de datos no relacional para este proyecto debido a las carecterísticas de esta.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815995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¿Base de datos preferida?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044555"/>
            <a:ext cx="6028200" cy="1392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s-CO" dirty="0" err="1"/>
              <a:t>ás</a:t>
            </a:r>
            <a:r>
              <a:rPr lang="es-CO" dirty="0"/>
              <a:t> allá de preferir una u otra se trata de analizar qué modelo es el adecuado para cada proyecto.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80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Sitio web de películas con NoSQL</a:t>
            </a:r>
            <a:endParaRPr dirty="0"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904124" y="1279069"/>
            <a:ext cx="3438181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Ventajas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Agilidad en las consultas.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Menor número de colecciones.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Gran parte de la información se almacena en un mismo lugar.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s-CO" dirty="0"/>
              <a:t>Sencillez a la hora de modelarlo y programarlo.</a:t>
            </a:r>
            <a:endParaRPr dirty="0"/>
          </a:p>
        </p:txBody>
      </p:sp>
      <p:sp>
        <p:nvSpPr>
          <p:cNvPr id="1953" name="Google Shape;1953;p21"/>
          <p:cNvSpPr txBox="1">
            <a:spLocks noGrp="1"/>
          </p:cNvSpPr>
          <p:nvPr>
            <p:ph type="body" idx="2"/>
          </p:nvPr>
        </p:nvSpPr>
        <p:spPr>
          <a:xfrm>
            <a:off x="4871085" y="1279069"/>
            <a:ext cx="3594822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Desventajas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s-CO" dirty="0"/>
              <a:t>No se conservan las propiedades ACID.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s-CO" dirty="0"/>
              <a:t>Su estructura es más abstracta.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s-CO" dirty="0"/>
              <a:t>Obtener información de colecciones referenciadas es un poco más complicado.</a:t>
            </a:r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7439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Profundizar en...</a:t>
            </a:r>
            <a:endParaRPr sz="3200"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74444"/>
            <a:ext cx="6880500" cy="2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s-CO" dirty="0"/>
              <a:t>Seguridad de las bases de datos.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s-CO" dirty="0"/>
              <a:t>Automatización de procesos con bases de datos.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Respaldo de datos y aumento de la disponibilidad de las bases de datos.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¡Muchas gracias profe!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789815" y="3116818"/>
            <a:ext cx="756436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En el desarrollo del curso pudimos notar tu dedicación y ganas de enseñar, la preparación de las clases y tu vocación era evidente… Tqm &lt;3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448;p49">
            <a:extLst>
              <a:ext uri="{FF2B5EF4-FFF2-40B4-BE49-F238E27FC236}">
                <a16:creationId xmlns:a16="http://schemas.microsoft.com/office/drawing/2014/main" id="{23EE2625-4E3C-8212-E8EC-C4BB86234168}"/>
              </a:ext>
            </a:extLst>
          </p:cNvPr>
          <p:cNvSpPr/>
          <p:nvPr/>
        </p:nvSpPr>
        <p:spPr>
          <a:xfrm>
            <a:off x="4077066" y="811659"/>
            <a:ext cx="989867" cy="865520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Presentación en pantalla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Merriweather</vt:lpstr>
      <vt:lpstr>Amatic SC</vt:lpstr>
      <vt:lpstr>Arial</vt:lpstr>
      <vt:lpstr>Nathaniel template</vt:lpstr>
      <vt:lpstr>Entrega final – base de datos</vt:lpstr>
      <vt:lpstr>Migración de modelo</vt:lpstr>
      <vt:lpstr> Base de datos para el proyecto</vt:lpstr>
      <vt:lpstr> ¿Base de datos preferida?</vt:lpstr>
      <vt:lpstr>Sitio web de películas con NoSQL</vt:lpstr>
      <vt:lpstr>Profundizar en...</vt:lpstr>
      <vt:lpstr>¡Muchas gracias profe!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final – base de datos</dc:title>
  <cp:lastModifiedBy>Humberto Carbonó</cp:lastModifiedBy>
  <cp:revision>1</cp:revision>
  <dcterms:modified xsi:type="dcterms:W3CDTF">2022-06-09T19:53:01Z</dcterms:modified>
</cp:coreProperties>
</file>