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4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9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59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47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08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990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80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70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1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8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53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3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5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62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09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28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167625-202E-4193-8B87-E792F7ECC006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08FF-37E8-4B0B-A525-A359AB3C7E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132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Alamano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85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Interfaces de usuario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</a:t>
            </a:r>
            <a:r>
              <a:rPr lang="es-CO" dirty="0"/>
              <a:t>interfaz con el usuario consistirá en un conjunto de ventanas con botones, listas y campos </a:t>
            </a:r>
            <a:r>
              <a:rPr lang="es-CO" dirty="0" smtClean="0"/>
              <a:t>de textos</a:t>
            </a:r>
            <a:r>
              <a:rPr lang="es-CO" dirty="0"/>
              <a:t>. Ésta deberá ser construida específicamente para el sistema propuesto y, </a:t>
            </a:r>
            <a:r>
              <a:rPr lang="es-CO" dirty="0" smtClean="0"/>
              <a:t>será visualizada </a:t>
            </a:r>
            <a:r>
              <a:rPr lang="es-CO" dirty="0"/>
              <a:t>desde un navegador de internet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3585540"/>
            <a:ext cx="6048103" cy="28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Interfaces hardware - software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Interfaces de hardware</a:t>
            </a:r>
          </a:p>
          <a:p>
            <a:r>
              <a:rPr lang="es-CO" dirty="0"/>
              <a:t>Será necesario disponer de equipos de cómputos en perfecto estado con las siguientes</a:t>
            </a:r>
          </a:p>
          <a:p>
            <a:r>
              <a:rPr lang="es-CO" dirty="0"/>
              <a:t>características:</a:t>
            </a:r>
          </a:p>
          <a:p>
            <a:r>
              <a:rPr lang="es-CO" dirty="0" smtClean="0"/>
              <a:t>Conexión </a:t>
            </a:r>
            <a:r>
              <a:rPr lang="es-CO" dirty="0"/>
              <a:t>a Internet.</a:t>
            </a:r>
          </a:p>
          <a:p>
            <a:r>
              <a:rPr lang="es-CO" dirty="0" smtClean="0"/>
              <a:t>Mouse</a:t>
            </a:r>
            <a:r>
              <a:rPr lang="es-CO" dirty="0"/>
              <a:t>.</a:t>
            </a:r>
          </a:p>
          <a:p>
            <a:r>
              <a:rPr lang="es-CO" dirty="0" smtClean="0"/>
              <a:t>Teclado</a:t>
            </a:r>
            <a:r>
              <a:rPr lang="es-CO" dirty="0"/>
              <a:t>.</a:t>
            </a:r>
          </a:p>
          <a:p>
            <a:pPr marL="0" indent="0">
              <a:buNone/>
            </a:pPr>
            <a:r>
              <a:rPr lang="es-CO" b="1" dirty="0" smtClean="0"/>
              <a:t>Interfaces </a:t>
            </a:r>
            <a:r>
              <a:rPr lang="es-CO" b="1" dirty="0"/>
              <a:t>de software</a:t>
            </a:r>
          </a:p>
          <a:p>
            <a:r>
              <a:rPr lang="es-CO" dirty="0" smtClean="0"/>
              <a:t>Sistema </a:t>
            </a:r>
            <a:r>
              <a:rPr lang="es-CO" dirty="0"/>
              <a:t>Operativo: Windows.</a:t>
            </a:r>
          </a:p>
          <a:p>
            <a:r>
              <a:rPr lang="es-CO" dirty="0" smtClean="0"/>
              <a:t>Explorador</a:t>
            </a:r>
            <a:r>
              <a:rPr lang="es-CO" dirty="0"/>
              <a:t>: Mozilla o Chrome.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502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Definición de paleta de colores, </a:t>
            </a:r>
            <a:r>
              <a:rPr lang="es-CO" b="1" dirty="0" smtClean="0"/>
              <a:t>logos e </a:t>
            </a:r>
            <a:r>
              <a:rPr lang="es-CO" b="1" dirty="0"/>
              <a:t>imágenes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Paleta de colores</a:t>
            </a:r>
            <a:r>
              <a:rPr lang="es-CO" b="1" dirty="0" smtClean="0"/>
              <a:t>:						Imagen:</a:t>
            </a:r>
            <a:endParaRPr lang="es-CO" b="1" dirty="0"/>
          </a:p>
          <a:p>
            <a:r>
              <a:rPr lang="es-CO" dirty="0"/>
              <a:t>1. #004FA6</a:t>
            </a:r>
          </a:p>
          <a:p>
            <a:r>
              <a:rPr lang="es-CO" dirty="0"/>
              <a:t>2. #</a:t>
            </a:r>
            <a:r>
              <a:rPr lang="es-CO" dirty="0" smtClean="0"/>
              <a:t>FFFFFF</a:t>
            </a:r>
          </a:p>
          <a:p>
            <a:pPr marL="0" indent="0">
              <a:buNone/>
            </a:pPr>
            <a:r>
              <a:rPr lang="es-CO" b="1" dirty="0"/>
              <a:t>Logo</a:t>
            </a:r>
            <a:r>
              <a:rPr lang="es-CO" b="1" dirty="0" smtClean="0"/>
              <a:t>: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931918"/>
            <a:ext cx="3697810" cy="12932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66" y="2754673"/>
            <a:ext cx="3904853" cy="27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57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100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Alamano</vt:lpstr>
      <vt:lpstr>Interfaces de usuario </vt:lpstr>
      <vt:lpstr>Interfaces hardware - software</vt:lpstr>
      <vt:lpstr>Definición de paleta de colores, logos e imágenes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Alamano</dc:title>
  <dc:creator>Isabela Acevedo Garcia</dc:creator>
  <cp:lastModifiedBy>Isabela Acevedo Garcia</cp:lastModifiedBy>
  <cp:revision>2</cp:revision>
  <dcterms:created xsi:type="dcterms:W3CDTF">2019-05-31T15:06:11Z</dcterms:created>
  <dcterms:modified xsi:type="dcterms:W3CDTF">2019-05-31T15:15:52Z</dcterms:modified>
</cp:coreProperties>
</file>