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88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6D08-25B3-43D9-91F1-70E3B18A11A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D1F7-E763-415B-8E45-1B6CEA898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6D08-25B3-43D9-91F1-70E3B18A11A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D1F7-E763-415B-8E45-1B6CEA898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4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6D08-25B3-43D9-91F1-70E3B18A11A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D1F7-E763-415B-8E45-1B6CEA898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5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6D08-25B3-43D9-91F1-70E3B18A11A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D1F7-E763-415B-8E45-1B6CEA898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0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6D08-25B3-43D9-91F1-70E3B18A11A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D1F7-E763-415B-8E45-1B6CEA898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6D08-25B3-43D9-91F1-70E3B18A11A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D1F7-E763-415B-8E45-1B6CEA898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6D08-25B3-43D9-91F1-70E3B18A11A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D1F7-E763-415B-8E45-1B6CEA898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6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6D08-25B3-43D9-91F1-70E3B18A11A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D1F7-E763-415B-8E45-1B6CEA898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4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6D08-25B3-43D9-91F1-70E3B18A11A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D1F7-E763-415B-8E45-1B6CEA898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9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6D08-25B3-43D9-91F1-70E3B18A11A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D1F7-E763-415B-8E45-1B6CEA898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4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6D08-25B3-43D9-91F1-70E3B18A11A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D1F7-E763-415B-8E45-1B6CEA898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1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96D08-25B3-43D9-91F1-70E3B18A11A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D1F7-E763-415B-8E45-1B6CEA898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7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428750"/>
            <a:ext cx="18288000" cy="97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8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only Easy Assignment: 2016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318" y="1825625"/>
            <a:ext cx="81033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1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318" y="1825625"/>
            <a:ext cx="81033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68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318" y="1825625"/>
            <a:ext cx="81033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2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 2 macros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623" y="1825625"/>
            <a:ext cx="81907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2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Did only Easy Assignment: 2016</vt:lpstr>
      <vt:lpstr>2015</vt:lpstr>
      <vt:lpstr>2014</vt:lpstr>
      <vt:lpstr>Ran 2 macros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Joseph John -X (etjohn - HARTE HANKS INC at Cisco)</dc:creator>
  <cp:lastModifiedBy>Ethan Joseph John -X (etjohn - HARTE HANKS INC at Cisco)</cp:lastModifiedBy>
  <cp:revision>2</cp:revision>
  <dcterms:created xsi:type="dcterms:W3CDTF">2018-12-06T23:34:39Z</dcterms:created>
  <dcterms:modified xsi:type="dcterms:W3CDTF">2018-12-06T23:43:36Z</dcterms:modified>
</cp:coreProperties>
</file>