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C2B1-7327-4C1D-B03A-99F28151E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0F383-0CEE-48C3-B564-DCB0E628E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D877-F924-4F35-8E11-3945737D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F769-32BB-4316-A011-BC7D2785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AA24-60C2-42F1-9534-56284095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38AC-BCA8-4871-BDCA-495F940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26D-2B3B-469D-AB21-1C5B6560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5544-1404-435C-B613-EB4ACC91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BA61-CBA3-4B21-BFC4-0AC1B92F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6A14-106A-4D2B-9137-F9C2DB8F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BAB49-A124-468B-9009-2BFA66590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E11A1-F7C2-4F84-947A-9108BDB13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8DA4-436A-4913-A37E-C6FA25FB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D4DA-0329-4541-B32F-137AE62E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351C-016A-4F56-BE88-674F2793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E16E-6B33-433E-BC39-114508B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269E-77C9-435F-8AFA-B412355C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3815-624F-4714-BED0-11F99050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ACD6-F232-4117-BA3D-EF0A16A2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8CEA-6AAB-46C4-9FA1-BEFFE1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A88-2E28-4AEE-8293-D9D8CE78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7394-46BC-4CFF-9284-572032C3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CDC3-F1E8-412B-99C6-F1F17E2E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5915-FDEB-4659-AEAB-09A881EB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B2B3-CF86-4ADA-872E-8020A5AC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E8E9-96C6-4057-B591-3C8AA7CA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40D6-467C-464A-86FF-7699B952F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B4D8E-675F-45E3-9188-99BDAA30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6345-C358-4D9B-B5A8-273BB714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DBC0-5569-4783-AE0D-CD1D4769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3C9C-F0A9-4824-BDA9-BBF0338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9089-5F51-4080-A091-8FA6A6D4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4B60-6CFD-4D6D-84F3-2784D1D1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8D8A-CCD0-4949-A59D-5A9E64732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54BDD-F382-4D70-AB3F-32DF15073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6EAC2-4989-448B-A9FE-D69392296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8ADD3-AB54-48E5-A08E-D3B5A8BB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1C75-D02D-4C44-BA4B-DC78E211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8B04D-4DA4-4431-AFB9-BA805D61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3E35-481A-4C31-88FE-636AC850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358CD-2AF9-4487-8702-87057E4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4570B-2FC6-42E0-B33E-58A6B88F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6F5D2-94FC-483E-A180-FAB2361A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A36E9-6794-4478-845F-BA87953D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6AD45-A656-431B-B118-3BA9EC2E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3FA99-35F7-4581-9967-9EB97A17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4799-5F23-4C0C-B2F7-970833C0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969A-F211-4ADB-9168-49B567AF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6DD6D-BD2F-4D1D-8B1B-8E7EFEC7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E697-D93C-46C4-945A-979A0DC2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D7D58-9FBC-43AC-B215-B81FD364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C52B-9AD6-44E9-AB2C-3352DDB0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4ACE-47FC-4BEF-B2A0-D4E04A5C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2C094-DAC6-4214-B984-FAA45D4E2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F7B61-D224-4681-BC73-CA8456BBF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419E4-2B77-461E-BFF2-C0F7628B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C89C9-81A6-4A3F-B608-C1BFF052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CDF7-1093-4718-AFED-3DBAEA8C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664EC-7F85-4897-86F0-6BB099FA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A3568-3D8C-446F-9864-9BF1AD10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509-0B50-4FEA-8F79-9AACEC2C8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1E-94FB-4721-9086-3DE12EB8CA1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FAAF-5614-4D3D-B807-7CA54B785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57CD-5037-4693-855C-53A19307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0B33-0001-471E-A79B-A9192ADB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9B76-D521-4537-8FDC-9882FA88A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Jersey </a:t>
            </a:r>
            <a:r>
              <a:rPr lang="en-US" dirty="0" err="1"/>
              <a:t>Citibike</a:t>
            </a:r>
            <a:r>
              <a:rPr lang="en-US" dirty="0"/>
              <a:t>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B456-D833-4EE9-9977-4533B871A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9830-4A3D-4CAB-84BC-F3655308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F0F7-1E59-4BC9-8664-8B5EDEC8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all data for Jersey City in 2018</a:t>
            </a:r>
          </a:p>
          <a:p>
            <a:r>
              <a:rPr lang="en-US" dirty="0" err="1"/>
              <a:t>Unioned</a:t>
            </a:r>
            <a:r>
              <a:rPr lang="en-US" dirty="0"/>
              <a:t> the tables of data in Tableau</a:t>
            </a:r>
          </a:p>
          <a:p>
            <a:r>
              <a:rPr lang="en-US" dirty="0"/>
              <a:t>Found bad data in Unknown Gender (primarily at 50 years old) and Age	(found cases of people over 100 years old)</a:t>
            </a:r>
          </a:p>
          <a:p>
            <a:pPr lvl="1"/>
            <a:r>
              <a:rPr lang="en-US" dirty="0"/>
              <a:t>Used Data Source Filter to remove it</a:t>
            </a:r>
          </a:p>
          <a:p>
            <a:r>
              <a:rPr lang="en-US" dirty="0"/>
              <a:t>Added two tables by left join to enhance information</a:t>
            </a:r>
          </a:p>
          <a:p>
            <a:pPr lvl="1"/>
            <a:r>
              <a:rPr lang="en-US" dirty="0"/>
              <a:t>Classify Gender and Ages into bins and Age Groups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4FF4F-7EBE-42C8-B81D-BE32C4E87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58"/>
          <a:stretch/>
        </p:blipFill>
        <p:spPr>
          <a:xfrm>
            <a:off x="838200" y="5089167"/>
            <a:ext cx="7374194" cy="17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9D26-5FDE-4CD3-9979-F76A9C00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520F-FD93-4C88-8FF5-269CDCB0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Age Bins to classify users</a:t>
            </a:r>
          </a:p>
          <a:p>
            <a:r>
              <a:rPr lang="en-US" dirty="0"/>
              <a:t>Created Calculated fields:</a:t>
            </a:r>
          </a:p>
          <a:p>
            <a:pPr lvl="1"/>
            <a:r>
              <a:rPr lang="en-US" dirty="0"/>
              <a:t>Duration of Trip</a:t>
            </a:r>
          </a:p>
          <a:p>
            <a:pPr lvl="1"/>
            <a:r>
              <a:rPr lang="en-US" dirty="0"/>
              <a:t>Age of rider</a:t>
            </a:r>
          </a:p>
          <a:p>
            <a:pPr lvl="1"/>
            <a:r>
              <a:rPr lang="en-US" dirty="0"/>
              <a:t>Ride Type (Round Trip or One Way</a:t>
            </a:r>
          </a:p>
        </p:txBody>
      </p:sp>
    </p:spTree>
    <p:extLst>
      <p:ext uri="{BB962C8B-B14F-4D97-AF65-F5344CB8AC3E}">
        <p14:creationId xmlns:p14="http://schemas.microsoft.com/office/powerpoint/2010/main" val="9643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3F46-3E8B-4FDC-99E3-64759501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Rider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C596B4-CDB2-48AA-B1E8-F1D3F3184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6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B0A1-7E2C-4796-B519-8A583F17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8577F-0F28-4DA4-BD39-EC3714FA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Jersey Citibike Dashboard</vt:lpstr>
      <vt:lpstr>Process</vt:lpstr>
      <vt:lpstr>Enhancements</vt:lpstr>
      <vt:lpstr>Rider Summary</vt:lpstr>
      <vt:lpstr>Station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Jersey Citibike Dashboard</dc:title>
  <dc:creator>Ethan Joseph John -X (etjohn - HARTE HANKS INC at Cisco)</dc:creator>
  <cp:lastModifiedBy>Ethan Joseph John -X (etjohn - HARTE HANKS INC at Cisco)</cp:lastModifiedBy>
  <cp:revision>3</cp:revision>
  <dcterms:created xsi:type="dcterms:W3CDTF">2019-04-20T23:36:45Z</dcterms:created>
  <dcterms:modified xsi:type="dcterms:W3CDTF">2019-04-21T00:09:01Z</dcterms:modified>
</cp:coreProperties>
</file>