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65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0.png"/><Relationship Id="rId7" Type="http://schemas.openxmlformats.org/officeDocument/2006/relationships/image" Target="../media/image5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10.png"/><Relationship Id="rId9" Type="http://schemas.openxmlformats.org/officeDocument/2006/relationships/image" Target="../media/image5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40.png"/><Relationship Id="rId7" Type="http://schemas.openxmlformats.org/officeDocument/2006/relationships/image" Target="../media/image5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png"/><Relationship Id="rId3" Type="http://schemas.openxmlformats.org/officeDocument/2006/relationships/image" Target="../media/image61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17" Type="http://schemas.openxmlformats.org/officeDocument/2006/relationships/image" Target="../media/image74.png"/><Relationship Id="rId2" Type="http://schemas.openxmlformats.org/officeDocument/2006/relationships/image" Target="../media/image8.png"/><Relationship Id="rId16" Type="http://schemas.openxmlformats.org/officeDocument/2006/relationships/image" Target="../media/image7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5" Type="http://schemas.openxmlformats.org/officeDocument/2006/relationships/image" Target="../media/image72.png"/><Relationship Id="rId10" Type="http://schemas.openxmlformats.org/officeDocument/2006/relationships/image" Target="../media/image67.png"/><Relationship Id="rId4" Type="http://schemas.openxmlformats.org/officeDocument/2006/relationships/image" Target="../media/image10.png"/><Relationship Id="rId9" Type="http://schemas.openxmlformats.org/officeDocument/2006/relationships/image" Target="../media/image66.png"/><Relationship Id="rId14" Type="http://schemas.openxmlformats.org/officeDocument/2006/relationships/image" Target="../media/image7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0.png"/><Relationship Id="rId4" Type="http://schemas.openxmlformats.org/officeDocument/2006/relationships/image" Target="../media/image25.png"/><Relationship Id="rId9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9.png"/><Relationship Id="rId7" Type="http://schemas.openxmlformats.org/officeDocument/2006/relationships/image" Target="../media/image4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10.png"/><Relationship Id="rId4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10.png"/><Relationship Id="rId4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E0F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3125" y="549248"/>
            <a:ext cx="2825584" cy="49251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99538" y="549248"/>
            <a:ext cx="2258270" cy="492518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439615" y="549248"/>
            <a:ext cx="1821565" cy="47347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7222603" y="8601154"/>
            <a:ext cx="204295" cy="909881"/>
            <a:chOff x="17222603" y="8601154"/>
            <a:chExt cx="204295" cy="90988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7253589" y="9335590"/>
              <a:ext cx="142322" cy="146596"/>
              <a:chOff x="17253589" y="9335590"/>
              <a:chExt cx="142322" cy="14659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2700000">
                <a:off x="17253589" y="9335590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17253589" y="8982797"/>
              <a:ext cx="142322" cy="146596"/>
              <a:chOff x="17253589" y="8982797"/>
              <a:chExt cx="142322" cy="14659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2700000">
                <a:off x="17253589" y="8982797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7253589" y="8630004"/>
              <a:ext cx="142322" cy="146596"/>
              <a:chOff x="17253589" y="8630004"/>
              <a:chExt cx="142322" cy="146596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2700000">
                <a:off x="17253589" y="8630004"/>
                <a:ext cx="142322" cy="146596"/>
              </a:xfrm>
              <a:prstGeom prst="rect">
                <a:avLst/>
              </a:prstGeom>
            </p:spPr>
          </p:pic>
        </p:grpSp>
      </p:grpSp>
      <p:grpSp>
        <p:nvGrpSpPr>
          <p:cNvPr id="1006" name="그룹 1006"/>
          <p:cNvGrpSpPr/>
          <p:nvPr/>
        </p:nvGrpSpPr>
        <p:grpSpPr>
          <a:xfrm>
            <a:off x="3428571" y="3320630"/>
            <a:ext cx="11428571" cy="3235989"/>
            <a:chOff x="3428571" y="3320630"/>
            <a:chExt cx="11428571" cy="323598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28571" y="3320630"/>
              <a:ext cx="11428571" cy="323598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057143" y="4539315"/>
            <a:ext cx="6171429" cy="1207084"/>
            <a:chOff x="6057143" y="4539315"/>
            <a:chExt cx="6171429" cy="1207084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57143" y="4539315"/>
              <a:ext cx="6171429" cy="1207084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807456" y="8558228"/>
            <a:ext cx="5037003" cy="4933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0E0F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42999" y="1078170"/>
            <a:ext cx="16079603" cy="8375721"/>
            <a:chOff x="1187641" y="1078170"/>
            <a:chExt cx="16034962" cy="837572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7641" y="1078170"/>
              <a:ext cx="16034962" cy="837572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46317" y="1530374"/>
            <a:ext cx="5493505" cy="100314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976325" y="547721"/>
            <a:ext cx="2712015" cy="530449"/>
            <a:chOff x="13976325" y="547721"/>
            <a:chExt cx="2712015" cy="53044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976325" y="547721"/>
              <a:ext cx="2712015" cy="53044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43457" y="2360475"/>
            <a:ext cx="7599400" cy="3519340"/>
            <a:chOff x="1543457" y="2360475"/>
            <a:chExt cx="7599400" cy="351934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43457" y="2360475"/>
              <a:ext cx="7599400" cy="351934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371429" y="2346320"/>
            <a:ext cx="7479212" cy="3533495"/>
            <a:chOff x="9371429" y="2346320"/>
            <a:chExt cx="7479212" cy="353349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71429" y="2346320"/>
              <a:ext cx="7479212" cy="353349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371429" y="5879815"/>
            <a:ext cx="7479212" cy="3425928"/>
            <a:chOff x="9371429" y="5879815"/>
            <a:chExt cx="7479212" cy="342592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371429" y="5879815"/>
              <a:ext cx="7479212" cy="342592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543457" y="5879815"/>
            <a:ext cx="7599400" cy="3425928"/>
            <a:chOff x="1543457" y="5879815"/>
            <a:chExt cx="7599400" cy="342592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43457" y="5879815"/>
              <a:ext cx="7599400" cy="3425928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16210" y="9258300"/>
            <a:ext cx="277377" cy="5039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0E0F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43000" y="1078170"/>
            <a:ext cx="16079603" cy="8375721"/>
            <a:chOff x="1187641" y="1078170"/>
            <a:chExt cx="16034962" cy="837572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7641" y="1078170"/>
              <a:ext cx="16034962" cy="837572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46317" y="1530374"/>
            <a:ext cx="5493505" cy="100314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976325" y="547721"/>
            <a:ext cx="2712015" cy="530449"/>
            <a:chOff x="13976325" y="547721"/>
            <a:chExt cx="2712015" cy="53044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976325" y="547721"/>
              <a:ext cx="2712015" cy="53044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20974" y="3368606"/>
            <a:ext cx="7799776" cy="3794850"/>
            <a:chOff x="1320974" y="3368606"/>
            <a:chExt cx="7799776" cy="379485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20974" y="3368606"/>
              <a:ext cx="7799776" cy="379485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142857" y="1348467"/>
            <a:ext cx="7930595" cy="3794390"/>
            <a:chOff x="9142857" y="1348467"/>
            <a:chExt cx="7930595" cy="379439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42857" y="1348467"/>
              <a:ext cx="7930595" cy="37943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142857" y="5266031"/>
            <a:ext cx="7930595" cy="4039712"/>
            <a:chOff x="9142857" y="5266031"/>
            <a:chExt cx="7930595" cy="403971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42857" y="5266031"/>
              <a:ext cx="7930595" cy="4039712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14400" y="9258300"/>
            <a:ext cx="401034" cy="4004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0E0F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42999" y="1078170"/>
            <a:ext cx="16079603" cy="8375721"/>
            <a:chOff x="1187641" y="1078170"/>
            <a:chExt cx="16034962" cy="837572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7641" y="1078170"/>
              <a:ext cx="16034962" cy="837572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46317" y="1530374"/>
            <a:ext cx="5493505" cy="100314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976325" y="547721"/>
            <a:ext cx="2712015" cy="530449"/>
            <a:chOff x="13976325" y="547721"/>
            <a:chExt cx="2712015" cy="53044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976325" y="547721"/>
              <a:ext cx="2712015" cy="53044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43457" y="2444990"/>
            <a:ext cx="14944883" cy="6860753"/>
            <a:chOff x="1743457" y="2444990"/>
            <a:chExt cx="14944883" cy="686075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43457" y="2444990"/>
              <a:ext cx="14944883" cy="6860753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14400" y="9258300"/>
            <a:ext cx="381987" cy="4004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0E0F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43000" y="1078170"/>
            <a:ext cx="16079603" cy="8375721"/>
            <a:chOff x="1187641" y="1078170"/>
            <a:chExt cx="16034962" cy="837572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7641" y="1078170"/>
              <a:ext cx="16034962" cy="837572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46317" y="1530374"/>
            <a:ext cx="5328696" cy="100314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976325" y="547721"/>
            <a:ext cx="2712015" cy="530449"/>
            <a:chOff x="13976325" y="547721"/>
            <a:chExt cx="2712015" cy="53044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976325" y="547721"/>
              <a:ext cx="2712015" cy="53044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34401" y="7853545"/>
            <a:ext cx="12886976" cy="94416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34401" y="3978749"/>
            <a:ext cx="12887043" cy="94416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185865" y="2840405"/>
            <a:ext cx="13239300" cy="102626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166817" y="5014745"/>
            <a:ext cx="9071385" cy="52043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934401" y="5721434"/>
            <a:ext cx="12887052" cy="944166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176341" y="6768845"/>
            <a:ext cx="13549043" cy="94416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5140628" y="7899258"/>
            <a:ext cx="757339" cy="757339"/>
            <a:chOff x="15140628" y="7899258"/>
            <a:chExt cx="757339" cy="75733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140628" y="7899258"/>
              <a:ext cx="757339" cy="75733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126000" y="2886118"/>
            <a:ext cx="765988" cy="765988"/>
            <a:chOff x="2126000" y="2886118"/>
            <a:chExt cx="765988" cy="76598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126000" y="2886118"/>
              <a:ext cx="765988" cy="76598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126000" y="4830876"/>
            <a:ext cx="764499" cy="764499"/>
            <a:chOff x="2126000" y="4830876"/>
            <a:chExt cx="764499" cy="76449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126000" y="4830876"/>
              <a:ext cx="764499" cy="76449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126000" y="6835854"/>
            <a:ext cx="763129" cy="763129"/>
            <a:chOff x="2126000" y="6835854"/>
            <a:chExt cx="763129" cy="76312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126000" y="6835854"/>
              <a:ext cx="763129" cy="76312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5140628" y="4024462"/>
            <a:ext cx="766404" cy="766404"/>
            <a:chOff x="15140628" y="4024462"/>
            <a:chExt cx="766404" cy="766404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5140628" y="4024462"/>
              <a:ext cx="766404" cy="76640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5140628" y="5805651"/>
            <a:ext cx="766404" cy="766404"/>
            <a:chOff x="15140628" y="5805651"/>
            <a:chExt cx="766404" cy="766404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5140628" y="5805651"/>
              <a:ext cx="766404" cy="766404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14400" y="9258300"/>
            <a:ext cx="401034" cy="4004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0E0F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43000" y="1078170"/>
            <a:ext cx="16079603" cy="8375721"/>
            <a:chOff x="1187641" y="1078170"/>
            <a:chExt cx="16034962" cy="837572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7641" y="1078170"/>
              <a:ext cx="16034962" cy="83757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976325" y="547721"/>
            <a:ext cx="2712015" cy="530449"/>
            <a:chOff x="13976325" y="547721"/>
            <a:chExt cx="2712015" cy="53044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976325" y="547721"/>
              <a:ext cx="2712015" cy="53044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31054" y="4425273"/>
            <a:ext cx="2871138" cy="161698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14400" y="9258300"/>
            <a:ext cx="401034" cy="4004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0E0F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43000" y="1078170"/>
            <a:ext cx="16079603" cy="8375721"/>
            <a:chOff x="1187641" y="1078170"/>
            <a:chExt cx="16034962" cy="837572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7641" y="1078170"/>
              <a:ext cx="16034962" cy="83757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976325" y="547721"/>
            <a:ext cx="2712015" cy="530449"/>
            <a:chOff x="13976325" y="547721"/>
            <a:chExt cx="2712015" cy="53044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976325" y="547721"/>
              <a:ext cx="2712015" cy="53044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08825" y="4425273"/>
            <a:ext cx="4828280" cy="165017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14400" y="9258300"/>
            <a:ext cx="401034" cy="4004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0E0F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87641" y="1078170"/>
            <a:ext cx="16034962" cy="8375721"/>
            <a:chOff x="1187641" y="1078170"/>
            <a:chExt cx="16034962" cy="837572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7641" y="1078170"/>
              <a:ext cx="16034962" cy="837572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27269" y="1530374"/>
            <a:ext cx="3558667" cy="95552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976325" y="547721"/>
            <a:ext cx="2712015" cy="530449"/>
            <a:chOff x="13976325" y="547721"/>
            <a:chExt cx="2712015" cy="53044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976325" y="547721"/>
              <a:ext cx="2712015" cy="53044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154275" y="4058650"/>
            <a:ext cx="4025643" cy="257647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276125" y="3881994"/>
            <a:ext cx="853744" cy="853744"/>
            <a:chOff x="3276125" y="3881994"/>
            <a:chExt cx="853744" cy="85374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76125" y="3881994"/>
              <a:ext cx="853744" cy="85374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236337" y="4878596"/>
            <a:ext cx="840199" cy="840199"/>
            <a:chOff x="3236337" y="4878596"/>
            <a:chExt cx="840199" cy="84019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36337" y="4878596"/>
              <a:ext cx="840199" cy="84019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182882" y="5864210"/>
            <a:ext cx="873035" cy="873035"/>
            <a:chOff x="3182882" y="5864210"/>
            <a:chExt cx="873035" cy="87303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82882" y="5864210"/>
              <a:ext cx="873035" cy="87303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509932" y="3920089"/>
            <a:ext cx="852037" cy="852037"/>
            <a:chOff x="9509932" y="3920089"/>
            <a:chExt cx="852037" cy="852037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509932" y="3920089"/>
              <a:ext cx="852037" cy="85203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496296" y="4939941"/>
            <a:ext cx="865673" cy="865673"/>
            <a:chOff x="9496296" y="4939941"/>
            <a:chExt cx="865673" cy="86567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496296" y="4939941"/>
              <a:ext cx="865673" cy="86567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500621" y="5896527"/>
            <a:ext cx="861349" cy="861349"/>
            <a:chOff x="9500621" y="5896527"/>
            <a:chExt cx="861349" cy="861349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500621" y="5896527"/>
              <a:ext cx="861349" cy="861349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457049" y="4058649"/>
            <a:ext cx="3359461" cy="2586033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97163" y="9267649"/>
            <a:ext cx="257139" cy="4004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0E0F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87641" y="1078170"/>
            <a:ext cx="16034962" cy="8375721"/>
            <a:chOff x="1187641" y="1078170"/>
            <a:chExt cx="16034962" cy="837572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7641" y="1078170"/>
              <a:ext cx="16034962" cy="837572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7745" y="1530374"/>
            <a:ext cx="2872420" cy="107933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976325" y="547721"/>
            <a:ext cx="2712015" cy="530449"/>
            <a:chOff x="13976325" y="547721"/>
            <a:chExt cx="2712015" cy="53044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976325" y="547721"/>
              <a:ext cx="2712015" cy="53044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543027" y="4101042"/>
            <a:ext cx="3199661" cy="3199661"/>
            <a:chOff x="7543027" y="4101042"/>
            <a:chExt cx="3199661" cy="3199661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7543027" y="4101042"/>
              <a:ext cx="3199661" cy="3199661"/>
              <a:chOff x="7543027" y="4101042"/>
              <a:chExt cx="3199661" cy="3199661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543027" y="4101042"/>
                <a:ext cx="3199661" cy="3199661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8279933" y="4597352"/>
              <a:ext cx="2005892" cy="2249368"/>
              <a:chOff x="8279933" y="4597352"/>
              <a:chExt cx="2005892" cy="2249368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8279933" y="4597352"/>
                <a:ext cx="2005892" cy="2249368"/>
              </a:xfrm>
              <a:prstGeom prst="rect">
                <a:avLst/>
              </a:prstGeom>
            </p:spPr>
          </p:pic>
        </p:grpSp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16210" y="9267649"/>
            <a:ext cx="277339" cy="5103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0E0F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87641" y="1078170"/>
            <a:ext cx="16034962" cy="8375721"/>
            <a:chOff x="1187641" y="1078170"/>
            <a:chExt cx="16034962" cy="837572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7641" y="1078170"/>
              <a:ext cx="16034962" cy="837572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55838" y="1530373"/>
            <a:ext cx="2893058" cy="116018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582713" y="3110565"/>
            <a:ext cx="3941778" cy="770981"/>
            <a:chOff x="3582713" y="3110565"/>
            <a:chExt cx="3941778" cy="77098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82713" y="3110565"/>
              <a:ext cx="3941778" cy="77098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51392" y="4614780"/>
            <a:ext cx="6400585" cy="384939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687014" y="3011096"/>
            <a:ext cx="8063156" cy="2780604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328704" y="5717313"/>
            <a:ext cx="4961331" cy="297053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976325" y="547721"/>
            <a:ext cx="2712015" cy="530449"/>
            <a:chOff x="13976325" y="547721"/>
            <a:chExt cx="2712015" cy="53044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976325" y="547721"/>
              <a:ext cx="2712015" cy="530449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060916" y="3370486"/>
            <a:ext cx="1511222" cy="64304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16210" y="9267649"/>
            <a:ext cx="277339" cy="5103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0E0F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87641" y="1078170"/>
            <a:ext cx="16034962" cy="8375721"/>
            <a:chOff x="1187641" y="1078170"/>
            <a:chExt cx="16034962" cy="837572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7641" y="1078170"/>
              <a:ext cx="16034962" cy="837572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8221" y="1530374"/>
            <a:ext cx="2822867" cy="99362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976325" y="547721"/>
            <a:ext cx="2712015" cy="530449"/>
            <a:chOff x="13976325" y="547721"/>
            <a:chExt cx="2712015" cy="53044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976325" y="547721"/>
              <a:ext cx="2712015" cy="53044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543027" y="4101042"/>
            <a:ext cx="3199661" cy="3199661"/>
            <a:chOff x="7543027" y="4101042"/>
            <a:chExt cx="3199661" cy="3199661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7543027" y="4101042"/>
              <a:ext cx="3199661" cy="3199661"/>
              <a:chOff x="7543027" y="4101042"/>
              <a:chExt cx="3199661" cy="3199661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543027" y="4101042"/>
                <a:ext cx="3199661" cy="3199661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8279933" y="4597352"/>
              <a:ext cx="2005892" cy="2249368"/>
              <a:chOff x="8279933" y="4597352"/>
              <a:chExt cx="2005892" cy="2249368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8279933" y="4597352"/>
                <a:ext cx="2005892" cy="2249368"/>
              </a:xfrm>
              <a:prstGeom prst="rect">
                <a:avLst/>
              </a:prstGeom>
            </p:spPr>
          </p:pic>
        </p:grpSp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16210" y="9267649"/>
            <a:ext cx="277377" cy="5039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0E0F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87641" y="1078170"/>
            <a:ext cx="16034962" cy="8375721"/>
            <a:chOff x="1187641" y="1078170"/>
            <a:chExt cx="16034962" cy="837572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7641" y="1078170"/>
              <a:ext cx="16034962" cy="837572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36793" y="1530374"/>
            <a:ext cx="2348629" cy="100314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976325" y="547721"/>
            <a:ext cx="2712015" cy="530449"/>
            <a:chOff x="13976325" y="547721"/>
            <a:chExt cx="2712015" cy="53044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976325" y="547721"/>
              <a:ext cx="2712015" cy="53044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518235" y="2026260"/>
            <a:ext cx="13334161" cy="7017102"/>
            <a:chOff x="2518235" y="2026260"/>
            <a:chExt cx="13334161" cy="701710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18235" y="2026260"/>
              <a:ext cx="13334161" cy="7017102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16210" y="9267649"/>
            <a:ext cx="277377" cy="5039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0E0F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87641" y="1078169"/>
            <a:ext cx="16034962" cy="8403363"/>
            <a:chOff x="1187641" y="954997"/>
            <a:chExt cx="16034962" cy="85265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7641" y="954997"/>
              <a:ext cx="16034962" cy="852653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16213" y="9267649"/>
            <a:ext cx="277377" cy="50395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46317" y="1530374"/>
            <a:ext cx="5493505" cy="100314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976325" y="547721"/>
            <a:ext cx="2712015" cy="530449"/>
            <a:chOff x="13976325" y="547721"/>
            <a:chExt cx="2712015" cy="53044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976325" y="547721"/>
              <a:ext cx="2712015" cy="53044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710770" y="2446750"/>
            <a:ext cx="6131391" cy="3193342"/>
            <a:chOff x="2710770" y="2446750"/>
            <a:chExt cx="6131391" cy="319334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10770" y="2446750"/>
              <a:ext cx="6131391" cy="319334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917962" y="2446750"/>
            <a:ext cx="6131391" cy="3193342"/>
            <a:chOff x="8917962" y="2446750"/>
            <a:chExt cx="6131391" cy="319334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7962" y="2446750"/>
              <a:ext cx="6131391" cy="319334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738370" y="5783550"/>
            <a:ext cx="6567199" cy="3370851"/>
            <a:chOff x="5738370" y="5783550"/>
            <a:chExt cx="6567199" cy="337085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38370" y="5783550"/>
              <a:ext cx="6567199" cy="3370851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0E0F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87641" y="1078169"/>
            <a:ext cx="16034962" cy="8408731"/>
            <a:chOff x="1187641" y="1038961"/>
            <a:chExt cx="16034962" cy="85042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7641" y="1038961"/>
              <a:ext cx="16034962" cy="850420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16213" y="9258300"/>
            <a:ext cx="277377" cy="50395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46317" y="1530374"/>
            <a:ext cx="5493505" cy="100314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976325" y="547721"/>
            <a:ext cx="2712015" cy="530449"/>
            <a:chOff x="13976325" y="547721"/>
            <a:chExt cx="2712015" cy="53044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976325" y="547721"/>
              <a:ext cx="2712015" cy="53044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177753" y="2427702"/>
            <a:ext cx="13930209" cy="6878041"/>
            <a:chOff x="2177753" y="2427702"/>
            <a:chExt cx="13930209" cy="687804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77753" y="2427702"/>
              <a:ext cx="13930209" cy="6878041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0E0F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43000" y="1088561"/>
            <a:ext cx="16122526" cy="8375721"/>
            <a:chOff x="1225736" y="1078170"/>
            <a:chExt cx="16034962" cy="837572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5736" y="1078170"/>
              <a:ext cx="16034962" cy="837572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46317" y="1530374"/>
            <a:ext cx="5493505" cy="100314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976325" y="547721"/>
            <a:ext cx="2712015" cy="530449"/>
            <a:chOff x="13976325" y="547721"/>
            <a:chExt cx="2712015" cy="53044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976325" y="547721"/>
              <a:ext cx="2712015" cy="53044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72029" y="3037226"/>
            <a:ext cx="7570829" cy="5704932"/>
            <a:chOff x="1572029" y="3037226"/>
            <a:chExt cx="7570829" cy="570493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72029" y="3037226"/>
              <a:ext cx="7570829" cy="570493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300360" y="3037226"/>
            <a:ext cx="7570829" cy="5704932"/>
            <a:chOff x="9300360" y="3037226"/>
            <a:chExt cx="7570829" cy="570493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00360" y="3037226"/>
              <a:ext cx="7570829" cy="5704932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90600" y="9258300"/>
            <a:ext cx="277377" cy="5039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사용자 지정</PresentationFormat>
  <Paragraphs>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SSAFY</cp:lastModifiedBy>
  <cp:revision>3</cp:revision>
  <dcterms:created xsi:type="dcterms:W3CDTF">2023-02-17T11:43:15Z</dcterms:created>
  <dcterms:modified xsi:type="dcterms:W3CDTF">2023-02-17T02:46:24Z</dcterms:modified>
</cp:coreProperties>
</file>