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170" y="0"/>
            <a:ext cx="18306054" cy="10285714"/>
            <a:chOff x="-10170" y="0"/>
            <a:chExt cx="1830605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170" y="0"/>
              <a:ext cx="1830605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SSAFY</cp:lastModifiedBy>
  <cp:revision>2</cp:revision>
  <dcterms:created xsi:type="dcterms:W3CDTF">2023-04-11T16:23:15Z</dcterms:created>
  <dcterms:modified xsi:type="dcterms:W3CDTF">2023-06-07T07:44:53Z</dcterms:modified>
</cp:coreProperties>
</file>