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8" autoAdjust="0"/>
    <p:restoredTop sz="94618" autoAdjust="0"/>
  </p:normalViewPr>
  <p:slideViewPr>
    <p:cSldViewPr>
      <p:cViewPr varScale="1">
        <p:scale>
          <a:sx n="114" d="100"/>
          <a:sy n="114" d="100"/>
        </p:scale>
        <p:origin x="17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EF2E36-3368-4492-8DDD-FE1BA06D68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A1CBC-AA1E-4E5C-9EE6-D3E96AB6F9C6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E7743-448C-4A0B-898C-7828FC1CF7DE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E7743-448C-4A0B-898C-7828FC1CF7DE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5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0E749-610F-4950-8981-B0A3ED23A67B}" type="slidenum">
              <a:rPr lang="en-US"/>
              <a:pPr/>
              <a:t>4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260350"/>
            <a:ext cx="5761037" cy="750888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1052513"/>
            <a:ext cx="5761037" cy="503237"/>
          </a:xfrm>
        </p:spPr>
        <p:txBody>
          <a:bodyPr/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292725" y="115888"/>
            <a:ext cx="1582738" cy="53276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9750" y="115888"/>
            <a:ext cx="4600575" cy="53276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765175"/>
            <a:ext cx="3090863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783013" y="765175"/>
            <a:ext cx="309245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57610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765175"/>
            <a:ext cx="6335713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2"/>
            <a:r>
              <a:rPr lang="ru-RU"/>
              <a:t>Fifth level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334169"/>
            <a:ext cx="7848872" cy="878687"/>
          </a:xfrm>
          <a:noFill/>
        </p:spPr>
        <p:txBody>
          <a:bodyPr/>
          <a:lstStyle/>
          <a:p>
            <a:r>
              <a:rPr lang="en-US" sz="2800" dirty="0"/>
              <a:t>Greater Houston Area Mixed Beverage Receipt Trends</a:t>
            </a:r>
            <a:endParaRPr lang="uk-UA" sz="20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1340768"/>
            <a:ext cx="5904656" cy="504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Cameo Crawford | DeAndrea Norris | Beth Kaster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8136830" cy="433387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Project Motivations &amp; Summary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977E-AEA9-4E81-8946-69C04DCC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core message</a:t>
            </a:r>
          </a:p>
          <a:p>
            <a:r>
              <a:rPr lang="en-US" dirty="0"/>
              <a:t>Describe questions and why</a:t>
            </a:r>
          </a:p>
          <a:p>
            <a:r>
              <a:rPr lang="en-US" dirty="0"/>
              <a:t>Were you able to answer the questions to your satisfaction y/n </a:t>
            </a:r>
          </a:p>
          <a:p>
            <a:r>
              <a:rPr lang="en-US" dirty="0"/>
              <a:t>Summary of findings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8136830" cy="433387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Questions and Data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977E-AEA9-4E81-8946-69C04DCC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on the questions you asked</a:t>
            </a:r>
          </a:p>
          <a:p>
            <a:r>
              <a:rPr lang="en-US" dirty="0"/>
              <a:t>Describe what kind of data you needed</a:t>
            </a:r>
          </a:p>
          <a:p>
            <a:r>
              <a:rPr lang="en-US" dirty="0"/>
              <a:t>Where did you find the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4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Cleanup and Exploration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832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Describe exploration and cleanup process</a:t>
            </a:r>
          </a:p>
          <a:p>
            <a:r>
              <a:rPr lang="en-US" dirty="0">
                <a:solidFill>
                  <a:schemeClr val="tx1"/>
                </a:solidFill>
              </a:rPr>
              <a:t>Discuss insights while exploring data that you didn’t anticipate</a:t>
            </a:r>
          </a:p>
          <a:p>
            <a:r>
              <a:rPr lang="en-US" dirty="0">
                <a:solidFill>
                  <a:schemeClr val="tx1"/>
                </a:solidFill>
              </a:rPr>
              <a:t>Discuss problems that arose and resolutions</a:t>
            </a:r>
          </a:p>
          <a:p>
            <a:r>
              <a:rPr lang="en-US" dirty="0">
                <a:solidFill>
                  <a:schemeClr val="tx1"/>
                </a:solidFill>
              </a:rPr>
              <a:t>Present/discuss interesting figures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F1C8-424A-4F69-9EF6-9C327B83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FF82-988B-49DE-B863-F36E8BDF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taken to analyze the data and address each question posed in the proposal</a:t>
            </a:r>
          </a:p>
          <a:p>
            <a:r>
              <a:rPr lang="en-US" dirty="0"/>
              <a:t>Present and discuss interesting figures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4018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179-76FD-4561-A012-4F37CB7B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C8DA-858D-4D15-A9B6-689C6416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</a:t>
            </a:r>
          </a:p>
          <a:p>
            <a:r>
              <a:rPr lang="en-US" dirty="0"/>
              <a:t>Did you find what you expected to find why or why not</a:t>
            </a:r>
          </a:p>
          <a:p>
            <a:r>
              <a:rPr lang="en-US" dirty="0"/>
              <a:t>What general conclusions can you draw from your analysis</a:t>
            </a:r>
          </a:p>
        </p:txBody>
      </p:sp>
    </p:spTree>
    <p:extLst>
      <p:ext uri="{BB962C8B-B14F-4D97-AF65-F5344CB8AC3E}">
        <p14:creationId xmlns:p14="http://schemas.microsoft.com/office/powerpoint/2010/main" val="285188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5C34-8655-4D8A-8137-42B08DA0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C0A8-2C7D-4C88-A607-B52D1D9E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difficulties and how you dealt with them</a:t>
            </a:r>
          </a:p>
          <a:p>
            <a:r>
              <a:rPr lang="en-US" dirty="0"/>
              <a:t>Additional questions that came up but didn’t have time to answer</a:t>
            </a:r>
          </a:p>
        </p:txBody>
      </p:sp>
    </p:spTree>
    <p:extLst>
      <p:ext uri="{BB962C8B-B14F-4D97-AF65-F5344CB8AC3E}">
        <p14:creationId xmlns:p14="http://schemas.microsoft.com/office/powerpoint/2010/main" val="68879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B785-F502-41A7-82F1-0F986E6A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9039-A7AC-4FB1-9D9E-A9B853CB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6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4D4D4D"/>
      </a:dk2>
      <a:lt2>
        <a:srgbClr val="777777"/>
      </a:lt2>
      <a:accent1>
        <a:srgbClr val="969696"/>
      </a:accent1>
      <a:accent2>
        <a:srgbClr val="C0C0C0"/>
      </a:accent2>
      <a:accent3>
        <a:srgbClr val="FFFFFF"/>
      </a:accent3>
      <a:accent4>
        <a:srgbClr val="404040"/>
      </a:accent4>
      <a:accent5>
        <a:srgbClr val="C9C9C9"/>
      </a:accent5>
      <a:accent6>
        <a:srgbClr val="AEAEAE"/>
      </a:accent6>
      <a:hlink>
        <a:srgbClr val="CC00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171</Words>
  <Application>Microsoft Office PowerPoint</Application>
  <PresentationFormat>On-screen Show (4:3)</PresentationFormat>
  <Paragraphs>33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Tahoma</vt:lpstr>
      <vt:lpstr>template</vt:lpstr>
      <vt:lpstr>Greater Houston Area Mixed Beverage Receipt Trends</vt:lpstr>
      <vt:lpstr>Project Motivations &amp; Summary</vt:lpstr>
      <vt:lpstr>Questions and Data</vt:lpstr>
      <vt:lpstr>Data Cleanup and Exploration</vt:lpstr>
      <vt:lpstr>Data Analysis</vt:lpstr>
      <vt:lpstr>Discussion</vt:lpstr>
      <vt:lpstr>Post Mortem</vt:lpstr>
      <vt:lpstr>Questions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C.A. Crawford</cp:lastModifiedBy>
  <cp:revision>130</cp:revision>
  <dcterms:created xsi:type="dcterms:W3CDTF">2006-06-13T13:38:55Z</dcterms:created>
  <dcterms:modified xsi:type="dcterms:W3CDTF">2020-06-23T00:51:33Z</dcterms:modified>
</cp:coreProperties>
</file>