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9" d="100"/>
          <a:sy n="59" d="100"/>
        </p:scale>
        <p:origin x="-3102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ze ściętym i zaokrąglonym rogiem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ójkąt prostokątny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10" name="Dowolny kształt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Dowolny kształt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7CC6C-F9F7-4FEC-A469-01D916824191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FFFB3-6C90-4333-B308-066E3C71EBB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olny kształt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DA5ED78-2F79-4F8F-A288-AC016AFE334C}" type="datetimeFigureOut">
              <a:rPr lang="pl-PL" smtClean="0"/>
              <a:pPr/>
              <a:t>2017-05-15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7F7285-D5CB-46A0-990E-3AD8C58A5DEE}" type="slidenum">
              <a:rPr lang="pl-PL" smtClean="0"/>
              <a:pPr/>
              <a:t>‹#›</a:t>
            </a:fld>
            <a:endParaRPr lang="pl-PL"/>
          </a:p>
        </p:txBody>
      </p:sp>
      <p:grpSp>
        <p:nvGrpSpPr>
          <p:cNvPr id="2" name="Grupa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Dowolny kształt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Dowolny kształt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rakcje.olsztyn.pl/" TargetMode="External"/><Relationship Id="rId2" Type="http://schemas.openxmlformats.org/officeDocument/2006/relationships/hyperlink" Target="https://pl.wikipedia.org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olsztyn.eu/" TargetMode="External"/><Relationship Id="rId4" Type="http://schemas.openxmlformats.org/officeDocument/2006/relationships/hyperlink" Target="https://www.google.pl/map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3786213"/>
          </a:xfrm>
        </p:spPr>
        <p:txBody>
          <a:bodyPr>
            <a:normAutofit/>
          </a:bodyPr>
          <a:lstStyle/>
          <a:p>
            <a:pPr algn="just"/>
            <a:r>
              <a:rPr lang="pl-PL" sz="6600" dirty="0" smtClean="0">
                <a:solidFill>
                  <a:schemeClr val="tx1"/>
                </a:solidFill>
              </a:rPr>
              <a:t>PREZENTACJA </a:t>
            </a:r>
            <a:br>
              <a:rPr lang="pl-PL" sz="6600" dirty="0" smtClean="0">
                <a:solidFill>
                  <a:schemeClr val="tx1"/>
                </a:solidFill>
              </a:rPr>
            </a:br>
            <a:r>
              <a:rPr lang="pl-PL" sz="6600" dirty="0" smtClean="0">
                <a:solidFill>
                  <a:schemeClr val="tx1"/>
                </a:solidFill>
              </a:rPr>
              <a:t>	    O OLSZTYNIE</a:t>
            </a:r>
            <a:endParaRPr lang="pl-PL" sz="66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42910" y="0"/>
            <a:ext cx="8215370" cy="1428736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>
                <a:solidFill>
                  <a:schemeClr val="tx1"/>
                </a:solidFill>
              </a:rPr>
              <a:t>Atrakcja turystyczna – </a:t>
            </a:r>
            <a:br>
              <a:rPr lang="pl-PL" sz="4400" dirty="0" smtClean="0">
                <a:solidFill>
                  <a:schemeClr val="tx1"/>
                </a:solidFill>
              </a:rPr>
            </a:br>
            <a:r>
              <a:rPr lang="pl-PL" sz="4400" dirty="0" smtClean="0">
                <a:solidFill>
                  <a:schemeClr val="tx1"/>
                </a:solidFill>
              </a:rPr>
              <a:t>ławeczka Mikołaja Kopernika.</a:t>
            </a:r>
            <a:endParaRPr lang="pl-PL" sz="44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7890" name="AutoShape 2" descr="data:image/png;base64,iVBORw0KGgoAAAANSUhEUgAAArUAAAHKCAYAAAAdPLPIAAAZfElEQVR4Xu3WwQ0AMAwCsbD/0pnjJHeCYvJg5xEgQIAAAQIECBCICyz+f98nQIAAAQIECBAgcEatI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Dw7HIBy6KNu4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7892" name="AutoShape 4" descr="data:image/png;base64,iVBORw0KGgoAAAANSUhEUgAAArUAAAHKCAYAAAAdPLPIAAAZfElEQVR4Xu3WwQ0AMAwCsbD/0pnjJHeCYvJg5xEgQIAAAQIECBCICyz+f98nQIAAAQIECBAgcEatI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Dw7HIBy6KNu4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7894" name="AutoShape 6" descr="data:image/png;base64,iVBORw0KGgoAAAANSUhEUgAAArUAAAHKCAYAAAAdPLPIAAAZfElEQVR4Xu3WwQ0AMAwCsbD/0pnjJHeCYvJg5xEgQIAAAQIECBCICyz+f98nQIAAAQIECBAgcEatI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Bg1LoBAgQIECBAgACBvIBRm69QAAIECBAgQIAAAaPWDRAgQIAAAQIECOQFjNp8hQIQIECAAAECBAgYtW6AAAECBAgQIEAgL2DU5isUgAABAgQIECBAwKh1AwQIECBAgAABAnkBozZfoQAECBAgQIAAAQJGrRsgQIAAAQIECBDICxi1+QoFIECAAAECBAgQMGrdAAECBAgQIECAQF7AqM1XKAABAgQIECBAgIBR6wYIECBAgAABAgTyAkZtvkIBCBAgQIAAAQIEjFo3QIAAAQIECBAgkBcwavMVCkCAAAECBAgQIGDUugECBAgQIECAAIG8gFGbr1AAAgQIECBAgAABo9YNECBAgAABAgQI5AWM2nyFAhAgQIAAAQIECBi1boAAAQIECBAgQCAvYNTmKxSAAAECBAgQIEDAqHUDBAgQIECAAAECeQGjNl+hAAQIECBAgAABAkatGyBAgAABAgQIEMgLGLX5CgUgQIAAAQIECBAwat0AAQIECBAgQIBAXsCozVcoAAECBAgQIECAgFHrBggQIECAAAECBPICRm2+QgEIECBAgAABAgSMWjdAgAABAgQIECCQFzBq8xUKQIAAAQIECBAgYNS6AQIECBAgQIAAgbyAUZuvUAACBAgQIECAAAGj1g0QIECAAAECBAjkBYzafIUCECBAgAABAgQIGLVugAABAgQIECBAIC9g1OYrFIAAAQIECBAgQMCodQMECBAgQIAAAQJ5AaM2X6EABAgQIECAAAECRq0bIECAAAECBAgQyAsYtfkKBSBAgAABAgQIEDBq3QABAgQIECBAgEBewKjNVygAAQIECBAgQICAUesGCBAgQIAAAQIE8gJGbb5CAQgQIECAAAECBIxaN0CAAAECBAgQIJAXMGrzFQpAgAABAgQIECDw7HIBy6KNu4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37897" name="Picture 9" descr="Znalezione obrazy dla zapytania lawka mikolaja kopernika\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7286676" cy="5000636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986094"/>
          </a:xfrm>
        </p:spPr>
        <p:txBody>
          <a:bodyPr>
            <a:normAutofit/>
          </a:bodyPr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Dziękuję za uwagę</a:t>
            </a:r>
            <a:br>
              <a:rPr lang="pl-PL" dirty="0" smtClean="0">
                <a:solidFill>
                  <a:schemeClr val="tx1"/>
                </a:solidFill>
              </a:rPr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-214346" y="6286520"/>
            <a:ext cx="9358346" cy="1143008"/>
          </a:xfrm>
        </p:spPr>
        <p:txBody>
          <a:bodyPr/>
          <a:lstStyle/>
          <a:p>
            <a:r>
              <a:rPr lang="pl-PL" dirty="0" smtClean="0"/>
              <a:t>Jakub Kalinowski, klasa IIIE</a:t>
            </a:r>
            <a:endParaRPr lang="pl-P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3400" y="642918"/>
            <a:ext cx="7851648" cy="1428760"/>
          </a:xfrm>
        </p:spPr>
        <p:txBody>
          <a:bodyPr/>
          <a:lstStyle/>
          <a:p>
            <a:pPr algn="ctr"/>
            <a:r>
              <a:rPr lang="pl-PL" dirty="0" smtClean="0"/>
              <a:t>Źródła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2143116"/>
            <a:ext cx="7854696" cy="2838020"/>
          </a:xfrm>
        </p:spPr>
        <p:txBody>
          <a:bodyPr>
            <a:normAutofit fontScale="92500"/>
          </a:bodyPr>
          <a:lstStyle/>
          <a:p>
            <a:pPr lvl="0" algn="just"/>
            <a:r>
              <a:rPr lang="pl-PL" u="sng" smtClean="0">
                <a:hlinkClick r:id="rId2"/>
              </a:rPr>
              <a:t>https</a:t>
            </a:r>
            <a:r>
              <a:rPr lang="pl-PL" u="sng" dirty="0" smtClean="0">
                <a:hlinkClick r:id="rId2"/>
              </a:rPr>
              <a:t>://pl.wikipedia.org</a:t>
            </a:r>
            <a:endParaRPr lang="pl-PL" dirty="0" smtClean="0"/>
          </a:p>
          <a:p>
            <a:pPr lvl="0" algn="just"/>
            <a:r>
              <a:rPr lang="pl-PL" dirty="0" smtClean="0">
                <a:hlinkClick r:id="rId3"/>
              </a:rPr>
              <a:t>http://www.atrakcje.olsztyn.pl</a:t>
            </a:r>
            <a:endParaRPr lang="pl-PL" dirty="0" smtClean="0"/>
          </a:p>
          <a:p>
            <a:pPr lvl="0" algn="just"/>
            <a:r>
              <a:rPr lang="pl-PL" dirty="0" smtClean="0">
                <a:hlinkClick r:id="rId4"/>
              </a:rPr>
              <a:t>https://www.google.pl/maps</a:t>
            </a:r>
            <a:endParaRPr lang="pl-PL" dirty="0" smtClean="0"/>
          </a:p>
          <a:p>
            <a:pPr lvl="0" algn="just"/>
            <a:r>
              <a:rPr lang="pl-PL" dirty="0" smtClean="0"/>
              <a:t> </a:t>
            </a:r>
            <a:r>
              <a:rPr lang="pl-PL" dirty="0" smtClean="0">
                <a:hlinkClick r:id="rId5"/>
              </a:rPr>
              <a:t>https://www.olsztyn.eu</a:t>
            </a:r>
            <a:endParaRPr lang="pl-PL" dirty="0" smtClean="0"/>
          </a:p>
          <a:p>
            <a:pPr lvl="0" algn="just"/>
            <a:r>
              <a:rPr lang="pl-PL" dirty="0" smtClean="0"/>
              <a:t>Ilustrowany Atlas Polski, redaktor naczelny Jan Frączak, wydawnictwo </a:t>
            </a:r>
            <a:r>
              <a:rPr lang="pl-PL" dirty="0" err="1" smtClean="0"/>
              <a:t>Reader's</a:t>
            </a:r>
            <a:r>
              <a:rPr lang="pl-PL" dirty="0" smtClean="0"/>
              <a:t> </a:t>
            </a:r>
            <a:r>
              <a:rPr lang="pl-PL" dirty="0" err="1" smtClean="0"/>
              <a:t>Digest</a:t>
            </a:r>
            <a:r>
              <a:rPr lang="pl-PL" dirty="0" smtClean="0"/>
              <a:t> Przegląd Sp. z o. o., 2005</a:t>
            </a:r>
          </a:p>
          <a:p>
            <a:pPr algn="just"/>
            <a:endParaRPr lang="pl-P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00034" y="0"/>
            <a:ext cx="7851648" cy="1214422"/>
          </a:xfrm>
        </p:spPr>
        <p:txBody>
          <a:bodyPr>
            <a:normAutofit/>
          </a:bodyPr>
          <a:lstStyle/>
          <a:p>
            <a:pPr algn="just"/>
            <a:r>
              <a:rPr lang="pl-PL" sz="3200" dirty="0" smtClean="0">
                <a:solidFill>
                  <a:schemeClr val="tx1"/>
                </a:solidFill>
                <a:effectLst/>
              </a:rPr>
              <a:t>Aby dojechać z Mińska Mazowieckiego do Olsztyna musimy pokonać  237 km </a:t>
            </a:r>
            <a:endParaRPr lang="pl-PL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C:\Users\user\Desktop\ad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428736"/>
            <a:ext cx="6088062" cy="507682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00034" y="428604"/>
            <a:ext cx="7885014" cy="2214578"/>
          </a:xfrm>
        </p:spPr>
        <p:txBody>
          <a:bodyPr>
            <a:normAutofit/>
          </a:bodyPr>
          <a:lstStyle/>
          <a:p>
            <a:pPr algn="just"/>
            <a:r>
              <a:rPr lang="pl-PL" sz="2800" dirty="0" smtClean="0">
                <a:solidFill>
                  <a:schemeClr val="tx1"/>
                </a:solidFill>
              </a:rPr>
              <a:t>Olsztyn – stolica województwa warmińsko-mazurskiego, na prawach powiatu. Miasto położone na wzgórzach nad rzeką Łyną, wśród lasów, otoczone licznymi jeziorami. Prawa miejskie Olsztyn otrzymał  w roku 1353.</a:t>
            </a:r>
            <a:endParaRPr lang="pl-PL" sz="2800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 descr="Znalezione obrazy dla zapytania olsztyn panorama mias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786058"/>
            <a:ext cx="6000792" cy="4071942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3400" y="214290"/>
            <a:ext cx="7851648" cy="928694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Historia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57158" y="1500174"/>
            <a:ext cx="8429684" cy="557216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Pierwsza wzmianka o mieście pochodzi z roku 1334, kiedy to Henryk von Luter założył w zakolu rzeki Łyny drewniano-ziemną strażnicę, nadając jej nazwę </a:t>
            </a:r>
            <a:r>
              <a:rPr lang="pl-P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Allenstein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(Gród nad Łyną). Liczne wojny pomiędzy zakonem krzyżackim i Polską toczone w XV w. wielokrotnie niszczyły młode jeszcze miasto. W 1414 r. Olsztyn ucierpiał od wojsk króla Władysława Jagiełły. W 1454r. mieszczanie wzięli udział w powstaniu przeciwko zakonowi krzyżackiemu i zajęli zamek, uznając zwierzchnictwo króla polskiego, jednak rok później miasto ponownie wróciło pod kontrolę Krzyżaków. Dopiero na mocy II pokoju toruńskiego (1466 r.), Olsztyn wraz z całą Warmią znalazł się w granicach Polski. Kolejna wojna z zakonem toczona w latach 1519–1521 spustoszyła Warmię. Ówczesnym administratorem dóbr kapituły warmińskiej był </a:t>
            </a:r>
            <a:r>
              <a:rPr lang="pl-PL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kanonik fromborski – 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Mikołaj Kopernik. W 1521 r. przygotował on skutecznie olsztyński zamek do obrony przed spodziewanym atakiem Krzyżaków. Kopernik w tym czasie był też inicjatorem i realizatorem akcji osiedlania na Warmii osadników z Mazowsza. </a:t>
            </a:r>
          </a:p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571480"/>
          </a:xfrm>
        </p:spPr>
        <p:txBody>
          <a:bodyPr>
            <a:normAutofit fontScale="90000"/>
          </a:bodyPr>
          <a:lstStyle/>
          <a:p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928670"/>
            <a:ext cx="7854696" cy="507209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Kolejne stulecie to czas prosperity miasta, korzystnie położonego na ruchliwym szlaku </a:t>
            </a:r>
            <a:r>
              <a:rPr lang="pl-P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Królewiec–Warszawa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Rozwój został powstrzymany przez wojny toczone w XVII i XVIII </a:t>
            </a:r>
            <a:r>
              <a:rPr lang="pl-PL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w.,a</a:t>
            </a: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wielka zaraza lat 1709–1712 zdziesiątkowała ludność miasta. Wskutek I rozbioru Polski (1772 r.) Warmię wraz z Olsztynem wcielono do Prus. </a:t>
            </a:r>
          </a:p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 czasie wojen napoleońskich miasto zostało po raz kolejny zniszczone. 3 lutego 1807 r. podczas prowadzonej kampanii w Prusach Wschodnich w Olsztynie zatrzymał się sam cesarz Francuzów – Napoleon Bonaparte. </a:t>
            </a:r>
            <a:b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pl-P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 I wojnie światowej – w 1920 r. – o przyszłej przynależności państwowej południowej części Prus Wschodnich zadecydował plebiscyt. Olsztyn wraz z Warmią pozostał przy Niemczech. W roku 1939 mieszkało w nim już ponad 50 tys. osób. 22 stycznia 1945 r. Olsztyn został zajęty przez Armię Czerwoną. Po kilku dniach stacjonowania czerwonoarmiści podpalili miasto. Zniszczeniu uległa prawie połowa zabudowy, w tym Stare Miasto. </a:t>
            </a:r>
          </a:p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Po 1945 r. Olsztyn został stolicą województwa. Tu też przeniesiona została z Fromborka siedziba kurii biskupiej (diecezjalnej, a od 1992 r. archidiecezjalnej).</a:t>
            </a:r>
            <a:r>
              <a:rPr lang="pl-PL" dirty="0" smtClean="0"/>
              <a:t> </a:t>
            </a:r>
          </a:p>
          <a:p>
            <a:pPr algn="just"/>
            <a:endParaRPr lang="pl-PL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pl-PL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3400" y="357166"/>
            <a:ext cx="7753376" cy="857256"/>
          </a:xfrm>
        </p:spPr>
        <p:txBody>
          <a:bodyPr/>
          <a:lstStyle/>
          <a:p>
            <a:pPr algn="ctr"/>
            <a:r>
              <a:rPr lang="pl-PL" dirty="0" smtClean="0">
                <a:solidFill>
                  <a:schemeClr val="tx1"/>
                </a:solidFill>
              </a:rPr>
              <a:t>Zabytki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643050"/>
            <a:ext cx="7854696" cy="114300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/>
            </a:r>
            <a:b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Zamek kapitulny komornictwa olsztyńskiego, własność warmińskiej kapituły katedralnej we Fromborku w latach 1397-1772. Usytuowany w zakolu rzeki Łyny. Obecnie siedziba Muzeum Warmii i Mazur.</a:t>
            </a:r>
          </a:p>
          <a:p>
            <a:endParaRPr lang="pl-PL" dirty="0"/>
          </a:p>
        </p:txBody>
      </p:sp>
      <p:pic>
        <p:nvPicPr>
          <p:cNvPr id="31746" name="Picture 2" descr="Zamek kapituły Warmińskiej w Olsztynie - przebywał w nim Mikołaj Koperni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786058"/>
            <a:ext cx="6786610" cy="3810000"/>
          </a:xfrm>
          <a:prstGeom prst="rect">
            <a:avLst/>
          </a:prstGeom>
          <a:noFill/>
        </p:spPr>
      </p:pic>
      <p:sp>
        <p:nvSpPr>
          <p:cNvPr id="6" name="pole tekstowe 5"/>
          <p:cNvSpPr txBox="1"/>
          <p:nvPr/>
        </p:nvSpPr>
        <p:spPr>
          <a:xfrm>
            <a:off x="500034" y="1285860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Zamek Kapituły Warmińskiej w Olsztynie</a:t>
            </a:r>
            <a:endParaRPr lang="pl-PL" sz="3200" dirty="0">
              <a:solidFill>
                <a:srgbClr val="FFFF00"/>
              </a:solidFill>
              <a:latin typeface="+mj-lt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3400" y="214290"/>
            <a:ext cx="7851648" cy="928694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Brama Górna</a:t>
            </a:r>
            <a:endParaRPr lang="pl-PL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428596" y="1357298"/>
            <a:ext cx="4500594" cy="5214974"/>
          </a:xfrm>
        </p:spPr>
        <p:txBody>
          <a:bodyPr>
            <a:normAutofit/>
          </a:bodyPr>
          <a:lstStyle/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Jedyna zachowana brama w średniowiecznych murach obronnych Olsztyna. Pełniła funkcję obronną osłaniając miasto od strony północnej. W XIX w. była więzieniem. Obecnie użytkowana jako hotel.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18" name="Picture 2" descr="Znalezione obrazy dla zapytania brama w olsztyni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428736"/>
            <a:ext cx="3286148" cy="518161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3400" y="285728"/>
            <a:ext cx="7851648" cy="928694"/>
          </a:xfrm>
        </p:spPr>
        <p:txBody>
          <a:bodyPr>
            <a:normAutofit/>
          </a:bodyPr>
          <a:lstStyle/>
          <a:p>
            <a:pPr algn="ctr"/>
            <a:r>
              <a:rPr lang="pl-PL" sz="4400" dirty="0" smtClean="0">
                <a:solidFill>
                  <a:srgbClr val="FFFF00"/>
                </a:solidFill>
              </a:rPr>
              <a:t>Stary Ratusz</a:t>
            </a:r>
            <a:endParaRPr lang="pl-PL" sz="4400" dirty="0">
              <a:solidFill>
                <a:srgbClr val="FFFF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215370" cy="121444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Trzyskrzydłowy budynek dawnego olsztyńskiego ratusza z zachowanym gotyckim skrzydłem południowym. Skrzydła zachodnie i północne dobudowane w latach 1858-59 i 1927-28. Obecnie siedziba Wojewódzkiej Biblioteki Publicznej.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5842" name="Picture 2" descr="Znalezione obrazy dla zapytania stary ratusz olszty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928910"/>
            <a:ext cx="7215238" cy="392909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33400" y="285728"/>
            <a:ext cx="7851648" cy="928694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>
                <a:solidFill>
                  <a:srgbClr val="FFFF00"/>
                </a:solidFill>
              </a:rPr>
              <a:t>Katedra św. Jakuba</a:t>
            </a:r>
            <a:endParaRPr lang="pl-PL" sz="4000" dirty="0">
              <a:solidFill>
                <a:srgbClr val="FFFF00"/>
              </a:solidFill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33400" y="1571612"/>
            <a:ext cx="4324352" cy="4500594"/>
          </a:xfrm>
        </p:spPr>
        <p:txBody>
          <a:bodyPr/>
          <a:lstStyle/>
          <a:p>
            <a:pPr algn="just"/>
            <a:r>
              <a:rPr lang="pl-P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Kościół zbudowany w drugiej połowie  XIV wieku. Jest to gotycka budowla z 70-metrową wieżą. Świątynia była wielokrotnie niszczona w środku i przebudowywana.</a:t>
            </a:r>
            <a:endParaRPr lang="pl-P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6866" name="Picture 2" descr="Znalezione obrazy dla zapytania katedra św jakuba olszty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500174"/>
            <a:ext cx="3286148" cy="511969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zepływ">
  <a:themeElements>
    <a:clrScheme name="Przepły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Przepły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rzepły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215</Words>
  <Application>Microsoft Office PowerPoint</Application>
  <PresentationFormat>Pokaz na ekranie (4:3)</PresentationFormat>
  <Paragraphs>28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12</vt:i4>
      </vt:variant>
    </vt:vector>
  </HeadingPairs>
  <TitlesOfParts>
    <vt:vector size="14" baseType="lpstr">
      <vt:lpstr>Projekt niestandardowy</vt:lpstr>
      <vt:lpstr>Przepływ</vt:lpstr>
      <vt:lpstr>PREZENTACJA       O OLSZTYNIE</vt:lpstr>
      <vt:lpstr>Aby dojechać z Mińska Mazowieckiego do Olsztyna musimy pokonać  237 km </vt:lpstr>
      <vt:lpstr>Olsztyn – stolica województwa warmińsko-mazurskiego, na prawach powiatu. Miasto położone na wzgórzach nad rzeką Łyną, wśród lasów, otoczone licznymi jeziorami. Prawa miejskie Olsztyn otrzymał  w roku 1353.</vt:lpstr>
      <vt:lpstr>Historia</vt:lpstr>
      <vt:lpstr>Slajd 5</vt:lpstr>
      <vt:lpstr>Zabytki</vt:lpstr>
      <vt:lpstr>Brama Górna</vt:lpstr>
      <vt:lpstr>Stary Ratusz</vt:lpstr>
      <vt:lpstr>Katedra św. Jakuba</vt:lpstr>
      <vt:lpstr>Atrakcja turystyczna –  ławeczka Mikołaja Kopernika.</vt:lpstr>
      <vt:lpstr>Dziękuję za uwagę </vt:lpstr>
      <vt:lpstr>Źródła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      O OLSZTYNIE</dc:title>
  <dc:creator>user</dc:creator>
  <cp:lastModifiedBy>Kuba</cp:lastModifiedBy>
  <cp:revision>16</cp:revision>
  <dcterms:created xsi:type="dcterms:W3CDTF">2017-05-01T10:57:35Z</dcterms:created>
  <dcterms:modified xsi:type="dcterms:W3CDTF">2017-05-15T18:38:03Z</dcterms:modified>
</cp:coreProperties>
</file>