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Exensio Reference Tables (ERT) Web Service — Executive Snapshot</a:t>
            </a:r>
          </a:p>
          <a:p/>
          <a:p>
            <a:r>
              <a:t>**What it is**</a:t>
            </a:r>
          </a:p>
          <a:p>
            <a:r>
              <a:t>- Spring Boot REST layer standardising lot, product, scribe, slice, and wafer-map reference data across test &amp; manufacturing.</a:t>
            </a:r>
          </a:p>
          <a:p>
            <a:r>
              <a:t>- Oracle/H2-backed cache that fronts slower upstream systems while preserving status provenance.</a:t>
            </a:r>
          </a:p>
          <a:p/>
          <a:p>
            <a:r>
              <a:t>**How it works**</a:t>
            </a:r>
          </a:p>
          <a:p>
            <a:r>
              <a:t>- Controllers normalise input, log traceability, and emit DTOs with `Status` enums (`FOUND`, `NO_DATA`, `ERROR`, `LOTG_MES_LTM_DW`, etc.).</a:t>
            </a:r>
          </a:p>
          <a:p>
            <a:r>
              <a:t>- Service tier orchestrates repository hits plus conditional enrichment from LotG DB/WS, LTM, Data Warehouse, Torrent/Genesis MES, and VID↔SCRIBE services.</a:t>
            </a:r>
          </a:p>
          <a:p>
            <a:r>
              <a:t>- Configuration tables (`ON_FAB_CONF`, `ON_SITE_CONF`, `ERT_CONF`) toggle which identifiers to pass, which URLs to call, trimming rules, and how fallbacks (calculated wafer IDs) behave.</a:t>
            </a:r>
          </a:p>
          <a:p/>
          <a:p>
            <a:r>
              <a:t>**Key domains &amp; endpoints**</a:t>
            </a:r>
          </a:p>
          <a:p>
            <a:r>
              <a:t>- `OnLot` `/api/onlot/bylotid` — seeds lot + product cache using LotG, LTM, MES, Data Warehouse.</a:t>
            </a:r>
          </a:p>
          <a:p>
            <a:r>
              <a:t>- `OnProd` `/api/onprod/byproduct` — layers product-centric overrides (PLM, MES) on OnLot outputs.</a:t>
            </a:r>
          </a:p>
          <a:p>
            <a:r>
              <a:t>- `OnScribe` `/api/onscribe/bystdfinfo` — resolves wafer IDs via VID↔SCRIBE or deterministic patterns with cached `sourceLot`.</a:t>
            </a:r>
          </a:p>
          <a:p>
            <a:r>
              <a:t>- `OnSlice` `/api/onslice/byslice` — CRUD hub for slice/puck metadata.</a:t>
            </a:r>
          </a:p>
          <a:p>
            <a:r>
              <a:t>- `OnWmap` `/api/onwmap/bylotid` — surfaces wafer-map references by reusing OnLot/OnProd context.</a:t>
            </a:r>
          </a:p>
          <a:p/>
          <a:p>
            <a:r>
              <a:t>**Integration highlights**</a:t>
            </a:r>
          </a:p>
          <a:p>
            <a:r>
              <a:t>- LotG native SQL handles multi-format lot probing with site-specific trimming heuristics.</a:t>
            </a:r>
          </a:p>
          <a:p>
            <a:r>
              <a:t>- Torrent/Genesis MES connectors supply product version, technology, process, PTI, mask set when site configs permit.</a:t>
            </a:r>
          </a:p>
          <a:p>
            <a:r>
              <a:t>- Data Warehouse service enriches part taxonomy (mask set, PAL4, mfg area) for both OnLot and OnProd.</a:t>
            </a:r>
          </a:p>
          <a:p>
            <a:r>
              <a:t>- VID↔SCRIBE endpoints (configurable per fab) return laser-scribe data; failures trigger `AttributeUtils.calculateWaferId` fallbacks.</a:t>
            </a:r>
          </a:p>
          <a:p/>
          <a:p>
            <a:r>
              <a:t>**Why it matters**</a:t>
            </a:r>
          </a:p>
          <a:p>
            <a:r>
              <a:t>- Provides consistent reference data for downstream STDF processing, analytics, and MES integrations.</a:t>
            </a:r>
          </a:p>
          <a:p>
            <a:r>
              <a:t>- Status-driven caching prevents redundant external calls and protects manual overrides.</a:t>
            </a:r>
          </a:p>
          <a:p>
            <a:r>
              <a:t>- Config-driven architecture scales across fabs/sites without code changes.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onscribe-dataflow.png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onslice-dataflow.png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Exensio Reference Tables Web Service</a:t>
            </a:r>
          </a:p>
          <a:p/>
          <a:p>
            <a:r>
              <a:t>Top-level view of the Exensio Reference Tables (ERT) web service, covering its REST surface, orchestration services, shared infrastructure, and external data providers.</a:t>
            </a:r>
          </a:p>
          <a:p/>
          <a:p>
            <a:r>
              <a:t>![ERT high-level architecture](ert-overview.png)</a:t>
            </a:r>
          </a:p>
          <a:p/>
          <a:p>
            <a:r>
              <a:t>## Platform Snapshot</a:t>
            </a:r>
          </a:p>
          <a:p/>
          <a:p>
            <a:r>
              <a:t>- Spring Boot 2.x application exposing REST endpoints under `/api/**`.</a:t>
            </a:r>
          </a:p>
          <a:p>
            <a:r>
              <a:t>- Oracle (production) or H2 (local) database stores reference-table entities.</a:t>
            </a:r>
          </a:p>
          <a:p>
            <a:r>
              <a:t>- Controllers normalise inputs, delegate to domain services, and emit DTOs with status flags.</a:t>
            </a:r>
          </a:p>
          <a:p>
            <a:r>
              <a:t>- Services enrich data by combining cached records with external systems (LotG, LTM, Data Warehouse, MES, VID↔SCRIBE).</a:t>
            </a:r>
          </a:p>
          <a:p>
            <a:r>
              <a:t>- Configuration tables (`ON_FAB_CONF`, `ON_SITE_CONF`, `ERT_CONF`, `ON_PROD_CONF`) dictate which integrations fire per fab, data type, or site.</a:t>
            </a:r>
          </a:p>
          <a:p/>
          <a:p>
            <a:r>
              <a:t>## REST Domains</a:t>
            </a:r>
          </a:p>
          <a:p/>
          <a:p>
            <a:r>
              <a:t>| Domain | Primary Endpoints | Responsibilities | Key Entities |</a:t>
            </a:r>
          </a:p>
          <a:p>
            <a:r>
              <a:t>| --- | --- | --- | --- |</a:t>
            </a:r>
          </a:p>
          <a:p>
            <a:r>
              <a:t>| Lot (`/api/onlot`) | `bylotid`, `all`, `byid` | Builds lot records from LotG DB/WS, LTM, Torrent/Genesis, Data Warehouse; seeds OnProd cache. | `OnLot`, `OnProd` companion |</a:t>
            </a:r>
          </a:p>
          <a:p>
            <a:r>
              <a:t>| Prod (`/api/onprod`) | `byproduct`, `all`, `byid` | Extends OnLot with product-centric overrides and Data Warehouse metadata. | `OnProd` |</a:t>
            </a:r>
          </a:p>
          <a:p>
            <a:r>
              <a:t>| Scribe (`/api/onscribe`) | `bylotidandwafernum`, `byscribeid`, `bystdfinfo` | Resolves wafer IDs via VID↔SCRIBE services or calculates fallbacks using OnLot cache. | `OnScribe` |</a:t>
            </a:r>
          </a:p>
          <a:p>
            <a:r>
              <a:t>| Slice (`/api/onslice`) | `byslice`, `byglobalwaferid`, `create`, `update` | Maintains slicing metadata (slice IDs, puck/run info, global wafer IDs). | `OnSlice` |</a:t>
            </a:r>
          </a:p>
          <a:p>
            <a:r>
              <a:t>| Wafer map (`/api/onwmap`) | `bylotid`, `byscribeid` | Supplies wafer-map references combining LotG, OnLot, and remote map stores. | `OnWmap` |</a:t>
            </a:r>
          </a:p>
          <a:p>
            <a:r>
              <a:t>| Configuration (`/api/onfabconf`, `/api/onsiteconf`, `/api/ertconf`) | CRUD endpoints | Manage fab/site-level toggles that drive enrichment logic. | `OnFabConf`, `OnSiteConf`, `ErtConf` |</a:t>
            </a:r>
          </a:p>
          <a:p/>
          <a:p>
            <a:r>
              <a:t>## Service Layer Responsibilities</a:t>
            </a:r>
          </a:p>
          <a:p/>
          <a:p>
            <a:r>
              <a:t>- **OnLotService** – orchestrates the most complex flow; acts as the central cache feeding OnProd, OnScribe, and OnWmap.</a:t>
            </a:r>
          </a:p>
          <a:p>
            <a:r>
              <a:t>- **OnProdService** – layers Data Warehouse attributes and Torrent/Genesis details on top of OnLot-derived records; persists both lot and product views.</a:t>
            </a:r>
          </a:p>
          <a:p>
            <a:r>
              <a:t>- **OnScribeService** – resolves wafer IDs using VID↔SCRIBE services, falling back to calculated patterns with help from cached OnLot source lots.</a:t>
            </a:r>
          </a:p>
          <a:p>
            <a:r>
              <a:t>- **OnSliceService** – provides CRUD-style management without external dependencies.</a:t>
            </a:r>
          </a:p>
          <a:p>
            <a:r>
              <a:t>- **OnWmapService** – ties lot/product context back to wafer-map repositories, driven by OnLot and OnProd data.</a:t>
            </a:r>
          </a:p>
          <a:p>
            <a:r>
              <a:t>- **Caller helper** – centralises outbound HTTP/SOAP calls (LotG WS, LTM, VID↔SCRIBE, Genesis) and field-mapping utilities.</a:t>
            </a:r>
          </a:p>
          <a:p/>
          <a:p>
            <a:r>
              <a:t>## Shared Infrastructure</a:t>
            </a:r>
          </a:p>
          <a:p/>
          <a:p>
            <a:r>
              <a:t>| Component | Purpose |</a:t>
            </a:r>
          </a:p>
          <a:p>
            <a:r>
              <a:t>| --- | --- |</a:t>
            </a:r>
          </a:p>
          <a:p>
            <a:r>
              <a:t>| `OnFabConfService` | Determines fab/data-type-specific settings (lot selection rules, URLs, result types, lot-trim heuristics, wafer ID equality flags).</a:t>
            </a:r>
          </a:p>
          <a:p>
            <a:r>
              <a:t>| `OnSiteConfService` | Supplies site-level connection details (MES database connectivity, MES type, lot trimming regexes).</a:t>
            </a:r>
          </a:p>
          <a:p>
            <a:r>
              <a:t>| `ErtConfService` | Provides global defaults (service URLs, feature toggles) when fab/site configs are absent.</a:t>
            </a:r>
          </a:p>
          <a:p>
            <a:r>
              <a:t>| `DataWarehouseService` | Retrieves PLM and manufacturing-area metadata for lots/products when missing locally.</a:t>
            </a:r>
          </a:p>
          <a:p>
            <a:r>
              <a:t>| `TorrentService` / `GenesisService` | Query MES backends for product/process/technology overrides, keyed by site configuration.</a:t>
            </a:r>
          </a:p>
          <a:p>
            <a:r>
              <a:t>| `AttributeUtils` | Offers deterministic fallbacks (wafer ID calculation, JND/Bucheon lot trimming).</a:t>
            </a:r>
          </a:p>
          <a:p>
            <a:r>
              <a:t>| `DateUtils` | Parses user-supplied timestamps during create/update flows.</a:t>
            </a:r>
          </a:p>
          <a:p/>
          <a:p>
            <a:r>
              <a:t>## Request Lifecycle (Typical Enriched Flow)</a:t>
            </a:r>
          </a:p>
          <a:p/>
          <a:p>
            <a:r>
              <a:t>1. **Controller** upper-cases textual inputs and logs the request.</a:t>
            </a:r>
          </a:p>
          <a:p>
            <a:r>
              <a:t>2. **Service** checks the repository; `Status.isFoundAll()` short-circuits repeat lookups.</a:t>
            </a:r>
          </a:p>
          <a:p>
            <a:r>
              <a:t>3. **Configuration** data is loaded (fab/site/global) to decide which external calls apply and which identifiers to pass downstream.</a:t>
            </a:r>
          </a:p>
          <a:p>
            <a:r>
              <a:t>4. **External calls** execute in priority order (LotG native DB → LotG WS → LTM → Data Warehouse → MES → VID↔SCRIBE), folding results onto domain objects.</a:t>
            </a:r>
          </a:p>
          <a:p>
            <a:r>
              <a:t>5. **Utility mappers** (`Caller.assign*`) harmonise source data, ensuring OnLot and OnProd remain aligned.</a:t>
            </a:r>
          </a:p>
          <a:p>
            <a:r>
              <a:t>6. **Status resolution** marks successes/failures (e.g., `LOTG_MES_LTM_DW`, `FOUND`, `NO_DATA`).</a:t>
            </a:r>
          </a:p>
          <a:p>
            <a:r>
              <a:t>7. **Persistence** writes entities back through repositories; services return DTOs for HTTP responses.</a:t>
            </a:r>
          </a:p>
          <a:p/>
          <a:p>
            <a:r>
              <a:t>## External Systems &amp; Access Paths</a:t>
            </a:r>
          </a:p>
          <a:p/>
          <a:p>
            <a:r>
              <a:t>| System | Accessor | Triggered From | Notes |</a:t>
            </a:r>
          </a:p>
          <a:p>
            <a:r>
              <a:t>| --- | --- | --- | --- |</a:t>
            </a:r>
          </a:p>
          <a:p>
            <a:r>
              <a:t>| LotG database | `LotgInfoCustomRepository` | OnLot/OnProd | Native SQL against foundry tables; supports alternate lot formats and site trimming.</a:t>
            </a:r>
          </a:p>
          <a:p>
            <a:r>
              <a:t>| LotG web service | `Caller.getLotg` | OnLot/OnProd | Adds manufacturing lot linkages when DB lacks data.</a:t>
            </a:r>
          </a:p>
          <a:p>
            <a:r>
              <a:t>| LTM web service | `Caller.getLtm` | OnLot/OnProd | Supplies lot-type attributes.</a:t>
            </a:r>
          </a:p>
          <a:p>
            <a:r>
              <a:t>| Data Warehouse (PLM/Mfg Area) | `DataWarehouseService` | OnLot/OnProd | Enriches part descriptions, mask sets, PAL4 codes.</a:t>
            </a:r>
          </a:p>
          <a:p>
            <a:r>
              <a:t>| Torrent MES | `TorrentService.getMesDto` | OnLot/OnProd | Runs site-specific SQL for product/process/technology overrides.</a:t>
            </a:r>
          </a:p>
          <a:p>
            <a:r>
              <a:t>| Genesis MES | `GenesisService.getMesDto` | OnLot/OnProd | SOAP/REST call alternative when `mesType=GENESIS`.</a:t>
            </a:r>
          </a:p>
          <a:p>
            <a:r>
              <a:t>| VID↔SCRIBE services | `Caller.getWaferIdByLotAndWaferNum`, `Caller.getWaferIdByScribeId` | OnScribe | URL templates sourced from `ON_FAB_CONF` or `ERT_CONF`.</a:t>
            </a:r>
          </a:p>
          <a:p/>
          <a:p>
            <a:r>
              <a:t>## Persistence &amp; Status Conventions</a:t>
            </a:r>
          </a:p>
          <a:p/>
          <a:p>
            <a:r>
              <a:t>- Each domain entity tracks `Status` enums summarising source coverage (`FOUND`, `LOTG_MES_LTM_DW`, `NO_DATA`, `ERROR`, `MANUAL`).</a:t>
            </a:r>
          </a:p>
          <a:p>
            <a:r>
              <a:t>- Repositories act as caches; enrichment services avoid overwriting manual entries and stop early when data is already complete.</a:t>
            </a:r>
          </a:p>
          <a:p>
            <a:r>
              <a:t>- `insertTime` timestamps use `DateUtils.getSqlDateNow()` on modification; create/update flows reject malformed timestamps.</a:t>
            </a:r>
          </a:p>
          <a:p/>
          <a:p>
            <a:r>
              <a:t>## Diagram Regeneration</a:t>
            </a:r>
          </a:p>
          <a:p/>
          <a:p>
            <a:r>
              <a:t>Mermaid source is stored in `docs/ert-overview.mmd`. After edits run:</a:t>
            </a:r>
          </a:p>
          <a:p/>
          <a:p>
            <a:r>
              <a:t>```bash</a:t>
            </a:r>
          </a:p>
          <a:p>
            <a:r>
              <a:t>jq -Rs '{diagram_source: .}' docs/ert-overview.mmd &gt; /tmp/ert-overview.json</a:t>
            </a:r>
          </a:p>
          <a:p>
            <a:r>
              <a:t>curl -s -H 'Content-Type: application/json' --data @/tmp/ert-overview.json \</a:t>
            </a:r>
          </a:p>
          <a:p>
            <a:r>
              <a:t>  https://kroki.io/mermaid/png --output docs/ert-overview.png</a:t>
            </a:r>
          </a:p>
          <a:p>
            <a:r>
              <a:t>```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OnLot Retrieval &amp; Enrichment</a:t>
            </a:r>
          </a:p>
          <a:p/>
          <a:p>
            <a:r>
              <a:t>Detailed behaviour of the `OnLot` API (`/api/onlot/bylotid`) and the enrichment pipeline that merges LotG, LTM, Data Warehouse, and MES sources before persisting results.</a:t>
            </a:r>
          </a:p>
          <a:p/>
          <a:p>
            <a:r>
              <a:t>## REST Entry Points</a:t>
            </a:r>
          </a:p>
          <a:p/>
          <a:p>
            <a:r>
              <a:t>- `GET /api/onlot/all` – dumps the local cache (`OnLotRepository.findAll`).</a:t>
            </a:r>
          </a:p>
          <a:p>
            <a:r>
              <a:t>- `GET /api/onlot/byid/{id}` – returns a single record by surrogate ID.</a:t>
            </a:r>
          </a:p>
          <a:p>
            <a:r>
              <a:t>- `GET /api/onlot/bylotid/{lotId}` – primary lookup that drives the enrichment workflow documented here.</a:t>
            </a:r>
          </a:p>
          <a:p/>
          <a:p>
            <a:r>
              <a:t>Each request normalises textual inputs to upper-case and delegates to `OnLotService.findByLotId(lotId, alternateProduct, fab, dataType, site, onlyFromDb=false)`.</a:t>
            </a:r>
          </a:p>
          <a:p/>
          <a:p>
            <a:r>
              <a:t>![OnLot data enrichment flow](onlot-dataflow.png)</a:t>
            </a:r>
          </a:p>
          <a:p/>
          <a:p>
            <a:r>
              <a:t>## Control Flow Inside `OnLotService.findByLotId`</a:t>
            </a:r>
          </a:p>
          <a:p/>
          <a:p>
            <a:r>
              <a:t>1. **Initial local hit** – attempt `OnLotRepository.findByLot(lotId)`. If `onlyFromDb=true` the method returns here.</a:t>
            </a:r>
          </a:p>
          <a:p>
            <a:r>
              <a:t>2. **Status check** – if the record is missing or its `Status` is not "found everywhere" the service proceeds to enrichment.</a:t>
            </a:r>
          </a:p>
          <a:p>
            <a:r>
              <a:t>3. **LotG lookup** – `LotgInfoService.getLotGInfo(lotVariant)` runs the native SQL in `LotgInfoCustomRepository` using up to four lot formats. `LotIdForLotGWS` in `ON_FAB_CONF` may force use of the manufacturing lot when a cached row already exists.</a:t>
            </a:r>
          </a:p>
          <a:p>
            <a:r>
              <a:t>4. **Site-specific trimming** – optional `ON_SITE_CONF.lotTrimRule` can transform the lot before calling LotG; JND/Bucheon second-pass logic applies additional heuristics when `ON_FAB_CONF.secondLotgQuery=true`.</a:t>
            </a:r>
          </a:p>
          <a:p>
            <a:r>
              <a:t>5. **LTM call** – `Caller.getLtm(ltmUrl, lot)` hits the LTM web service chosen by `ON_FAB_CONF.ltmUrl`. `LotIdForLTM` controls whether `lot` or `mfgLot` is used.</a:t>
            </a:r>
          </a:p>
          <a:p>
            <a:r>
              <a:t>6. **LotG reference data** – `Caller.getLotg` fetches foundry/fab lots via the `WS_LOTG_URL` constant stored under `ERT_CONF` (unless DB already has mfg-lot info).</a:t>
            </a:r>
          </a:p>
          <a:p>
            <a:r>
              <a:t>7. **Data Warehouse** – `DataWarehouseService.getDwPlmByPartId(alternateProduct)` and `getMfgAreaByMfgAreaCd(fab)` load PLM and manufacturing-area descriptors when not already present.</a:t>
            </a:r>
          </a:p>
          <a:p>
            <a:r>
              <a:t>8. **MES integration** – if `site` is supplied the service loads `ON_SITE_CONF`:</a:t>
            </a:r>
          </a:p>
          <a:p>
            <a:r>
              <a:t>   - `mesType=TORRENT` → `TorrentService.getMesDto` runs the site-specific SQL against the Torrent MES DB, returning lot, product, process, technology, PTI code, and mask set.</a:t>
            </a:r>
          </a:p>
          <a:p>
            <a:r>
              <a:t>   - `mesType=GENESIS` → `GenesisService.getMesDto` calls the Genesis MES service.</a:t>
            </a:r>
          </a:p>
          <a:p>
            <a:r>
              <a:t>   - Missing or other types skip MES, but statuses acknowledge MES availability.</a:t>
            </a:r>
          </a:p>
          <a:p>
            <a:r>
              <a:t>9. **Prioritised merge** – `Caller` utilities align and prioritise results:</a:t>
            </a:r>
          </a:p>
          <a:p>
            <a:r>
              <a:t>   - `assignLotGInfoResults` seeds `OnLot`/`OnProd` with LotG product/fab/source-lot data.</a:t>
            </a:r>
          </a:p>
          <a:p>
            <a:r>
              <a:t>   - `assignLotgResults` adds manufacturing lot info from the LotG web service.</a:t>
            </a:r>
          </a:p>
          <a:p>
            <a:r>
              <a:t>   - `assignLtmResults` enriches lot type.</a:t>
            </a:r>
          </a:p>
          <a:p>
            <a:r>
              <a:t>   - `assignDwhpResults` and `assignDwMfgaResults` pull PLM/mfg-area metadata.</a:t>
            </a:r>
          </a:p>
          <a:p>
            <a:r>
              <a:t>   - `assignMesResults` overlays MES values (process, technology, product version, PTI, mask set).</a:t>
            </a:r>
          </a:p>
          <a:p>
            <a:r>
              <a:t>10. **Source-lot adjustments** – `ON_FAB_CONF.sourceLotAdjustmentPattern` can alter only the returned DTO (clone) while leaving the persisted entity intact.</a:t>
            </a:r>
          </a:p>
          <a:p>
            <a:r>
              <a:t>11. **Status resolution** – `setStatuses` evaluates which sources succeeded (LotG, MfgLot, MES, LTM, DW) and assigns a composite enum like `LOTG_MFGLOT_MES_LTM_DW`.</a:t>
            </a:r>
          </a:p>
          <a:p>
            <a:r>
              <a:t>12. **Persistence** – if the final `OnLot` has a non-empty `lot` and the pipeline either succeeded or properly skipped MES, the entity is saved; the companion `OnProd` (built concurrently) is also persisted when populated.</a:t>
            </a:r>
          </a:p>
          <a:p/>
          <a:p>
            <a:r>
              <a:t>## Key Configuration/Data Sources</a:t>
            </a:r>
          </a:p>
          <a:p/>
          <a:p>
            <a:r>
              <a:t>| Source | Access Path | Configuration | Data Returned |</a:t>
            </a:r>
          </a:p>
          <a:p>
            <a:r>
              <a:t>| --- | --- | --- | --- |</a:t>
            </a:r>
          </a:p>
          <a:p>
            <a:r>
              <a:t>| LotG native DB | `LotgInfoCustomRepository.SQL_LOTG_QUERY` | Uses hard-coded SQL; optional `ON_FAB_CONF.secondLotgQuery`, site trim rules | Product, fab, source lot, wafer-part alt product, lot class/type, mask set, production code |</a:t>
            </a:r>
          </a:p>
          <a:p>
            <a:r>
              <a:t>| LotG Web Service (MFG Lot) | `Caller.getLotg` | `ERT_CONF.WS_LOTG_URL`; `ON_FAB_CONF.lotidForLotGWS` | Foundry/fab lot pairings, used to populate `mfgLot` |</a:t>
            </a:r>
          </a:p>
          <a:p>
            <a:r>
              <a:t>| LTM Web Service | `Caller.getLtm` | `ON_FAB_CONF.ltmUrl`; `ON_FAB_CONF.lotidForLTM` | Lot type metadata |</a:t>
            </a:r>
          </a:p>
          <a:p>
            <a:r>
              <a:t>| Data Warehouse | `DataWarehouseService` | `onlot` status gating; needs LotG alt product &amp; fab code | PLM attributes (mask set, PAL4, part class/type, description) and mfg area descriptors |</a:t>
            </a:r>
          </a:p>
          <a:p>
            <a:r>
              <a:t>| Torrent MES | `TorrentService.getMesDto` | `ON_SITE_CONF` (driver, URL, credentials, SQL) | Lot, fab, product, product version, family, lot type, process, technology, PTI, mask set |</a:t>
            </a:r>
          </a:p>
          <a:p>
            <a:r>
              <a:t>| Genesis MES | `GenesisService.getMesDto` | `ON_SITE_CONF.mesType=GENESIS` | Same logical fields as Torrent via SOAP/REST |</a:t>
            </a:r>
          </a:p>
          <a:p>
            <a:r>
              <a:t>| Alternate product override | Request parameter or fallback | Provided by caller | Used when LotG / MES do not supply product ID |</a:t>
            </a:r>
          </a:p>
          <a:p/>
          <a:p>
            <a:r>
              <a:t>## Source-Lot Formatting Heuristics</a:t>
            </a:r>
          </a:p>
          <a:p/>
          <a:p>
            <a:r>
              <a:t>- JND sites (fab codes beginning with `JND`) can trigger a second LotG query: `AttributeUtils.getNewJNDLotFromOldLot` derives the new lot format.</a:t>
            </a:r>
          </a:p>
          <a:p>
            <a:r>
              <a:t>- Bucheon (`fab` contains `BUCHEON` and starts with `KR`) applies regex rules to strip or replace characters based on USME lot patterns.</a:t>
            </a:r>
          </a:p>
          <a:p>
            <a:r>
              <a:t>- `ON_SITE_CONF.lotTrimRule` (parsed into `LotTrimRule`) allows per-site trimming before LotG calls.</a:t>
            </a:r>
          </a:p>
          <a:p/>
          <a:p>
            <a:r>
              <a:t>## Status Semantics</a:t>
            </a:r>
          </a:p>
          <a:p/>
          <a:p>
            <a:r>
              <a:t>`Status` flags combine data source contributions:</a:t>
            </a:r>
          </a:p>
          <a:p/>
          <a:p>
            <a:r>
              <a:t>- `LOTG_*` components indicate `LotgInfo` or manufacturing lot data succeeded.</a:t>
            </a:r>
          </a:p>
          <a:p>
            <a:r>
              <a:t>- `_MES` suffixes show Torrent/Genesis calls either succeeded or were available/called.</a:t>
            </a:r>
          </a:p>
          <a:p>
            <a:r>
              <a:t>- `_LTM`, `_DW`, `_MFGLOT` portions reflect LTM, Data Warehouse, and LotG mfg-lot fetches.</a:t>
            </a:r>
          </a:p>
          <a:p>
            <a:r>
              <a:t>- `MANUAL` overrides prevent automatic overwrites when the user set a record manually.</a:t>
            </a:r>
          </a:p>
          <a:p/>
          <a:p>
            <a:r>
              <a:t>## Regenerating the Diagram</a:t>
            </a:r>
          </a:p>
          <a:p/>
          <a:p>
            <a:r>
              <a:t>Mermaid source lives in `docs/onlot-dataflow.mmd`. After edits run:</a:t>
            </a:r>
          </a:p>
          <a:p/>
          <a:p>
            <a:r>
              <a:t>```bash</a:t>
            </a:r>
          </a:p>
          <a:p>
            <a:r>
              <a:t>jq -Rs '{diagram_source: .}' docs/onlot-dataflow.mmd &gt; /tmp/onlot-dataflow.json</a:t>
            </a:r>
          </a:p>
          <a:p>
            <a:r>
              <a:t>curl -s -H 'Content-Type: application/json' --data @/tmp/onlot-dataflow.json \</a:t>
            </a:r>
          </a:p>
          <a:p>
            <a:r>
              <a:t>  https://kroki.io/mermaid/png --output docs/onlot-dataflow.png</a:t>
            </a:r>
          </a:p>
          <a:p>
            <a:r>
              <a:t>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OnProd Retrieval &amp; Enrichment</a:t>
            </a:r>
          </a:p>
          <a:p/>
          <a:p>
            <a:r>
              <a:t>This note explains how `ON_PROD` records are exposed via the REST API and how they are populated when a lot lookup triggers upstream services (Data Warehouse, Torrent, Genesis, LotG) inside `OnLotService`.</a:t>
            </a:r>
          </a:p>
          <a:p/>
          <a:p>
            <a:r>
              <a:t>## REST Endpoints</a:t>
            </a:r>
          </a:p>
          <a:p/>
          <a:p>
            <a:r>
              <a:t>- `GET /api/onprod/all` – returns every product entry (`OnProdController.all`).</a:t>
            </a:r>
          </a:p>
          <a:p>
            <a:r>
              <a:t>- `GET /api/onprod/byid/{id}` – loads a record by the internal surrogate key.</a:t>
            </a:r>
          </a:p>
          <a:p>
            <a:r>
              <a:t>- `GET /api/onprod/byproduct/{product}` – resolves a product by code; the controller normalises input to upper-case before delegating to `OnProdService.findByProduct`.</a:t>
            </a:r>
          </a:p>
          <a:p/>
          <a:p>
            <a:r>
              <a:t>Each endpoint ultimately uses `OnProdRepository` (Spring Data JPA) for reads. If no entity is found, a DTO is returned with `Status.NO_DATA`.</a:t>
            </a:r>
          </a:p>
          <a:p/>
          <a:p>
            <a:r>
              <a:t>![OnProd runtime data flow](onprod-dataflow.png)</a:t>
            </a:r>
          </a:p>
          <a:p/>
          <a:p>
            <a:r>
              <a:t>## When Are OnProd Rows Populated?</a:t>
            </a:r>
          </a:p>
          <a:p/>
          <a:p>
            <a:r>
              <a:t>The application does not call Torrent or Genesis directly from the `/api/onprod` endpoints. Instead, enrichment happens inside `OnLotService.findByLotId` whenever an `ON_LOT` lookup needs product data:</a:t>
            </a:r>
          </a:p>
          <a:p/>
          <a:p>
            <a:r>
              <a:t>1. **Initial lookup** – `OnProdRepository.findByProduct` is checked first.</a:t>
            </a:r>
          </a:p>
          <a:p>
            <a:r>
              <a:t>2. **LotG / Data Warehouse** – if the lot pipeline pulls alternate product information (`LotgInfo`, `DataWarehousePlm`), those results update the in-memory `OnProd` aggregate.</a:t>
            </a:r>
          </a:p>
          <a:p>
            <a:r>
              <a:t>3. **MES integration** – if the referenced site has a record in `ON_SITE_CONF`, the service inspects `mesType`:</a:t>
            </a:r>
          </a:p>
          <a:p>
            <a:r>
              <a:t>  - `GENESIS` → `GenesisService.getMesDto(site, lot)` (SOAP/REST client) fills MES DTO fields.</a:t>
            </a:r>
          </a:p>
          <a:p>
            <a:r>
              <a:t>  - `TORRENT` → `TorrentService.getMesDto(site, lot)` opens a JDBC connection defined by `ON_SITE_CONF` and executes `SQL_LTM_PRODUCT_REPLACEMENT` to retrieve product metadata.</a:t>
            </a:r>
          </a:p>
          <a:p>
            <a:r>
              <a:t>  - Other values → MES is skipped.</a:t>
            </a:r>
          </a:p>
          <a:p>
            <a:r>
              <a:t>4. **Merge rules** – the `Caller` helper copies MES, Data Warehouse, and LotG facts onto both `OnLot` and `OnProd`, following a priority order (MES overrides DW overrides LotG, etc.).</a:t>
            </a:r>
          </a:p>
          <a:p>
            <a:r>
              <a:t>5. **Persistence** – if the merged `OnProd` now has a non-empty `product`, `OnProdRepository.save` is invoked so future REST calls can read from the local database.</a:t>
            </a:r>
          </a:p>
          <a:p/>
          <a:p>
            <a:r>
              <a:t>## Data Warehouse Participation</a:t>
            </a:r>
          </a:p>
          <a:p/>
          <a:p>
            <a:r>
              <a:t>`OnLotService.findByLotId` calls `DataWarehouseService` whenever the current `OnLot`/`OnProd` status indicates Data Warehouse enrichment has not already happened:</a:t>
            </a:r>
          </a:p>
          <a:p/>
          <a:p>
            <a:r>
              <a:t>- **Input**: the product identifier returned by LotG (`LotGInfo.getWaferPartAlternateProduct`) becomes the `partId` parameter.</a:t>
            </a:r>
          </a:p>
          <a:p>
            <a:r>
              <a:t>- **Calls**:</a:t>
            </a:r>
          </a:p>
          <a:p>
            <a:r>
              <a:t>  - `DataWarehouseService.getDwPlmByPartId(partId)` → uses `DataWarehouseCustomRepository.getDwPlmByPartId`. The XML-backed `DataWarehousePlm` model includes attributes such as `ERP_RESOURCE_FAB_CD`, `FAB_SITE_ID`, `MASK_SET_NO_PART_VAL`, `PAL4_CD`, `FAM_PLATFORM_GROUP_TYPE`, `PART_DESC`, `PART_TYPE`, and other descriptors used for die/wafer context.</a:t>
            </a:r>
          </a:p>
          <a:p>
            <a:r>
              <a:t>  - `DataWarehouseService.getMfgAreaByMfgAreaCd(fab)` → maps the fab code to a descriptive record (`DataWarehouseMfgArea`) with `MFG_AREA_DESC`, `MFG_AREA_TYPE_CD`, and `COUNTRY_CD`.</a:t>
            </a:r>
          </a:p>
          <a:p>
            <a:r>
              <a:t>- **Usage**: the shared `Caller` helper pushes these values onto `OnProd` and `OnLot` via `assignDwhpResults` and `assignDwMfgaResults`, filling fields like `maskSet`, `technology`, `family`, `fab`, and descriptive metadata used by callers.</a:t>
            </a:r>
          </a:p>
          <a:p/>
          <a:p>
            <a:r>
              <a:t>## Torrent MES Participation</a:t>
            </a:r>
          </a:p>
          <a:p/>
          <a:p>
            <a:r>
              <a:t>For sites configured with `MES_TYPE = TORRENT` in `ON_SITE_CONF`, the enrichment pipeline pulls product details directly from the Torrent MES database:</a:t>
            </a:r>
          </a:p>
          <a:p/>
          <a:p>
            <a:r>
              <a:t>| ON_SITE_CONF Column | Purpose |</a:t>
            </a:r>
          </a:p>
          <a:p>
            <a:r>
              <a:t>| --- | --- |</a:t>
            </a:r>
          </a:p>
          <a:p>
            <a:r>
              <a:t>| `DRIVER_CLASS_NAME` | JDBC driver class for the site-specific Torrent database. |</a:t>
            </a:r>
          </a:p>
          <a:p>
            <a:r>
              <a:t>| `CONNECTION_STRING` | JDBC URL, typically pointing at Oracle or SQL Server instances. |</a:t>
            </a:r>
          </a:p>
          <a:p>
            <a:r>
              <a:t>| `DB_USERNAME` / `DB_PASSWORD` | Credentials used by `TorrentSiteDataSources` to build a pooled connection. |</a:t>
            </a:r>
          </a:p>
          <a:p>
            <a:r>
              <a:t>| `SQL_LTM_PRODUCT_REPLACEMENT` | Parameterised SQL query executed with the lot ID. |</a:t>
            </a:r>
          </a:p>
          <a:p/>
          <a:p>
            <a:r>
              <a:t>`TorrentService.getMesDto(site, lot)` obtains a connection and executes the configured statement. The result set populates `MesDto` columns:</a:t>
            </a:r>
          </a:p>
          <a:p/>
          <a:p>
            <a:r>
              <a:t>- `LOTID` → `MesDto.lot`</a:t>
            </a:r>
          </a:p>
          <a:p>
            <a:r>
              <a:t>- `SRC_FAB` → `MesDto.fab`</a:t>
            </a:r>
          </a:p>
          <a:p>
            <a:r>
              <a:t>- `PARTNAME` → `MesDto.product`</a:t>
            </a:r>
          </a:p>
          <a:p>
            <a:r>
              <a:t>- `PARTVERSION` → `MesDto.productVersion`</a:t>
            </a:r>
          </a:p>
          <a:p>
            <a:r>
              <a:t>- `FAMILY` → `MesDto.family`</a:t>
            </a:r>
          </a:p>
          <a:p>
            <a:r>
              <a:t>- `LOT_TYPE` → `MesDto.lotType`</a:t>
            </a:r>
          </a:p>
          <a:p>
            <a:r>
              <a:t>- `PROCESS` → `MesDto.process`</a:t>
            </a:r>
          </a:p>
          <a:p>
            <a:r>
              <a:t>- `TECHNOLOGY` → `MesDto.technology`</a:t>
            </a:r>
          </a:p>
          <a:p>
            <a:r>
              <a:t>- `PTI_CODE` → `MesDto.pti4`</a:t>
            </a:r>
          </a:p>
          <a:p>
            <a:r>
              <a:t>- `MASK_SET` → `MesDto.maskSet`</a:t>
            </a:r>
          </a:p>
          <a:p/>
          <a:p>
            <a:r>
              <a:t>The `Caller.assignMesResults` method merges these MES values into the `OnProd` entity, overriding Data Warehouse or LotG fields when present.</a:t>
            </a:r>
          </a:p>
          <a:p/>
          <a:p>
            <a:r>
              <a:t>## Genesis MES Participation</a:t>
            </a:r>
          </a:p>
          <a:p/>
          <a:p>
            <a:r>
              <a:t>If `MES_TYPE = GENESIS`, `OnLotService` calls `GenesisService.getMesDto(site, lot)` (SOAP/REST client). Although the implementation differs, it returns the same `MesDto` structure as Torrent. The `Caller.assignMesResults` path is identical, ensuring consistent downstream mapping.</a:t>
            </a:r>
          </a:p>
          <a:p/>
          <a:p>
            <a:r>
              <a:t>## LotG &amp; Additional Inputs</a:t>
            </a:r>
          </a:p>
          <a:p/>
          <a:p>
            <a:r>
              <a:t>- **LotGInfo** – retrieved through `LotgInfoService.getLotGInfo`. Supplies initial product and fab codes used to seed both `OnLot` and `OnProd`.</a:t>
            </a:r>
          </a:p>
          <a:p>
            <a:r>
              <a:t>- **LTM Web Service** – when configured via `OnFabConf`, the LTM payload adds lot-type information merged into the DTO.</a:t>
            </a:r>
          </a:p>
          <a:p>
            <a:r>
              <a:t>- **Alternate Product** – user-supplied or LotG-sourced fallback used if neither MES nor Data Warehouse provides a product code.</a:t>
            </a:r>
          </a:p>
          <a:p/>
          <a:p>
            <a:r>
              <a:t>## Torrent Configuration Details</a:t>
            </a:r>
          </a:p>
          <a:p/>
          <a:p>
            <a:r>
              <a:t>`TorrentService` relies on runtime configuration stored in `ON_SITE_CONF`:</a:t>
            </a:r>
          </a:p>
          <a:p/>
          <a:p>
            <a:r>
              <a:t>| Column | Purpose |</a:t>
            </a:r>
          </a:p>
          <a:p>
            <a:r>
              <a:t>| --- | --- |</a:t>
            </a:r>
          </a:p>
          <a:p>
            <a:r>
              <a:t>| `MES_TYPE` | Selects Torrent vs Genesis; must be `TORRENT` for this path. |</a:t>
            </a:r>
          </a:p>
          <a:p>
            <a:r>
              <a:t>| `DRIVER_CLASS_NAME`, `CONNECTION_STRING`, `DB_USERNAME`, `DB_PASSWORD` | Used to construct a site-specific JDBC connection pool (`TorrentSiteDataSources`). |</a:t>
            </a:r>
          </a:p>
          <a:p>
            <a:r>
              <a:t>| `SQL_LTM_PRODUCT_REPLACEMENT` | Query executed with the lot ID as bind parameter; returns part, family, process, technology, PTI code, etc. |</a:t>
            </a:r>
          </a:p>
          <a:p/>
          <a:p>
            <a:r>
              <a:t>The resulting `MesDto` is consumed by `Caller.assignMesResults`, which maps fields such as `product`, `family`, `process`, `technology`, and `maskSet` onto the `OnProd` entity.</a:t>
            </a:r>
          </a:p>
          <a:p/>
          <a:p>
            <a:r>
              <a:t>## Diagnostics &amp; Status</a:t>
            </a:r>
          </a:p>
          <a:p/>
          <a:p>
            <a:r>
              <a:t>- Successful enrichment sets `Status` on both `OnLot` and `OnProd` to a composite value like `LOTG_MFGLOT_MES_LTM_DW`, reflecting which upstream systems responded.</a:t>
            </a:r>
          </a:p>
          <a:p>
            <a:r>
              <a:t>- If Torrent/Genesis calls fail, the service logs the problem and falls back to previously cached data (LotG, DataWarehouse) before returning.</a:t>
            </a:r>
          </a:p>
          <a:p>
            <a:r>
              <a:t>- Manual edits (status `MANUAL`) are preserved because `setOnLotOnProdStatus` will not override manual entries.</a:t>
            </a:r>
          </a:p>
          <a:p/>
          <a:p>
            <a:r>
              <a:t>## Regenerating the Diagram</a:t>
            </a:r>
          </a:p>
          <a:p/>
          <a:p>
            <a:r>
              <a:t>Mermaid source lives in `docs/onprod-dataflow.mmd`. After edits run:</a:t>
            </a:r>
          </a:p>
          <a:p/>
          <a:p>
            <a:r>
              <a:t>```bash</a:t>
            </a:r>
          </a:p>
          <a:p>
            <a:r>
              <a:t>jq -Rs '{diagram_source: .}' docs/onprod-dataflow.mmd &gt; /tmp/onprod-dataflow.json</a:t>
            </a:r>
          </a:p>
          <a:p>
            <a:r>
              <a:t>curl -s -H 'Content-Type: application/json' --data @/tmp/onprod-dataflow.json \</a:t>
            </a:r>
          </a:p>
          <a:p>
            <a:r>
              <a:t>  https://kroki.io/mermaid/png --output docs/onprod-dataflow.png</a:t>
            </a:r>
          </a:p>
          <a:p>
            <a:r>
              <a:t>```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OnScribe Retrieval &amp; Wafer Resolution</a:t>
            </a:r>
          </a:p>
          <a:p/>
          <a:p>
            <a:r>
              <a:t>End-to-end behaviour of the `OnScribe` REST layer and the wafer-identification pipeline that reconciles VID, scribe ID, and calculated wafer IDs using configuration-driven rules.</a:t>
            </a:r>
          </a:p>
          <a:p/>
          <a:p>
            <a:r>
              <a:t>## REST Entry Points</a:t>
            </a:r>
          </a:p>
          <a:p/>
          <a:p>
            <a:r>
              <a:t>- `GET /api/onscribe/all` – dumps every cached record via `OnScribeRepository.findAll`.</a:t>
            </a:r>
          </a:p>
          <a:p>
            <a:r>
              <a:t>- `GET /api/onscribe/byid/{id}` – loads a specific entity by the surrogate key.</a:t>
            </a:r>
          </a:p>
          <a:p>
            <a:r>
              <a:t>- `GET /api/onscribe/bylotidandwafernum/{lotId}/{waferNum}` – canonical lookup when only the production lot is known.</a:t>
            </a:r>
          </a:p>
          <a:p>
            <a:r>
              <a:t>- `GET /api/onscribe/bylotidsandwafernum?lotId&amp;waferNum&amp;mfgLot` – allows callers to supply both the production lot and its manufacturing counterpart.</a:t>
            </a:r>
          </a:p>
          <a:p>
            <a:r>
              <a:t>- `GET /api/onscribe/byscribeid/{scribeId}` – resolves a VID/lot pair when only the scribe mark is provided.</a:t>
            </a:r>
          </a:p>
          <a:p>
            <a:r>
              <a:t>- `GET /api/onscribe/bystdfinfo/{lotId}/{waferNum}/{scribeId}` – STDF helper that attempts the scribe lookup first but falls back to a calculated wafer ID when the external call fails.</a:t>
            </a:r>
          </a:p>
          <a:p/>
          <a:p>
            <a:r>
              <a:t>Every endpoint upper-cases inbound strings before delegating to `OnScribeService`, which encapsulates the enrichment logic illustrated below.</a:t>
            </a:r>
          </a:p>
          <a:p/>
          <a:p>
            <a:r>
              <a:t>![OnScribe wafer resolution flow](onscribe-dataflow.png)</a:t>
            </a:r>
          </a:p>
          <a:p/>
          <a:p>
            <a:r>
              <a:t>## `OnScribeService.findByLotAndWaferNum`</a:t>
            </a:r>
          </a:p>
          <a:p/>
          <a:p>
            <a:r>
              <a:t>1. **Repository probe** – call `OnScribeRepository.findByLotAndWaferNum`. When a row exists and `Status.isFoundAll()` is true, the service returns immediately.</a:t>
            </a:r>
          </a:p>
          <a:p>
            <a:r>
              <a:t>2. **Entity bootstrap** – reuse the partially populated entity or instantiate a fresh `OnScribe` and stamp `insertTime`.</a:t>
            </a:r>
          </a:p>
          <a:p>
            <a:r>
              <a:t>3. **Configuration handshake** – `OnFabConfService.getByFabAndDataTypeOrFabOnly` determines:</a:t>
            </a:r>
          </a:p>
          <a:p>
            <a:r>
              <a:t>   - Which lot identifier to pass downstream (`LotIdForOnScribeType` toggles between production and manufacturing lot).</a:t>
            </a:r>
          </a:p>
          <a:p>
            <a:r>
              <a:t>   - Whether the wafer ID must equal the scribe ID (`onScribeWaferIdEqualsScribeId`).</a:t>
            </a:r>
          </a:p>
          <a:p>
            <a:r>
              <a:t>   - The VID→SCRIBE endpoint (`vid2ScribeUrl`) and expected payload style (`ScribeResultType`).</a:t>
            </a:r>
          </a:p>
          <a:p>
            <a:r>
              <a:t>   - Optional `waferIdCreationPattern` overrides for calculated fallbacks.</a:t>
            </a:r>
          </a:p>
          <a:p>
            <a:r>
              <a:t>   Missing `OnFabConf` entries fall back to `ErtConfService` URLs and default result types.</a:t>
            </a:r>
          </a:p>
          <a:p>
            <a:r>
              <a:t>4. **External VID lookup** – `Caller.getWaferIdByLotAndWaferNum` invokes the chosen VID→SCRIBE service. Any exception is logged; the pipeline keeps going with a calculated fallback.</a:t>
            </a:r>
          </a:p>
          <a:p>
            <a:r>
              <a:t>5. **OnLot context** – request `OnLotService.findByLotId(..., onlyFromDb=true)` to borrow cached `sourceLot` and LotG metadata without triggering new remote calls.</a:t>
            </a:r>
          </a:p>
          <a:p>
            <a:r>
              <a:t>6. **Success path** – when the VID service returns a payload without a `No LaserScribe` error, `Caller.fillOnScribeByWaferIdResults` copies the response into the entity, optionally mirroring wafer ID into the scribe ID.</a:t>
            </a:r>
          </a:p>
          <a:p>
            <a:r>
              <a:t>7. **Fallback path** – when the VID service fails, `AttributeUtils.calculateWaferId` synthesises a wafer ID using the (possibly trimmed) lot, wafer number, cached `sourceLot`, and `waferIdCreationPattern`. The entity is marked with `WaferIdSource.CALCULATED`.</a:t>
            </a:r>
          </a:p>
          <a:p>
            <a:r>
              <a:t>8. **Persistence &amp; response** – save through `OnScribeRepository.save` and wrap the entity in `OnScribeDto` for the controller response.</a:t>
            </a:r>
          </a:p>
          <a:p/>
          <a:p>
            <a:r>
              <a:t>## `OnScribeService.findByScribeId`</a:t>
            </a:r>
          </a:p>
          <a:p/>
          <a:p>
            <a:r>
              <a:t>1. **Repository reuse** – `OnScribeRepository.findByScribeId` short-circuits when the cached row already reports a "found everywhere" status.</a:t>
            </a:r>
          </a:p>
          <a:p>
            <a:r>
              <a:t>2. **Configuration** – `OnFabConf` (or `ErtConf`) provides the SCRIBE→VID endpoint (`scribe2VidUrl`), result type, and the `onScribeWaferIdEqualsScribeId` flag.</a:t>
            </a:r>
          </a:p>
          <a:p>
            <a:r>
              <a:t>3. **Pre-flight validation** – if the result type is `WAFER_ID` and the URL expects `{lotId}`, the service enforces that `lotId` is present; otherwise a `BusinessException` is thrown.</a:t>
            </a:r>
          </a:p>
          <a:p>
            <a:r>
              <a:t>4. **External lookup** – `Caller.getWaferIdByScribeId` drives the resolution. When the payload contains the expected VID, lot, and laser-scribe values, `updateOnScribeByWaferId` hydrates the entity and persists it. Missing data triggers `Status.NO_DATA`; hard failures bubble up as `BusinessException`.</a:t>
            </a:r>
          </a:p>
          <a:p/>
          <a:p>
            <a:r>
              <a:t>## `OnScribeService.findByLotIdAndWaferNumAndScribeId`</a:t>
            </a:r>
          </a:p>
          <a:p/>
          <a:p>
            <a:r>
              <a:t>1. **Repository reuse** – identical short-circuit to the other flows.</a:t>
            </a:r>
          </a:p>
          <a:p>
            <a:r>
              <a:t>2. **SCRIBE→VID attempt** – the service first tries `Caller.getWaferIdByScribeId`. If the call succeeds, the `updateOnScribeByWaferId` path is reused.</a:t>
            </a:r>
          </a:p>
          <a:p>
            <a:r>
              <a:t>3. **Graceful degradation** – when the call fails or returns a non-`FOUND` status, `updateOnScribeByLotIdScribeIdWaferNumFab` synthesises the wafer ID by:</a:t>
            </a:r>
          </a:p>
          <a:p>
            <a:r>
              <a:t>   - Upper-casing inputs and parsing `waferNum` into an integer.</a:t>
            </a:r>
          </a:p>
          <a:p>
            <a:r>
              <a:t>   - Pulling cached `OnLot` data (`onlyFromDb=true`) to recover `sourceLot` for pattern-based calculations.</a:t>
            </a:r>
          </a:p>
          <a:p>
            <a:r>
              <a:t>   - Applying `AttributeUtils.calculateWaferId`, setting `WaferIdSource.CALCULATED`, and saving the entity.</a:t>
            </a:r>
          </a:p>
          <a:p>
            <a:r>
              <a:t>4. **Error handling** – invalid wafer numbers result in a `BusinessException`; other issues are logged and surfaced to the caller as `Status.ERROR` via the controller.</a:t>
            </a:r>
          </a:p>
          <a:p/>
          <a:p>
            <a:r>
              <a:t>## Data Sources &amp; Configuration Contracts</a:t>
            </a:r>
          </a:p>
          <a:p/>
          <a:p>
            <a:r>
              <a:t>| Source | Access Path | Notes | Key Outputs |</a:t>
            </a:r>
          </a:p>
          <a:p>
            <a:r>
              <a:t>| --- | --- | --- | --- |</a:t>
            </a:r>
          </a:p>
          <a:p>
            <a:r>
              <a:t>| OnScribeRepository | `findByLotAndWaferNum`, `findByScribeId`, `save` | Acts as cache; `Status.isFoundAll()` prevents repeated external traffic. | Historical OnScribe rows, persisted wafer IDs, statuses. |</a:t>
            </a:r>
          </a:p>
          <a:p>
            <a:r>
              <a:t>| OnFabConf | `OnFabConfService.getByFabAndDataTypeOrFabOnly` | Defines lot selection (`LotIdForOnScribeType`), wafer↔scribe equality, VID/SCRIBE endpoint URLs, result types, and creation patterns. | URL templates, booleans, enums consumed by OnScribeService. |</a:t>
            </a:r>
          </a:p>
          <a:p>
            <a:r>
              <a:t>| ErtConf | `ErtConfService.getStringByName` | Provides default VID↔SCRIBE endpoints when `OnFabConf` is missing or incomplete. | Global fallback URLs. |</a:t>
            </a:r>
          </a:p>
          <a:p>
            <a:r>
              <a:t>| OnLot cache | `OnLotService.findByLotId(..., onlyFromDb=true)` | Supplies `sourceLot` and LotG metadata without launching fresh MES/LotG calls. | Cached lot mappings, source lot identifiers. |</a:t>
            </a:r>
          </a:p>
          <a:p>
            <a:r>
              <a:t>| VID↔SCRIBE services | `Caller.getWaferIdByLotAndWaferNum`, `Caller.getWaferIdByScribeId` | External HTTP calls configured per fab/data type; may return partial or missing data. | VID, lot, wafer ID, laser scribe, and error/status flags. |</a:t>
            </a:r>
          </a:p>
          <a:p>
            <a:r>
              <a:t>| AttributeUtils | `AttributeUtils.calculateWaferId` | Deterministic fallback when remote services cannot return a wafer ID. | Calculated wafer ID string aligned with site-specific patterns. |</a:t>
            </a:r>
          </a:p>
          <a:p/>
          <a:p>
            <a:r>
              <a:t>## Status Semantics</a:t>
            </a:r>
          </a:p>
          <a:p/>
          <a:p>
            <a:r>
              <a:t>- `FOUND` – wafer ID resolved (either from web service or calculation) and persisted.</a:t>
            </a:r>
          </a:p>
          <a:p>
            <a:r>
              <a:t>- `NO_DATA` – external call succeeded but returned incomplete payload (e.g., missing VID or laser scribe).</a:t>
            </a:r>
          </a:p>
          <a:p>
            <a:r>
              <a:t>- `ERROR` – unexpected exception; controller maps it to HTTP 500 with the error message.</a:t>
            </a:r>
          </a:p>
          <a:p>
            <a:r>
              <a:t>- `MANUAL` – pre-existing entries marked manual are not overwritten by the enrichment routines.</a:t>
            </a:r>
          </a:p>
          <a:p/>
          <a:p>
            <a:r>
              <a:t>## Regenerating the Diagram</a:t>
            </a:r>
          </a:p>
          <a:p/>
          <a:p>
            <a:r>
              <a:t>Mermaid source lives in `docs/onscribe-dataflow.mmd`. After any edits run:</a:t>
            </a:r>
          </a:p>
          <a:p/>
          <a:p>
            <a:r>
              <a:t>```bash</a:t>
            </a:r>
          </a:p>
          <a:p>
            <a:r>
              <a:t>jq -Rs '{diagram_source: .}' docs/onscribe-dataflow.mmd &gt; /tmp/onscribe-dataflow.json</a:t>
            </a:r>
          </a:p>
          <a:p>
            <a:r>
              <a:t>curl -s -H 'Content-Type: application/json' --data @/tmp/onscribe-dataflow.json \</a:t>
            </a:r>
          </a:p>
          <a:p>
            <a:r>
              <a:t>  https://kroki.io/mermaid/png --output docs/onscribe-dataflow.png</a:t>
            </a:r>
          </a:p>
          <a:p>
            <a:r>
              <a:t>```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OnSlice Retrieval &amp; Maintenance</a:t>
            </a:r>
          </a:p>
          <a:p/>
          <a:p>
            <a:r>
              <a:t>Behaviour of the `OnSlice` REST layer and the persistence rules that back slice, puck, and wafer identifiers.</a:t>
            </a:r>
          </a:p>
          <a:p/>
          <a:p>
            <a:r>
              <a:t>## REST Entry Points</a:t>
            </a:r>
          </a:p>
          <a:p/>
          <a:p>
            <a:r>
              <a:t>- `GET /api/onslice/all` – retrieves every cached row through `OnSliceService.findAll` → `OnSliceRepository.findAll`.</a:t>
            </a:r>
          </a:p>
          <a:p>
            <a:r>
              <a:t>- `GET /api/onslice/byid/{id}` – fetches a record by surrogate key.</a:t>
            </a:r>
          </a:p>
          <a:p>
            <a:r>
              <a:t>- `GET /api/onslice/byslice/{slice}` – canonical lookup based on the slice identifier.</a:t>
            </a:r>
          </a:p>
          <a:p>
            <a:r>
              <a:t>- `GET /api/onslice/byglobalwaferid/{globalWaferId}` – resolves a slice when only the global wafer ID is known.</a:t>
            </a:r>
          </a:p>
          <a:p>
            <a:r>
              <a:t>- `POST /api/onslice/create` – inserts a new record from an `OnSliceDto` payload.</a:t>
            </a:r>
          </a:p>
          <a:p>
            <a:r>
              <a:t>- `PUT /api/onslice/update/{id}` – updates selected fields of an existing record.</a:t>
            </a:r>
          </a:p>
          <a:p/>
          <a:p>
            <a:r>
              <a:t>Each controller method upper-cases incoming identifiers (where applicable) before delegating to `OnSliceService`. Responses are wrapped in `OnSliceDto`, carrying status flags for clients.</a:t>
            </a:r>
          </a:p>
          <a:p/>
          <a:p>
            <a:r>
              <a:t>![OnSlice controller/service flow](onslice-dataflow.png)</a:t>
            </a:r>
          </a:p>
          <a:p/>
          <a:p>
            <a:r>
              <a:t>## Read Path (`findBy*`)</a:t>
            </a:r>
          </a:p>
          <a:p/>
          <a:p>
            <a:r>
              <a:t>1. **Input normalisation** – controller upper-cases `slice` and `globalWaferId` when present.</a:t>
            </a:r>
          </a:p>
          <a:p>
            <a:r>
              <a:t>2. **Repository query** – `OnSliceService` hands off to `OnSliceRepository` (`findAll`, `findById`, `findBySlice`, `findByGlobalWaferId`). There are no remote calls or enrichment passes.</a:t>
            </a:r>
          </a:p>
          <a:p>
            <a:r>
              <a:t>3. **Status derivation** – controller inspects the optional result and sets `Status.FOUND` when present or `Status.NO_DATA` when absent. Exceptions bubble up as `Status.ERROR` with a message.</a:t>
            </a:r>
          </a:p>
          <a:p/>
          <a:p>
            <a:r>
              <a:t>## Create Path (`createFromDto`)</a:t>
            </a:r>
          </a:p>
          <a:p/>
          <a:p>
            <a:r>
              <a:t>1. **DTO mapping** – `OnSliceService.createFromDto` constructs a domain entity via the `OnSlice(OnSliceDto)` constructor.</a:t>
            </a:r>
          </a:p>
          <a:p>
            <a:r>
              <a:t>2. **Persistence** – `OnSliceRepository.save` writes the row and returns the managed entity.</a:t>
            </a:r>
          </a:p>
          <a:p>
            <a:r>
              <a:t>3. **Response** – service wraps the saved entity in a DTO and responds with HTTP 201.</a:t>
            </a:r>
          </a:p>
          <a:p/>
          <a:p>
            <a:r>
              <a:t>## Update Path (`updateFromDto`)</a:t>
            </a:r>
          </a:p>
          <a:p/>
          <a:p>
            <a:r>
              <a:t>1. **Lookup** – controller resolves the existing entity with `findById`. Missing rows trigger HTTP 404 before any updates are attempted.</a:t>
            </a:r>
          </a:p>
          <a:p>
            <a:r>
              <a:t>2. **Selective field updates** – `OnSliceService.updateFromDto` copies only non-null DTO fields, upper-casing text values and parsing date fields via `DateUtils`.</a:t>
            </a:r>
          </a:p>
          <a:p>
            <a:r>
              <a:t>3. **Validation** – `DateUtils.convertStringToDate` guards `SliceStartTime` and `InsertTime`; parsing failures return `Status.ERROR` with HTTP 500.</a:t>
            </a:r>
          </a:p>
          <a:p>
            <a:r>
              <a:t>4. **Persistence &amp; Status** – successful saves return HTTP 200 with the refreshed DTO and `Status.FOUND` inferred from the entity; errors surface as `Status.ERROR`.</a:t>
            </a:r>
          </a:p>
          <a:p/>
          <a:p>
            <a:r>
              <a:t>## Data Fields &amp; Transformations</a:t>
            </a:r>
          </a:p>
          <a:p/>
          <a:p>
            <a:r>
              <a:t>| Field | Notes |</a:t>
            </a:r>
          </a:p>
          <a:p>
            <a:r>
              <a:t>| --- | --- |</a:t>
            </a:r>
          </a:p>
          <a:p>
            <a:r>
              <a:t>| `slice`, `puckId`, `runId`, `sliceSourceLot`, `startLot`, `fabWaferId`, `fabSourceLot`, `slicePartname`, `sliceLottype`, `sliceSuplierid` | Converted to upper-case when updated to keep canonical formatting. |</a:t>
            </a:r>
          </a:p>
          <a:p>
            <a:r>
              <a:t>| `sliceStartTime`, `insertTime` | Parsed using `DateUtils`. Invalid formats stop the update with `Status.ERROR`. |</a:t>
            </a:r>
          </a:p>
          <a:p>
            <a:r>
              <a:t>| `puckHeight` | Passed through as-is (floating-point height metric). |</a:t>
            </a:r>
          </a:p>
          <a:p>
            <a:r>
              <a:t>| `globalWaferId` | Stored as provided; used for lookups via `/byglobalwaferid`. |</a:t>
            </a:r>
          </a:p>
          <a:p/>
          <a:p>
            <a:r>
              <a:t>## Status Semantics</a:t>
            </a:r>
          </a:p>
          <a:p/>
          <a:p>
            <a:r>
              <a:t>- `FOUND` – successful read or update; DTO contains populated entity data.</a:t>
            </a:r>
          </a:p>
          <a:p>
            <a:r>
              <a:t>- `NO_DATA` – repository returned empty result set for requested key.</a:t>
            </a:r>
          </a:p>
          <a:p>
            <a:r>
              <a:t>- `ERROR` – exception encountered (parsing, persistence, or unexpected runtime failure).</a:t>
            </a:r>
          </a:p>
          <a:p/>
          <a:p>
            <a:r>
              <a:t>## Regenerating the Diagram</a:t>
            </a:r>
          </a:p>
          <a:p/>
          <a:p>
            <a:r>
              <a:t>Mermaid source lives in `docs/onslice-dataflow.mmd`. After edits run:</a:t>
            </a:r>
          </a:p>
          <a:p/>
          <a:p>
            <a:r>
              <a:t>```bash</a:t>
            </a:r>
          </a:p>
          <a:p>
            <a:r>
              <a:t>jq -Rs '{diagram_source: .}' docs/onslice-dataflow.mmd &gt; /tmp/onslice-dataflow.json</a:t>
            </a:r>
          </a:p>
          <a:p>
            <a:r>
              <a:t>curl -s -H 'Content-Type: application/json' --data @/tmp/onslice-dataflow.json \</a:t>
            </a:r>
          </a:p>
          <a:p>
            <a:r>
              <a:t>  https://kroki.io/mermaid/png --output docs/onslice-dataflow.png</a:t>
            </a:r>
          </a:p>
          <a:p>
            <a:r>
              <a:t>```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ert-overview.png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onlot-dataflow.png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 image: onprod-dataflow.png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Exensio Reference Tables (ERT) — Full-res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Images embedded at full resolution; speaker notes populated from docs/*.md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 DATAFLOW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[Could not render image: onprod-dataflow.png]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 DATAFLOW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[Could not render image: onscribe-dataflow.png]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 DATAFLOW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[Could not render image: onslice-dataflow.png]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What it is**</a:t>
            </a:r>
          </a:p>
          <a:p>
            <a:pPr>
              <a:defRPr sz="1800"/>
            </a:pPr>
            <a:r>
              <a:t>Spring Boot REST layer standardising lot, product, scribe, slice, and wafer-map reference data across test &amp; manufacturing.</a:t>
            </a:r>
          </a:p>
          <a:p>
            <a:pPr>
              <a:defRPr sz="1800"/>
            </a:pPr>
            <a:r>
              <a:t>Oracle/H2-backed cache that fronts slower upstream systems while preserving status provenance.</a:t>
            </a:r>
          </a:p>
          <a:p>
            <a:pPr>
              <a:defRPr sz="1800"/>
            </a:pPr>
            <a:r>
              <a:t>How it works**</a:t>
            </a:r>
          </a:p>
          <a:p>
            <a:pPr>
              <a:defRPr sz="1800"/>
            </a:pPr>
            <a:r>
              <a:t>Controllers normalise input, log traceability, and emit DTOs with `Status` enums (`FOUND`, `NO_DATA`, `ERROR`, `LOTG_MES_LTM_DW`, etc.).</a:t>
            </a:r>
          </a:p>
          <a:p>
            <a:pPr>
              <a:defRPr sz="1800"/>
            </a:pPr>
            <a:r>
              <a:t>Service tier orchestrates repository hits plus conditional enrichment from LotG DB/WS, LTM, Data Warehouse, Torrent/Genesis MES, and VID↔SCRIBE services.</a:t>
            </a:r>
          </a:p>
          <a:p>
            <a:pPr>
              <a:defRPr sz="1800"/>
            </a:pPr>
            <a:r>
              <a:t>Configuration tables (`ON_FAB_CONF`, `ON_SITE_CONF`, `ERT_CONF`) toggle which identifiers to pass, which URLs to call, trimming rules, and how fallbacks (calculated wafer IDs) behave.</a:t>
            </a:r>
          </a:p>
          <a:p>
            <a:pPr>
              <a:defRPr sz="1800"/>
            </a:pPr>
            <a:r>
              <a:t>Key domains &amp; endpoints**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![ERT high-level architecture](ert-overview.png)</a:t>
            </a:r>
          </a:p>
          <a:p>
            <a:pPr>
              <a:defRPr sz="1800"/>
            </a:pPr>
            <a:r>
              <a:t>Spring Boot 2.x application exposing REST endpoints under `/api/**`.</a:t>
            </a:r>
          </a:p>
          <a:p>
            <a:pPr>
              <a:defRPr sz="1800"/>
            </a:pPr>
            <a:r>
              <a:t>Oracle (production) or H2 (local) database stores reference-table entities.</a:t>
            </a:r>
          </a:p>
          <a:p>
            <a:pPr>
              <a:defRPr sz="1800"/>
            </a:pPr>
            <a:r>
              <a:t>Controllers normalise inputs, delegate to domain services, and emit DTOs with status flags.</a:t>
            </a:r>
          </a:p>
          <a:p>
            <a:pPr>
              <a:defRPr sz="1800"/>
            </a:pPr>
            <a:r>
              <a:t>Services enrich data by combining cached records with external systems (LotG, LTM, Data Warehouse, MES, VID↔SCRIBE).</a:t>
            </a:r>
          </a:p>
          <a:p>
            <a:pPr>
              <a:defRPr sz="1800"/>
            </a:pPr>
            <a:r>
              <a:t>Configuration tables (`ON_FAB_CONF`, `ON_SITE_CONF`, `ERT_CONF`, `ON_PROD_CONF`) dictate which integrations fire per fab, data type, or site.</a:t>
            </a:r>
          </a:p>
          <a:p>
            <a:pPr>
              <a:defRPr sz="1800"/>
            </a:pPr>
            <a:r>
              <a:t>| Domain | Primary Endpoints | Responsibilities | Key Entities |</a:t>
            </a:r>
          </a:p>
          <a:p>
            <a:pPr>
              <a:defRPr sz="1800"/>
            </a:pPr>
            <a:r>
              <a:t>| --- | --- | --- | ---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`GET /api/onlot/all` – dumps the local cache (`OnLotRepository.findAll`).</a:t>
            </a:r>
          </a:p>
          <a:p>
            <a:pPr>
              <a:defRPr sz="1800"/>
            </a:pPr>
            <a:r>
              <a:t>`GET /api/onlot/byid/{id}` – returns a single record by surrogate ID.</a:t>
            </a:r>
          </a:p>
          <a:p>
            <a:pPr>
              <a:defRPr sz="1800"/>
            </a:pPr>
            <a:r>
              <a:t>`GET /api/onlot/bylotid/{lotId}` – primary lookup that drives the enrichment workflow documented here.</a:t>
            </a:r>
          </a:p>
          <a:p>
            <a:pPr>
              <a:defRPr sz="1800"/>
            </a:pPr>
            <a:r>
              <a:t>![OnLot data enrichment flow](onlot-dataflow.png)</a:t>
            </a:r>
          </a:p>
          <a:p>
            <a:pPr>
              <a:defRPr sz="1800"/>
            </a:pPr>
            <a:r>
              <a:t>1. **Initial local hit** – attempt `OnLotRepository.findByLot(lotId)`. If `onlyFromDb=true` the method returns here.</a:t>
            </a:r>
          </a:p>
          <a:p>
            <a:pPr>
              <a:defRPr sz="1800"/>
            </a:pPr>
            <a:r>
              <a:t>8. **MES integration** – if `site` is supplied the service loads `ON_SITE_CONF`:</a:t>
            </a:r>
          </a:p>
          <a:p>
            <a:pPr>
              <a:defRPr sz="1800"/>
            </a:pPr>
            <a:r>
              <a:t>`mesType=TORRENT` → `TorrentService.getMesDto` runs the site-specific SQL against the Torrent MES DB, returning lot, product, process, technology, PTI code, and mask set.</a:t>
            </a:r>
          </a:p>
          <a:p>
            <a:pPr>
              <a:defRPr sz="1800"/>
            </a:pPr>
            <a:r>
              <a:t>`mesType=GENESIS` → `GenesisService.getMesDto` calls the Genesis MES service.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`GET /api/onprod/all` – returns every product entry (`OnProdController.all`).</a:t>
            </a:r>
          </a:p>
          <a:p>
            <a:pPr>
              <a:defRPr sz="1800"/>
            </a:pPr>
            <a:r>
              <a:t>`GET /api/onprod/byid/{id}` – loads a record by the internal surrogate key.</a:t>
            </a:r>
          </a:p>
          <a:p>
            <a:pPr>
              <a:defRPr sz="1800"/>
            </a:pPr>
            <a:r>
              <a:t>`GET /api/onprod/byproduct/{product}` – resolves a product by code; the controller normalises input to upper-case before delegating to `OnProdService.findByProduct`.</a:t>
            </a:r>
          </a:p>
          <a:p>
            <a:pPr>
              <a:defRPr sz="1800"/>
            </a:pPr>
            <a:r>
              <a:t>![OnProd runtime data flow](onprod-dataflow.png)</a:t>
            </a:r>
          </a:p>
          <a:p>
            <a:pPr>
              <a:defRPr sz="1800"/>
            </a:pPr>
            <a:r>
              <a:t>1. **Initial lookup** – `OnProdRepository.findByProduct` is checked first.</a:t>
            </a:r>
          </a:p>
          <a:p>
            <a:pPr>
              <a:defRPr sz="1800"/>
            </a:pPr>
            <a:r>
              <a:t>3. **MES integration** – if the referenced site has a record in `ON_SITE_CONF`, the service inspects `mesType`:</a:t>
            </a:r>
          </a:p>
          <a:p>
            <a:pPr>
              <a:defRPr sz="1800"/>
            </a:pPr>
            <a:r>
              <a:t>`GENESIS` → `GenesisService.getMesDto(site, lot)` (SOAP/REST client) fills MES DTO fields.</a:t>
            </a:r>
          </a:p>
          <a:p>
            <a:pPr>
              <a:defRPr sz="1800"/>
            </a:pPr>
            <a:r>
              <a:t>`TORRENT` → `TorrentService.getMesDto(site, lot)` opens a JDBC connection defined by `ON_SITE_CONF` and executes `SQL_LTM_PRODUCT_REPLACEMENT` to retrieve product metadata.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`GET /api/onscribe/all` – dumps every cached record via `OnScribeRepository.findAll`.</a:t>
            </a:r>
          </a:p>
          <a:p>
            <a:pPr>
              <a:defRPr sz="1800"/>
            </a:pPr>
            <a:r>
              <a:t>`GET /api/onscribe/byid/{id}` – loads a specific entity by the surrogate key.</a:t>
            </a:r>
          </a:p>
          <a:p>
            <a:pPr>
              <a:defRPr sz="1800"/>
            </a:pPr>
            <a:r>
              <a:t>`GET /api/onscribe/bylotidandwafernum/{lotId}/{waferNum}` – canonical lookup when only the production lot is known.</a:t>
            </a:r>
          </a:p>
          <a:p>
            <a:pPr>
              <a:defRPr sz="1800"/>
            </a:pPr>
            <a:r>
              <a:t>`GET /api/onscribe/bylotidsandwafernum?lotId&amp;waferNum&amp;mfgLot` – allows callers to supply both the production lot and its manufacturing counterpart.</a:t>
            </a:r>
          </a:p>
          <a:p>
            <a:pPr>
              <a:defRPr sz="1800"/>
            </a:pPr>
            <a:r>
              <a:t>`GET /api/onscribe/byscribeid/{scribeId}` – resolves a VID/lot pair when only the scribe mark is provided.</a:t>
            </a:r>
          </a:p>
          <a:p>
            <a:pPr>
              <a:defRPr sz="1800"/>
            </a:pPr>
            <a:r>
              <a:t>`GET /api/onscribe/bystdfinfo/{lotId}/{waferNum}/{scribeId}` – STDF helper that attempts the scribe lookup first but falls back to a calculated wafer ID when the external call fails.</a:t>
            </a:r>
          </a:p>
          <a:p>
            <a:pPr>
              <a:defRPr sz="1800"/>
            </a:pPr>
            <a:r>
              <a:t>![OnScribe wafer resolution flow](onscribe-dataflow.png)</a:t>
            </a:r>
          </a:p>
          <a:p>
            <a:pPr>
              <a:defRPr sz="1800"/>
            </a:pPr>
            <a:r>
              <a:t>3. **Configuration handshake** – `OnFabConfService.getByFabAndDataTypeOrFabOnly` determines: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Behaviour of the `OnSlice` REST layer and the persistence rules that back slice, puck, and wafer identifiers.</a:t>
            </a:r>
          </a:p>
          <a:p>
            <a:pPr>
              <a:defRPr sz="1800"/>
            </a:pPr>
            <a:r>
              <a:t>`GET /api/onslice/all` – retrieves every cached row through `OnSliceService.findAll` → `OnSliceRepository.findAll`.</a:t>
            </a:r>
          </a:p>
          <a:p>
            <a:pPr>
              <a:defRPr sz="1800"/>
            </a:pPr>
            <a:r>
              <a:t>`GET /api/onslice/byid/{id}` – fetches a record by surrogate key.</a:t>
            </a:r>
          </a:p>
          <a:p>
            <a:pPr>
              <a:defRPr sz="1800"/>
            </a:pPr>
            <a:r>
              <a:t>`GET /api/onslice/byslice/{slice}` – canonical lookup based on the slice identifier.</a:t>
            </a:r>
          </a:p>
          <a:p>
            <a:pPr>
              <a:defRPr sz="1800"/>
            </a:pPr>
            <a:r>
              <a:t>`GET /api/onslice/byglobalwaferid/{globalWaferId}` – resolves a slice when only the global wafer ID is known.</a:t>
            </a:r>
          </a:p>
          <a:p>
            <a:pPr>
              <a:defRPr sz="1800"/>
            </a:pPr>
            <a:r>
              <a:t>`POST /api/onslice/create` – inserts a new record from an `OnSliceDto` payload.</a:t>
            </a:r>
          </a:p>
          <a:p>
            <a:pPr>
              <a:defRPr sz="1800"/>
            </a:pPr>
            <a:r>
              <a:t>`PUT /api/onslice/update/{id}` – updates selected fields of an existing record.</a:t>
            </a:r>
          </a:p>
          <a:p>
            <a:pPr>
              <a:defRPr sz="1800"/>
            </a:pPr>
            <a:r>
              <a:t>![OnSlice controller/service flow](onslice-dataflow.png)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[Could not render image: ert-overview.png]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 DATAFLOW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[Could not render image: onlot-dataflow.png]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