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Exensio Reference Tables (ERT) —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Focused: ExensioRefTables flows and 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 DATAFLOW</a:t>
            </a:r>
          </a:p>
        </p:txBody>
      </p:sp>
      <p:pic>
        <p:nvPicPr>
          <p:cNvPr id="3" name="Picture 2" descr="onlot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63377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 DATAFLOW</a:t>
            </a:r>
          </a:p>
        </p:txBody>
      </p:sp>
      <p:pic>
        <p:nvPicPr>
          <p:cNvPr id="3" name="Picture 2" descr="onprod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79546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 DATAFLOW</a:t>
            </a:r>
          </a:p>
        </p:txBody>
      </p:sp>
      <p:pic>
        <p:nvPicPr>
          <p:cNvPr id="3" name="Picture 2" descr="onscrib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8802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 DATAFLOW</a:t>
            </a:r>
          </a:p>
        </p:txBody>
      </p:sp>
      <p:pic>
        <p:nvPicPr>
          <p:cNvPr id="3" name="Picture 2" descr="onslic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742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LEVEL2 CONFIG</a:t>
            </a:r>
          </a:p>
        </p:txBody>
      </p:sp>
      <p:pic>
        <p:nvPicPr>
          <p:cNvPr id="3" name="Picture 2" descr="onwmap-level2-con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33894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LEVEL2 PRODUCT</a:t>
            </a:r>
          </a:p>
        </p:txBody>
      </p:sp>
      <p:pic>
        <p:nvPicPr>
          <p:cNvPr id="3" name="Picture 2" descr="onwmap-level2-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22164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Title &amp; Context</a:t>
            </a:r>
          </a:p>
          <a:p>
            <a:pPr>
              <a:defRPr sz="1800"/>
            </a:pPr>
            <a:r>
              <a:t>Key flows: OnLot / OnProd / OnScribe / OnSlice / OnWmap</a:t>
            </a:r>
          </a:p>
          <a:p>
            <a:pPr>
              <a:defRPr sz="1800"/>
            </a:pPr>
            <a:r>
              <a:t>Integration overview</a:t>
            </a:r>
          </a:p>
          <a:p>
            <a:pPr>
              <a:defRPr sz="1800"/>
            </a:pPr>
            <a:r>
              <a:t>Operational notes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Exensio Reference Tables (ERT) Web Service — Executive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it is**</a:t>
            </a:r>
          </a:p>
          <a:p>
            <a:pPr>
              <a:defRPr sz="1800"/>
            </a:pPr>
            <a:r>
              <a:t>Spring Boot REST layer standardising lot, product, scribe, slice, and wafer-map reference data across test &amp; manufacturing.</a:t>
            </a:r>
          </a:p>
          <a:p>
            <a:pPr>
              <a:defRPr sz="1800"/>
            </a:pPr>
            <a:r>
              <a:t>Oracle/H2-backed cache that fronts slower upstream systems while preserving status provenance.</a:t>
            </a:r>
          </a:p>
          <a:p>
            <a:pPr>
              <a:defRPr sz="1800"/>
            </a:pPr>
            <a:r>
              <a:t>How it works**</a:t>
            </a:r>
          </a:p>
          <a:p>
            <a:pPr>
              <a:defRPr sz="1800"/>
            </a:pPr>
            <a:r>
              <a:t>Controllers normalise input, log traceability, and emit DTOs with `Status` enums (`FOUND`, `NO_DATA`, `ERROR`, `LOTG_MES_LTM_DW`, etc.).</a:t>
            </a:r>
          </a:p>
          <a:p>
            <a:pPr>
              <a:defRPr sz="1800"/>
            </a:pPr>
            <a:r>
              <a:t>Service tier orchestrates repository hits plus conditional enrichment from LotG DB/WS, LTM, Data Warehouse, Torrent/Genesis MES, and VID↔SCRIBE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Exensio Reference Tables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Top-level view of the Exensio Reference Tables (ERT) web service, covering its REST surface, orchestration services, shared infrastructure, and external data providers.</a:t>
            </a:r>
          </a:p>
          <a:p>
            <a:pPr>
              <a:defRPr sz="1800"/>
            </a:pPr>
            <a:r>
              <a:t>![ERT high-level architecture](ert-overview.png)</a:t>
            </a:r>
          </a:p>
          <a:p>
            <a:pPr>
              <a:defRPr sz="1800"/>
            </a:pPr>
            <a:r>
              <a:t>## Platform Snapshot</a:t>
            </a:r>
          </a:p>
          <a:p>
            <a:pPr>
              <a:defRPr sz="1800"/>
            </a:pPr>
            <a:r>
              <a:t>Spring Boot 2.x application exposing REST endpoints under `/api/**`.</a:t>
            </a:r>
          </a:p>
          <a:p>
            <a:pPr>
              <a:defRPr sz="1800"/>
            </a:pPr>
            <a:r>
              <a:t>Oracle (production) or H2 (local) database stores reference-table entities.</a:t>
            </a:r>
          </a:p>
          <a:p>
            <a:pPr>
              <a:defRPr sz="1800"/>
            </a:pPr>
            <a:r>
              <a:t>Controllers normalise inputs, delegate to domain services, and emit DTOs with status flags.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 Retrieval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Detailed behaviour of the `OnLot` API (`/api/onlot/bylotid`) and the enrichment pipeline that merges LotG, LTM, Data Warehouse, and MES sources before persisting results.</a:t>
            </a:r>
          </a:p>
          <a:p>
            <a:pPr>
              <a:defRPr sz="1800"/>
            </a:pPr>
            <a:r>
              <a:t>## REST Entry Points</a:t>
            </a:r>
          </a:p>
          <a:p>
            <a:pPr>
              <a:defRPr sz="1800"/>
            </a:pPr>
            <a:r>
              <a:t>`GET /api/onlot/all` – dumps the local cache (`OnLotRepository.findAll`).</a:t>
            </a:r>
          </a:p>
          <a:p>
            <a:pPr>
              <a:defRPr sz="1800"/>
            </a:pPr>
            <a:r>
              <a:t>`GET /api/onlot/byid/{id}` – returns a single record by surrogate ID.</a:t>
            </a:r>
          </a:p>
          <a:p>
            <a:pPr>
              <a:defRPr sz="1800"/>
            </a:pPr>
            <a:r>
              <a:t>`GET /api/onlot/bylotid/{lotId}` – primary lookup that drives the enrichment workflow documented here.</a:t>
            </a:r>
          </a:p>
          <a:p>
            <a:pPr>
              <a:defRPr sz="1800"/>
            </a:pPr>
            <a:r>
              <a:t>Each request normalises textual inputs to upper-case and delegates to `OnLotService.findByLotId(lotId, alternateProduct, fab, dataType, site, onlyFromDb=false)`.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 Retrieval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This note explains how `ON_PROD` records are exposed via the REST API and how they are populated when a lot lookup triggers upstream services (Data Warehouse, Torrent, Genesis, LotG) inside `OnLotService`.</a:t>
            </a:r>
          </a:p>
          <a:p>
            <a:pPr>
              <a:defRPr sz="1800"/>
            </a:pPr>
            <a:r>
              <a:t>## REST Endpoints</a:t>
            </a:r>
          </a:p>
          <a:p>
            <a:pPr>
              <a:defRPr sz="1800"/>
            </a:pPr>
            <a:r>
              <a:t>`GET /api/onprod/all` – returns every product entry (`OnProdController.all`).</a:t>
            </a:r>
          </a:p>
          <a:p>
            <a:pPr>
              <a:defRPr sz="1800"/>
            </a:pPr>
            <a:r>
              <a:t>`GET /api/onprod/byid/{id}` – loads a record by the internal surrogate key.</a:t>
            </a:r>
          </a:p>
          <a:p>
            <a:pPr>
              <a:defRPr sz="1800"/>
            </a:pPr>
            <a:r>
              <a:t>`GET /api/onprod/byproduct/{product}` – resolves a product by code; the controller normalises input to upper-case before delegating to `OnProdService.findByProduct`.</a:t>
            </a:r>
          </a:p>
          <a:p>
            <a:pPr>
              <a:defRPr sz="1800"/>
            </a:pPr>
            <a:r>
              <a:t>Each endpoint ultimately uses `OnProdRepository` (Spring Data JPA) for reads. If no entity is found, a DTO is returned with `Status.NO_DATA`.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 Retrieval &amp; Wafer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End-to-end behaviour of the `OnScribe` REST layer and the wafer-identification pipeline that reconciles VID, scribe ID, and calculated wafer IDs using configuration-driven rules.</a:t>
            </a:r>
          </a:p>
          <a:p>
            <a:pPr>
              <a:defRPr sz="1800"/>
            </a:pPr>
            <a:r>
              <a:t>## REST Entry Points</a:t>
            </a:r>
          </a:p>
          <a:p>
            <a:pPr>
              <a:defRPr sz="1800"/>
            </a:pPr>
            <a:r>
              <a:t>`GET /api/onscribe/all` – dumps every cached record via `OnScribeRepository.findAll`.</a:t>
            </a:r>
          </a:p>
          <a:p>
            <a:pPr>
              <a:defRPr sz="1800"/>
            </a:pPr>
            <a:r>
              <a:t>`GET /api/onscribe/byid/{id}` – loads a specific entity by the surrogate key.</a:t>
            </a:r>
          </a:p>
          <a:p>
            <a:pPr>
              <a:defRPr sz="1800"/>
            </a:pPr>
            <a:r>
              <a:t>`GET /api/onscribe/bylotidandwafernum/{lotId}/{waferNum}` – canonical lookup when only the production lot is known.</a:t>
            </a:r>
          </a:p>
          <a:p>
            <a:pPr>
              <a:defRPr sz="1800"/>
            </a:pPr>
            <a:r>
              <a:t>`GET /api/onscribe/bylotidsandwafernum?lotId&amp;waferNum&amp;mfgLot` – allows callers to supply both the production lot and its manufacturing counterpart.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 Retrieval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Behaviour of the `OnSlice` REST layer and the persistence rules that back slice, puck, and wafer identifiers.</a:t>
            </a:r>
          </a:p>
          <a:p>
            <a:pPr>
              <a:defRPr sz="1800"/>
            </a:pPr>
            <a:r>
              <a:t>## REST Entry Points</a:t>
            </a:r>
          </a:p>
          <a:p>
            <a:pPr>
              <a:defRPr sz="1800"/>
            </a:pPr>
            <a:r>
              <a:t>`GET /api/onslice/all` – retrieves every cached row through `OnSliceService.findAll` → `OnSliceRepository.findAll`.</a:t>
            </a:r>
          </a:p>
          <a:p>
            <a:pPr>
              <a:defRPr sz="1800"/>
            </a:pPr>
            <a:r>
              <a:t>`GET /api/onslice/byid/{id}` – fetches a record by surrogate key.</a:t>
            </a:r>
          </a:p>
          <a:p>
            <a:pPr>
              <a:defRPr sz="1800"/>
            </a:pPr>
            <a:r>
              <a:t>`GET /api/onslice/byslice/{slice}` – canonical lookup based on the slice identifier.</a:t>
            </a:r>
          </a:p>
          <a:p>
            <a:pPr>
              <a:defRPr sz="1800"/>
            </a:pPr>
            <a:r>
              <a:t>`GET /api/onslice/byglobalwaferid/{globalWaferId}` – resolves a slice when only the global wafer ID is known.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ERT OVERVIEW</a:t>
            </a:r>
          </a:p>
        </p:txBody>
      </p:sp>
      <p:pic>
        <p:nvPicPr>
          <p:cNvPr id="3" name="Picture 2" descr="ert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12895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