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Exensio REFDB endpoints — data sources to final tables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Focus: ON_LOT, ON_PROD, ON_SCRIBE, ON_SLICE, ON_WMAP (+ PP_LOTPROD context)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OnProd: per-column source precedence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188720"/>
          <a:ext cx="11430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57150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Source precedence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MES.product &gt; DW.PLM.partId &gt; LotG.waferPartAlternateProduct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productVersion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MES.productVersion &gt; existing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MES.family &gt; DW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MES.process &gt; DW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MES.technology &gt; DW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maskSet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MES.maskSet &gt; DW.PLM.MASK_SET</a:t>
                      </a:r>
                    </a:p>
                  </a:txBody>
                  <a:tcPr/>
                </a:tc>
              </a:tr>
              <a:tr h="5715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MES.fab &gt; DW/ LotG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OnScribe: per-column source precedence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188720"/>
          <a:ext cx="11430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653142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Source precedence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waferId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VID→SCRIBE service success &gt; AttributeUtils.calculateWaferId (fallback)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scribeId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VID payload laser-scribe; if onScribeWaferIdEqualsScribeId=true then waferId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From request; production vs manufacturing chosen by OnFabConf.LotIdForOnScribeType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waferNum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From request (validated)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Computed: FOUND | NO_DATA | ERROR; MANUAL not overwritten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insertTime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Set on persist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OnSlice: per-column source precedence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188720"/>
          <a:ext cx="11430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50800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Source precedence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globalWaferId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REFDB existing &gt; eCofA.GWID &gt; guessed from slice (strip dashes/truncate)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puckId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REFDB.PUCK_ID &gt; derived from slice/vendor rules (non-GTAT → puck; GTAT → runId logic)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fabWaferId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 CRLT fab-trace &gt; replace only if missing or CHANGED_WAFERS indicates remap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fabSourceLot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 CRLT source lot &gt; write when missing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sliceOrder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REFDB.SLICE_ORDER &gt; eCofA slice order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sliceLottype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fab-trace lot_type when missing &gt; existing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slicePartname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REFDB.slice_partname &gt; Maine EPI product &gt; existing</a:t>
                      </a:r>
                    </a:p>
                  </a:txBody>
                  <a:tcPr/>
                </a:tc>
              </a:tr>
              <a:tr h="508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sliceStartTime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REFDB; filled by ingestion when CZ2/eCofA/TORRENT supply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OnWmap: per-column source precedence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188720"/>
          <a:ext cx="11430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1143000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Source precedence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idWaferMapConfiguration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Matchup by lot/scribe when available &gt; WMC by config/product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device/product mapping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WMC by device (serviceKey primary) &gt; WMC by product (PCM fallback)</a:t>
                      </a:r>
                    </a:p>
                  </a:txBody>
                  <a:tcPr/>
                </a:tc>
              </a:tr>
              <a:tr h="11430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From WMC payload; cached in ON_WMAP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Endpoint → REFDB tables, columns, and sources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188720"/>
          <a:ext cx="11795760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8940"/>
                <a:gridCol w="2948940"/>
                <a:gridCol w="2948940"/>
                <a:gridCol w="2948940"/>
              </a:tblGrid>
              <a:tr h="679268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Final REFDB 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Key columns populated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Primary sources</a:t>
                      </a:r>
                    </a:p>
                  </a:txBody>
                  <a:tcPr/>
                </a:tc>
              </a:tr>
              <a:tr h="6792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ON_LOT; ON_PROD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lot, mfgLot, product, fab, sourceLot, lotType, maskSet, process, technology, PTI, 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LotG (native+WS), LTM WS (lotType), Data Warehouse (PLM/MfgArea), MES (Torrent/Genesis)</a:t>
                      </a:r>
                    </a:p>
                  </a:txBody>
                  <a:tcPr/>
                </a:tc>
              </a:tr>
              <a:tr h="6792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ON_PROD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product, productVersion, family, process, technology, maskSet, fab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 (Torrent/Genesis), Data Warehouse PLM/MfgArea, LotG</a:t>
                      </a:r>
                    </a:p>
                  </a:txBody>
                  <a:tcPr/>
                </a:tc>
              </a:tr>
              <a:tr h="6792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ON_SCRIBE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lot, waferNum, waferId, scribeId, insertTime,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VID↔SCRIBE services (fab-configured); calculated fallback via AttributeUtils; OnLot cache for sourceLot context</a:t>
                      </a:r>
                    </a:p>
                  </a:txBody>
                  <a:tcPr/>
                </a:tc>
              </a:tr>
              <a:tr h="6792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ON_SLICE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slice, globalWaferId, puckId, runId, sliceSourceLot, startLot, fabWaferId, fabSourceLot, slicePartname, sliceLottype, sliceSupplierId, puckHeight, sliceOrder, sliceStartTime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Primary writes via admin DTO/API; upstream ingestion uses BIWMES+eCofA+TORRENT to populate/maintain rows</a:t>
                      </a:r>
                    </a:p>
                  </a:txBody>
                  <a:tcPr/>
                </a:tc>
              </a:tr>
              <a:tr h="679268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OnWmap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ON_WMAP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idWaferMapConfiguration, product/device mapping, metadata per WMC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Matchup service (by lot/scribe) and WMC service (by config/product) via Caller</a:t>
                      </a:r>
                    </a:p>
                  </a:txBody>
                  <a:tcPr/>
                </a:tc>
              </a:tr>
              <a:tr h="679272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PP_LOTPROD (context)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PP_LOTPROD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lot, product, fab (frontend provenance)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Internal PP_LOTPROD DB exposed via /api/pplotprod/bylotid; consumed by ingestion scripts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OnLot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Sources: LotG (native + WS), LTM WS, Data Warehouse, MES (Torrent/Genesis)</a:t>
            </a:r>
          </a:p>
          <a:p>
            <a:pPr lvl="1">
              <a:defRPr sz="1600"/>
            </a:pPr>
            <a:r>
              <a:t>• Config: ON_FAB_CONF, ON_SITE_CONF, ERT_CONF; trimming/heuristics for JND/Bucheon</a:t>
            </a:r>
          </a:p>
          <a:p>
            <a:pPr lvl="1">
              <a:defRPr sz="1600"/>
            </a:pPr>
            <a:r>
              <a:t>• Final tables: ON_LOT, ON_PROD (persisted when enriched)</a:t>
            </a:r>
          </a:p>
        </p:txBody>
      </p:sp>
      <p:pic>
        <p:nvPicPr>
          <p:cNvPr id="4" name="Picture 3" descr="onlot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5699274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OnProd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 (triggered by OnLot): LotG, Data Warehouse PLM/MfgArea, MES (Torrent/Genesis)</a:t>
            </a:r>
          </a:p>
          <a:p>
            <a:pPr lvl="1">
              <a:defRPr sz="1600"/>
            </a:pPr>
            <a:r>
              <a:t>• Priority: MES overrides DW overrides LotG; alternate product fallback</a:t>
            </a:r>
          </a:p>
          <a:p>
            <a:pPr lvl="1">
              <a:defRPr sz="1600"/>
            </a:pPr>
            <a:r>
              <a:t>• Final table: ON_PROD</a:t>
            </a:r>
          </a:p>
        </p:txBody>
      </p:sp>
      <p:pic>
        <p:nvPicPr>
          <p:cNvPr id="4" name="Picture 3" descr="onprod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4540801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OnScribe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Sources: VID↔SCRIBE services (per fab), OnLot cache, AttributeUtils patterns</a:t>
            </a:r>
          </a:p>
          <a:p>
            <a:pPr lvl="1">
              <a:defRPr sz="1600"/>
            </a:pPr>
            <a:r>
              <a:t>• Config: OnFabConf/ErtConf URLs, result types, onScribeWaferIdEqualsScribeId, waferIdCreationPattern</a:t>
            </a:r>
          </a:p>
          <a:p>
            <a:pPr lvl="1">
              <a:defRPr sz="1600"/>
            </a:pPr>
            <a:r>
              <a:t>• Final table: ON_SCRIBE</a:t>
            </a:r>
          </a:p>
        </p:txBody>
      </p:sp>
      <p:pic>
        <p:nvPicPr>
          <p:cNvPr id="4" name="Picture 3" descr="onscribe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6142725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OnSlice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Sources: Direct repository (no remote), admin writes via DTO create/update</a:t>
            </a:r>
          </a:p>
          <a:p>
            <a:pPr lvl="1">
              <a:defRPr sz="1600"/>
            </a:pPr>
            <a:r>
              <a:t>• Fields: slice, puckId, runId, globalWaferId, fabWaferId, source lots, part/lottype</a:t>
            </a:r>
          </a:p>
          <a:p>
            <a:pPr lvl="1">
              <a:defRPr sz="1600"/>
            </a:pPr>
            <a:r>
              <a:t>• Final table: ON_SLICE</a:t>
            </a:r>
          </a:p>
        </p:txBody>
      </p:sp>
      <p:pic>
        <p:nvPicPr>
          <p:cNvPr id="4" name="Picture 3" descr="onslice-dataflow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8653319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OnWmap (Config)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Sources: Matchup service (MatchupLoader), WMC service via Caller</a:t>
            </a:r>
          </a:p>
          <a:p>
            <a:pPr lvl="1">
              <a:defRPr sz="1600"/>
            </a:pPr>
            <a:r>
              <a:t>• Config resolution: OnFabConf or ErtConf; fetch by configuration ID</a:t>
            </a:r>
          </a:p>
          <a:p>
            <a:pPr lvl="1">
              <a:defRPr sz="1600"/>
            </a:pPr>
            <a:r>
              <a:t>• Final table: ON_WMAP</a:t>
            </a:r>
          </a:p>
        </p:txBody>
      </p:sp>
      <p:pic>
        <p:nvPicPr>
          <p:cNvPr id="4" name="Picture 3" descr="onwmap-level2-confi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1065687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OnWmap (Product)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521208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800" b="1"/>
            </a:pPr>
            <a:r>
              <a:t>Data sources and sink:</a:t>
            </a:r>
          </a:p>
          <a:p>
            <a:pPr lvl="1">
              <a:defRPr sz="1600"/>
            </a:pPr>
            <a:r>
              <a:t>• Sources: WMC by device; primary via serviceKey, secondary fallback by product</a:t>
            </a:r>
          </a:p>
          <a:p>
            <a:pPr lvl="1">
              <a:defRPr sz="1600"/>
            </a:pPr>
            <a:r>
              <a:t>• Config resolution: OnFabConf/ErtConf; cached in repo if found</a:t>
            </a:r>
          </a:p>
          <a:p>
            <a:pPr lvl="1">
              <a:defRPr sz="1600"/>
            </a:pPr>
            <a:r>
              <a:t>• Final table: ON_WMAP</a:t>
            </a:r>
          </a:p>
        </p:txBody>
      </p:sp>
      <p:pic>
        <p:nvPicPr>
          <p:cNvPr id="4" name="Picture 3" descr="onwmap-level2-produ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1097280"/>
            <a:ext cx="1629634" cy="43891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PP_LOTPROD (context)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371600"/>
            <a:ext cx="91440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t>Used by ingestion scripts to resolve source lot and fab via /api/pplotprod/bylotid.</a:t>
            </a:r>
          </a:p>
          <a:p>
            <a:pPr lvl="1"/>
            <a:r>
              <a:t>Source: internal PP_LOTPROD table via Exensio WS endpoint</a:t>
            </a:r>
          </a:p>
          <a:p>
            <a:pPr lvl="1"/>
            <a:r>
              <a:t>Consumers: getCamstarWafer2AssemblyGenealogy.pl, getSnowflakeE142ModuleTrace.pl</a:t>
            </a:r>
          </a:p>
          <a:p>
            <a:pPr lvl="1"/>
            <a:r>
              <a:t>Outputs: lot→product/fab context feeding ON_LOT/ON_PROD usage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OnLot: per-column source precedence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188720"/>
          <a:ext cx="114300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5000"/>
                <a:gridCol w="5715000"/>
              </a:tblGrid>
              <a:tr h="415636"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Column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b="1" sz="1400"/>
                      </a:pPr>
                      <a:r>
                        <a:t>Source precedence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product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MES.product &gt; DW.PLM.partId &gt; LotG.waferPartAlternateProduct &gt; request alternateProduct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MES.fab &gt; LotG.fab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sourceLot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LotG native SQL SOURCE_LOT &gt; LotG WS &gt; adjusted by ON_FAB_CONF.sourceLotAdjustmentPattern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mfgLot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LotG Web Service (foundry/fab lot) &gt; existing (manual preserved)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lotType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LTM Web Service &gt; MES &gt; DW &gt; LotG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maskSet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MES.maskSet &gt; DW.PLM.MASK_SET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MES.process &gt; DW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MES.technology &gt; DW</a:t>
                      </a:r>
                    </a:p>
                  </a:txBody>
                  <a:tcPr/>
                </a:tc>
              </a:tr>
              <a:tr h="415636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PTI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MES.PTI_CODE (if configured) &gt; existing</a:t>
                      </a:r>
                    </a:p>
                  </a:txBody>
                  <a:tcPr/>
                </a:tc>
              </a:tr>
              <a:tr h="41564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family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MES.family &gt; DW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