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REFDB endpoints — data sources to final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Focus: ON_LOT, ON_PROD, ON_SCRIBE, ON_SLICE, ON_WMAP (+ PP_LOTPROD context)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LotG (native + WS), LTM WS, Data Warehouse, MES (Torrent/Genesis)</a:t>
            </a:r>
          </a:p>
          <a:p>
            <a:pPr lvl="1">
              <a:defRPr sz="1600"/>
            </a:pPr>
            <a:r>
              <a:t>• Config: ON_FAB_CONF, ON_SITE_CONF, ERT_CONF; trimming/heuristics for JND/Bucheon</a:t>
            </a:r>
          </a:p>
          <a:p>
            <a:pPr lvl="1">
              <a:defRPr sz="1600"/>
            </a:pPr>
            <a:r>
              <a:t>• Final tables: ON_LOT, ON_PROD (persisted when enriched)</a:t>
            </a:r>
          </a:p>
        </p:txBody>
      </p:sp>
      <p:pic>
        <p:nvPicPr>
          <p:cNvPr id="4" name="Picture 3" descr="onlot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569927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 (triggered by OnLot): LotG, Data Warehouse PLM/MfgArea, MES (Torrent/Genesis)</a:t>
            </a:r>
          </a:p>
          <a:p>
            <a:pPr lvl="1">
              <a:defRPr sz="1600"/>
            </a:pPr>
            <a:r>
              <a:t>• Priority: MES overrides DW overrides LotG; alternate product fallback</a:t>
            </a:r>
          </a:p>
          <a:p>
            <a:pPr lvl="1">
              <a:defRPr sz="1600"/>
            </a:pPr>
            <a:r>
              <a:t>• Final table: ON_PROD</a:t>
            </a:r>
          </a:p>
        </p:txBody>
      </p:sp>
      <p:pic>
        <p:nvPicPr>
          <p:cNvPr id="4" name="Picture 3" descr="onprod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4540801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VID↔SCRIBE services (per fab), OnLot cache, AttributeUtils patterns</a:t>
            </a:r>
          </a:p>
          <a:p>
            <a:pPr lvl="1">
              <a:defRPr sz="1600"/>
            </a:pPr>
            <a:r>
              <a:t>• Config: OnFabConf/ErtConf URLs, result types, onScribeWaferIdEqualsScribeId, waferIdCreationPattern</a:t>
            </a:r>
          </a:p>
          <a:p>
            <a:pPr lvl="1">
              <a:defRPr sz="1600"/>
            </a:pPr>
            <a:r>
              <a:t>• Final table: ON_SCRIBE</a:t>
            </a:r>
          </a:p>
        </p:txBody>
      </p:sp>
      <p:pic>
        <p:nvPicPr>
          <p:cNvPr id="4" name="Picture 3" descr="onscrib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614272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Direct repository (no remote), admin writes via DTO create/update</a:t>
            </a:r>
          </a:p>
          <a:p>
            <a:pPr lvl="1">
              <a:defRPr sz="1600"/>
            </a:pPr>
            <a:r>
              <a:t>• Fields: slice, puckId, runId, globalWaferId, fabWaferId, source lots, part/lottype</a:t>
            </a:r>
          </a:p>
          <a:p>
            <a:pPr lvl="1">
              <a:defRPr sz="1600"/>
            </a:pPr>
            <a:r>
              <a:t>• Final table: ON_SLICE</a:t>
            </a:r>
          </a:p>
        </p:txBody>
      </p:sp>
      <p:pic>
        <p:nvPicPr>
          <p:cNvPr id="4" name="Picture 3" descr="onslic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865331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(Config)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Matchup service (MatchupLoader), WMC service via Caller</a:t>
            </a:r>
          </a:p>
          <a:p>
            <a:pPr lvl="1">
              <a:defRPr sz="1600"/>
            </a:pPr>
            <a:r>
              <a:t>• Config resolution: OnFabConf or ErtConf; fetch by configuration ID</a:t>
            </a:r>
          </a:p>
          <a:p>
            <a:pPr lvl="1">
              <a:defRPr sz="1600"/>
            </a:pPr>
            <a:r>
              <a:t>• Final table: ON_WMAP</a:t>
            </a:r>
          </a:p>
        </p:txBody>
      </p:sp>
      <p:pic>
        <p:nvPicPr>
          <p:cNvPr id="4" name="Picture 3" descr="onwmap-level2-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10656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(Product)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WMC by device; primary via serviceKey, secondary fallback by product</a:t>
            </a:r>
          </a:p>
          <a:p>
            <a:pPr lvl="1">
              <a:defRPr sz="1600"/>
            </a:pPr>
            <a:r>
              <a:t>• Config resolution: OnFabConf/ErtConf; cached in repo if found</a:t>
            </a:r>
          </a:p>
          <a:p>
            <a:pPr lvl="1">
              <a:defRPr sz="1600"/>
            </a:pPr>
            <a:r>
              <a:t>• Final table: ON_WMAP</a:t>
            </a:r>
          </a:p>
        </p:txBody>
      </p:sp>
      <p:pic>
        <p:nvPicPr>
          <p:cNvPr id="4" name="Picture 3" descr="onwmap-level2-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162963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PP_LOTPROD (context)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Used by ingestion scripts to resolve source lot and fab via /api/pplotprod/bylotid.</a:t>
            </a:r>
          </a:p>
          <a:p>
            <a:pPr lvl="1"/>
            <a:r>
              <a:t>Source: internal PP_LOTPROD table via Exensio WS endpoint</a:t>
            </a:r>
          </a:p>
          <a:p>
            <a:pPr lvl="1"/>
            <a:r>
              <a:t>Consumers: getCamstarWafer2AssemblyGenealogy.pl, getSnowflakeE142ModuleTrace.pl</a:t>
            </a:r>
          </a:p>
          <a:p>
            <a:pPr lvl="1"/>
            <a:r>
              <a:t>Outputs: lot→product/fab context feeding ON_LOT/ON_PROD usage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