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Exensio REFDB endpoints — data sources to final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Focus: ON_LOT, ON_PROD, ON_SCRIBE, ON_SLICE, ON_WMAP (+ PP_LOTPROD context)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LotG (native + WS), LTM WS, Data Warehouse, MES (Torrent/Genesis)</a:t>
            </a:r>
          </a:p>
          <a:p>
            <a:pPr lvl="1">
              <a:defRPr sz="1600"/>
            </a:pPr>
            <a:r>
              <a:t>• Config: ON_FAB_CONF, ON_SITE_CONF, ERT_CONF; trimming/heuristics for JND/Bucheon</a:t>
            </a:r>
          </a:p>
          <a:p>
            <a:pPr lvl="1">
              <a:defRPr sz="1600"/>
            </a:pPr>
            <a:r>
              <a:t>• Final tables: ON_LOT, ON_PROD (persisted when enriched)</a:t>
            </a:r>
          </a:p>
        </p:txBody>
      </p:sp>
      <p:pic>
        <p:nvPicPr>
          <p:cNvPr id="4" name="Picture 3" descr="onlot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5699274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 (triggered by OnLot): LotG, Data Warehouse PLM/MfgArea, MES (Torrent/Genesis)</a:t>
            </a:r>
          </a:p>
          <a:p>
            <a:pPr lvl="1">
              <a:defRPr sz="1600"/>
            </a:pPr>
            <a:r>
              <a:t>• Priority: MES overrides DW overrides LotG; alternate product fallback</a:t>
            </a:r>
          </a:p>
          <a:p>
            <a:pPr lvl="1">
              <a:defRPr sz="1600"/>
            </a:pPr>
            <a:r>
              <a:t>• Final table: ON_PROD</a:t>
            </a:r>
          </a:p>
        </p:txBody>
      </p:sp>
      <p:pic>
        <p:nvPicPr>
          <p:cNvPr id="4" name="Picture 3" descr="onprod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4540801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VID↔SCRIBE services (per fab), OnLot cache, AttributeUtils patterns</a:t>
            </a:r>
          </a:p>
          <a:p>
            <a:pPr lvl="1">
              <a:defRPr sz="1600"/>
            </a:pPr>
            <a:r>
              <a:t>• Config: OnFabConf/ErtConf URLs, result types, onScribeWaferIdEqualsScribeId, waferIdCreationPattern</a:t>
            </a:r>
          </a:p>
          <a:p>
            <a:pPr lvl="1">
              <a:defRPr sz="1600"/>
            </a:pPr>
            <a:r>
              <a:t>• Final table: ON_SCRIBE</a:t>
            </a:r>
          </a:p>
        </p:txBody>
      </p:sp>
      <p:pic>
        <p:nvPicPr>
          <p:cNvPr id="4" name="Picture 3" descr="onscrib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614272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Direct repository (no remote), admin writes via DTO create/update</a:t>
            </a:r>
          </a:p>
          <a:p>
            <a:pPr lvl="1">
              <a:defRPr sz="1600"/>
            </a:pPr>
            <a:r>
              <a:t>• Fields: slice, puckId, runId, globalWaferId, fabWaferId, source lots, part/lottype</a:t>
            </a:r>
          </a:p>
          <a:p>
            <a:pPr lvl="1">
              <a:defRPr sz="1600"/>
            </a:pPr>
            <a:r>
              <a:t>• Final table: ON_SLICE</a:t>
            </a:r>
          </a:p>
        </p:txBody>
      </p:sp>
      <p:pic>
        <p:nvPicPr>
          <p:cNvPr id="4" name="Picture 3" descr="onslic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8653319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(Config)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Matchup service (MatchupLoader), WMC service via Caller</a:t>
            </a:r>
          </a:p>
          <a:p>
            <a:pPr lvl="1">
              <a:defRPr sz="1600"/>
            </a:pPr>
            <a:r>
              <a:t>• Config resolution: OnFabConf or ErtConf; fetch by configuration ID</a:t>
            </a:r>
          </a:p>
          <a:p>
            <a:pPr lvl="1">
              <a:defRPr sz="1600"/>
            </a:pPr>
            <a:r>
              <a:t>• Final table: ON_WMAP</a:t>
            </a:r>
          </a:p>
        </p:txBody>
      </p:sp>
      <p:pic>
        <p:nvPicPr>
          <p:cNvPr id="4" name="Picture 3" descr="onwmap-level2-con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106568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(Product)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WMC by device; primary via serviceKey, secondary fallback by product</a:t>
            </a:r>
          </a:p>
          <a:p>
            <a:pPr lvl="1">
              <a:defRPr sz="1600"/>
            </a:pPr>
            <a:r>
              <a:t>• Config resolution: OnFabConf/ErtConf; cached in repo if found</a:t>
            </a:r>
          </a:p>
          <a:p>
            <a:pPr lvl="1">
              <a:defRPr sz="1600"/>
            </a:pPr>
            <a:r>
              <a:t>• Final table: ON_WMAP</a:t>
            </a:r>
          </a:p>
        </p:txBody>
      </p:sp>
      <p:pic>
        <p:nvPicPr>
          <p:cNvPr id="4" name="Picture 3" descr="onwmap-level2-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1629634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PP_LOTPROD (context)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Used by ingestion scripts to resolve source lot and fab via /api/pplotprod/bylotid.</a:t>
            </a:r>
          </a:p>
          <a:p>
            <a:pPr lvl="1"/>
            <a:r>
              <a:t>Source: internal PP_LOTPROD table via Exensio WS endpoint</a:t>
            </a:r>
          </a:p>
          <a:p>
            <a:pPr lvl="1"/>
            <a:r>
              <a:t>Consumers: getCamstarWafer2AssemblyGenealogy.pl, getSnowflakeE142ModuleTrace.pl</a:t>
            </a:r>
          </a:p>
          <a:p>
            <a:pPr lvl="1"/>
            <a:r>
              <a:t>Outputs: lot→product/fab context feeding ON_LOT/ON_PROD usage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 → REFDB tables, columns, and sources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188720"/>
          <a:ext cx="1179576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940"/>
                <a:gridCol w="2948940"/>
                <a:gridCol w="2948940"/>
                <a:gridCol w="2948940"/>
              </a:tblGrid>
              <a:tr h="679268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Final REFDB 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Key columns populated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Primary sources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ON_LOT; ON_PROD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lot, mfgLot, product, fab, sourceLot, lotType, maskSet, process, technology, PTI,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LotG (native+WS), LTM WS (lotType), Data Warehouse (PLM/MfgArea), MES (Torrent/Genesis)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product, productVersion, family, process, technology, maskSet, fab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 (Torrent/Genesis), Data Warehouse PLM/MfgArea, LotG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lot, waferNum, waferId, scribeId, insertTime,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VID↔SCRIBE services (fab-configured); calculated fallback via AttributeUtils; OnLot cache for sourceLot context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slice, globalWaferId, puckId, runId, sliceSourceLot, startLot, fabWaferId, fabSourceLot, slicePartname, sliceLottype, sliceSupplierId, puckHeight, sliceOrder, sliceStartTime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Primary writes via admin DTO/API; upstream ingestion uses BIWMES+eCofA+TORRENT to populate/maintain rows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OnWmap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ON_WMAP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idWaferMapConfiguration, product/device mapping, metadata per WMC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Matchup service (by lot/scribe) and WMC service (by config/product) via Caller</a:t>
                      </a:r>
                    </a:p>
                  </a:txBody>
                  <a:tcPr/>
                </a:tc>
              </a:tr>
              <a:tr h="67927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PP_LOTPROD (context)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PP_LOTPROD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lot, product, fab (frontend provenance)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Internal PP_LOTPROD DB exposed via /api/pplotprod/bylotid; consumed by ingestion scripts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