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3"/>
  </p:normalViewPr>
  <p:slideViewPr>
    <p:cSldViewPr snapToGrid="0" snapToObjects="1">
      <p:cViewPr>
        <p:scale>
          <a:sx n="114" d="100"/>
          <a:sy n="114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83FE2-1CD0-D14C-86BB-E8EEDE18D87F}" type="datetimeFigureOut">
              <a:rPr lang="en-US" smtClean="0"/>
              <a:t>4/17/21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91974-2C60-B74D-9430-23D0A451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36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91974-2C60-B74D-9430-23D0A451A3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4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BD28-2840-D340-BA69-F82C22C09D8A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6B61-27FF-C248-A23A-546E097BC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0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BD28-2840-D340-BA69-F82C22C09D8A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6B61-27FF-C248-A23A-546E097BC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7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BD28-2840-D340-BA69-F82C22C09D8A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6B61-27FF-C248-A23A-546E097BC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9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BD28-2840-D340-BA69-F82C22C09D8A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6B61-27FF-C248-A23A-546E097BC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4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BD28-2840-D340-BA69-F82C22C09D8A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6B61-27FF-C248-A23A-546E097BC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BD28-2840-D340-BA69-F82C22C09D8A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6B61-27FF-C248-A23A-546E097BC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3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BD28-2840-D340-BA69-F82C22C09D8A}" type="datetimeFigureOut">
              <a:rPr lang="en-US" smtClean="0"/>
              <a:t>4/17/21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6B61-27FF-C248-A23A-546E097BC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0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BD28-2840-D340-BA69-F82C22C09D8A}" type="datetimeFigureOut">
              <a:rPr lang="en-US" smtClean="0"/>
              <a:t>4/17/21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6B61-27FF-C248-A23A-546E097BC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BD28-2840-D340-BA69-F82C22C09D8A}" type="datetimeFigureOut">
              <a:rPr lang="en-US" smtClean="0"/>
              <a:t>4/17/21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6B61-27FF-C248-A23A-546E097BC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6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BD28-2840-D340-BA69-F82C22C09D8A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6B61-27FF-C248-A23A-546E097BC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9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BD28-2840-D340-BA69-F82C22C09D8A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6B61-27FF-C248-A23A-546E097BC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4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BBD28-2840-D340-BA69-F82C22C09D8A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26B61-27FF-C248-A23A-546E097BC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8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B3C6F3-2747-1849-A746-8068B049E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58" y="1667184"/>
            <a:ext cx="8574447" cy="443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2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B3C6F3-2747-1849-A746-8068B049E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58" y="1667184"/>
            <a:ext cx="8574447" cy="443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5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301A024-6FEA-E04C-BE9C-D1AC72AAD6E6}"/>
              </a:ext>
            </a:extLst>
          </p:cNvPr>
          <p:cNvSpPr/>
          <p:nvPr/>
        </p:nvSpPr>
        <p:spPr>
          <a:xfrm>
            <a:off x="4213654" y="3768811"/>
            <a:ext cx="1631092" cy="1631092"/>
          </a:xfrm>
          <a:prstGeom prst="ellipse">
            <a:avLst/>
          </a:prstGeom>
          <a:solidFill>
            <a:schemeClr val="accent4">
              <a:lumMod val="40000"/>
              <a:lumOff val="60000"/>
              <a:alpha val="34852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321B02-2B74-0A42-81CA-89A96C23C81F}"/>
              </a:ext>
            </a:extLst>
          </p:cNvPr>
          <p:cNvSpPr/>
          <p:nvPr/>
        </p:nvSpPr>
        <p:spPr>
          <a:xfrm>
            <a:off x="3377514" y="3775478"/>
            <a:ext cx="1631092" cy="1631092"/>
          </a:xfrm>
          <a:prstGeom prst="ellipse">
            <a:avLst/>
          </a:prstGeom>
          <a:solidFill>
            <a:schemeClr val="accent4">
              <a:lumMod val="40000"/>
              <a:lumOff val="60000"/>
              <a:alpha val="34852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e 2">
            <a:extLst>
              <a:ext uri="{FF2B5EF4-FFF2-40B4-BE49-F238E27FC236}">
                <a16:creationId xmlns:a16="http://schemas.microsoft.com/office/drawing/2014/main" id="{3780329F-788B-DD4F-A62D-6BB2EAC1C2CB}"/>
              </a:ext>
            </a:extLst>
          </p:cNvPr>
          <p:cNvSpPr/>
          <p:nvPr/>
        </p:nvSpPr>
        <p:spPr>
          <a:xfrm>
            <a:off x="5008606" y="3762144"/>
            <a:ext cx="1618735" cy="1618735"/>
          </a:xfrm>
          <a:prstGeom prst="pie">
            <a:avLst>
              <a:gd name="adj1" fmla="val 0"/>
              <a:gd name="adj2" fmla="val 14777837"/>
            </a:avLst>
          </a:prstGeom>
          <a:solidFill>
            <a:schemeClr val="accent4">
              <a:lumMod val="40000"/>
              <a:lumOff val="60000"/>
              <a:alpha val="34852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DFC6DCC-F178-BF4F-967D-D5D1FD7AFB8C}"/>
              </a:ext>
            </a:extLst>
          </p:cNvPr>
          <p:cNvSpPr/>
          <p:nvPr/>
        </p:nvSpPr>
        <p:spPr>
          <a:xfrm>
            <a:off x="5659268" y="2644346"/>
            <a:ext cx="3571229" cy="2162432"/>
          </a:xfrm>
          <a:custGeom>
            <a:avLst/>
            <a:gdLst>
              <a:gd name="connsiteX0" fmla="*/ 1890710 w 3571229"/>
              <a:gd name="connsiteY0" fmla="*/ 0 h 2162432"/>
              <a:gd name="connsiteX1" fmla="*/ 1927781 w 3571229"/>
              <a:gd name="connsiteY1" fmla="*/ 12357 h 2162432"/>
              <a:gd name="connsiteX2" fmla="*/ 2001921 w 3571229"/>
              <a:gd name="connsiteY2" fmla="*/ 37070 h 2162432"/>
              <a:gd name="connsiteX3" fmla="*/ 2026635 w 3571229"/>
              <a:gd name="connsiteY3" fmla="*/ 111211 h 2162432"/>
              <a:gd name="connsiteX4" fmla="*/ 2051348 w 3571229"/>
              <a:gd name="connsiteY4" fmla="*/ 222422 h 2162432"/>
              <a:gd name="connsiteX5" fmla="*/ 2298483 w 3571229"/>
              <a:gd name="connsiteY5" fmla="*/ 222422 h 2162432"/>
              <a:gd name="connsiteX6" fmla="*/ 2768040 w 3571229"/>
              <a:gd name="connsiteY6" fmla="*/ 605481 h 2162432"/>
              <a:gd name="connsiteX7" fmla="*/ 3571229 w 3571229"/>
              <a:gd name="connsiteY7" fmla="*/ 593124 h 2162432"/>
              <a:gd name="connsiteX8" fmla="*/ 3571229 w 3571229"/>
              <a:gd name="connsiteY8" fmla="*/ 1087395 h 2162432"/>
              <a:gd name="connsiteX9" fmla="*/ 2199629 w 3571229"/>
              <a:gd name="connsiteY9" fmla="*/ 1161535 h 2162432"/>
              <a:gd name="connsiteX10" fmla="*/ 2187273 w 3571229"/>
              <a:gd name="connsiteY10" fmla="*/ 1161535 h 2162432"/>
              <a:gd name="connsiteX11" fmla="*/ 2113132 w 3571229"/>
              <a:gd name="connsiteY11" fmla="*/ 1198605 h 2162432"/>
              <a:gd name="connsiteX12" fmla="*/ 2113132 w 3571229"/>
              <a:gd name="connsiteY12" fmla="*/ 1334530 h 2162432"/>
              <a:gd name="connsiteX13" fmla="*/ 2162559 w 3571229"/>
              <a:gd name="connsiteY13" fmla="*/ 1408670 h 2162432"/>
              <a:gd name="connsiteX14" fmla="*/ 2162559 w 3571229"/>
              <a:gd name="connsiteY14" fmla="*/ 1532238 h 2162432"/>
              <a:gd name="connsiteX15" fmla="*/ 2137846 w 3571229"/>
              <a:gd name="connsiteY15" fmla="*/ 1569308 h 2162432"/>
              <a:gd name="connsiteX16" fmla="*/ 2100775 w 3571229"/>
              <a:gd name="connsiteY16" fmla="*/ 1594022 h 2162432"/>
              <a:gd name="connsiteX17" fmla="*/ 2063705 w 3571229"/>
              <a:gd name="connsiteY17" fmla="*/ 1754659 h 2162432"/>
              <a:gd name="connsiteX18" fmla="*/ 2088418 w 3571229"/>
              <a:gd name="connsiteY18" fmla="*/ 1791730 h 2162432"/>
              <a:gd name="connsiteX19" fmla="*/ 2113132 w 3571229"/>
              <a:gd name="connsiteY19" fmla="*/ 1828800 h 2162432"/>
              <a:gd name="connsiteX20" fmla="*/ 2187273 w 3571229"/>
              <a:gd name="connsiteY20" fmla="*/ 1940011 h 2162432"/>
              <a:gd name="connsiteX21" fmla="*/ 2199629 w 3571229"/>
              <a:gd name="connsiteY21" fmla="*/ 2014151 h 2162432"/>
              <a:gd name="connsiteX22" fmla="*/ 2162559 w 3571229"/>
              <a:gd name="connsiteY22" fmla="*/ 2137719 h 2162432"/>
              <a:gd name="connsiteX23" fmla="*/ 2125489 w 3571229"/>
              <a:gd name="connsiteY23" fmla="*/ 2150076 h 2162432"/>
              <a:gd name="connsiteX24" fmla="*/ 1853640 w 3571229"/>
              <a:gd name="connsiteY24" fmla="*/ 2162432 h 2162432"/>
              <a:gd name="connsiteX25" fmla="*/ 1816570 w 3571229"/>
              <a:gd name="connsiteY25" fmla="*/ 2150076 h 2162432"/>
              <a:gd name="connsiteX26" fmla="*/ 1742429 w 3571229"/>
              <a:gd name="connsiteY26" fmla="*/ 2125362 h 2162432"/>
              <a:gd name="connsiteX27" fmla="*/ 1680646 w 3571229"/>
              <a:gd name="connsiteY27" fmla="*/ 2113005 h 2162432"/>
              <a:gd name="connsiteX28" fmla="*/ 1594148 w 3571229"/>
              <a:gd name="connsiteY28" fmla="*/ 2088292 h 2162432"/>
              <a:gd name="connsiteX29" fmla="*/ 1421154 w 3571229"/>
              <a:gd name="connsiteY29" fmla="*/ 2063578 h 2162432"/>
              <a:gd name="connsiteX30" fmla="*/ 1359370 w 3571229"/>
              <a:gd name="connsiteY30" fmla="*/ 2051222 h 2162432"/>
              <a:gd name="connsiteX31" fmla="*/ 1025737 w 3571229"/>
              <a:gd name="connsiteY31" fmla="*/ 2038865 h 2162432"/>
              <a:gd name="connsiteX32" fmla="*/ 902170 w 3571229"/>
              <a:gd name="connsiteY32" fmla="*/ 2051222 h 2162432"/>
              <a:gd name="connsiteX33" fmla="*/ 778602 w 3571229"/>
              <a:gd name="connsiteY33" fmla="*/ 2075935 h 2162432"/>
              <a:gd name="connsiteX34" fmla="*/ 469683 w 3571229"/>
              <a:gd name="connsiteY34" fmla="*/ 2088292 h 2162432"/>
              <a:gd name="connsiteX35" fmla="*/ 432613 w 3571229"/>
              <a:gd name="connsiteY35" fmla="*/ 2075935 h 2162432"/>
              <a:gd name="connsiteX36" fmla="*/ 358473 w 3571229"/>
              <a:gd name="connsiteY36" fmla="*/ 2051222 h 2162432"/>
              <a:gd name="connsiteX37" fmla="*/ 284332 w 3571229"/>
              <a:gd name="connsiteY37" fmla="*/ 2026508 h 2162432"/>
              <a:gd name="connsiteX38" fmla="*/ 210191 w 3571229"/>
              <a:gd name="connsiteY38" fmla="*/ 2001795 h 2162432"/>
              <a:gd name="connsiteX39" fmla="*/ 185478 w 3571229"/>
              <a:gd name="connsiteY39" fmla="*/ 1964724 h 2162432"/>
              <a:gd name="connsiteX40" fmla="*/ 111337 w 3571229"/>
              <a:gd name="connsiteY40" fmla="*/ 1915297 h 2162432"/>
              <a:gd name="connsiteX41" fmla="*/ 98981 w 3571229"/>
              <a:gd name="connsiteY41" fmla="*/ 1878227 h 2162432"/>
              <a:gd name="connsiteX42" fmla="*/ 61910 w 3571229"/>
              <a:gd name="connsiteY42" fmla="*/ 1668162 h 2162432"/>
              <a:gd name="connsiteX43" fmla="*/ 49554 w 3571229"/>
              <a:gd name="connsiteY43" fmla="*/ 1631092 h 2162432"/>
              <a:gd name="connsiteX44" fmla="*/ 12483 w 3571229"/>
              <a:gd name="connsiteY44" fmla="*/ 1519881 h 2162432"/>
              <a:gd name="connsiteX45" fmla="*/ 12483 w 3571229"/>
              <a:gd name="connsiteY45" fmla="*/ 1285103 h 2162432"/>
              <a:gd name="connsiteX46" fmla="*/ 144290 w 3571229"/>
              <a:gd name="connsiteY46" fmla="*/ 1256758 h 2162432"/>
              <a:gd name="connsiteX47" fmla="*/ 144290 w 3571229"/>
              <a:gd name="connsiteY47" fmla="*/ 1346886 h 2162432"/>
              <a:gd name="connsiteX48" fmla="*/ 556181 w 3571229"/>
              <a:gd name="connsiteY48" fmla="*/ 1346886 h 2162432"/>
              <a:gd name="connsiteX49" fmla="*/ 556181 w 3571229"/>
              <a:gd name="connsiteY49" fmla="*/ 1828800 h 2162432"/>
              <a:gd name="connsiteX50" fmla="*/ 1058688 w 3571229"/>
              <a:gd name="connsiteY50" fmla="*/ 1828800 h 2162432"/>
              <a:gd name="connsiteX51" fmla="*/ 1058688 w 3571229"/>
              <a:gd name="connsiteY51" fmla="*/ 1908630 h 2162432"/>
              <a:gd name="connsiteX52" fmla="*/ 1837164 w 3571229"/>
              <a:gd name="connsiteY52" fmla="*/ 1908630 h 2162432"/>
              <a:gd name="connsiteX53" fmla="*/ 1837164 w 3571229"/>
              <a:gd name="connsiteY53" fmla="*/ 1241855 h 2162432"/>
              <a:gd name="connsiteX54" fmla="*/ 1927781 w 3571229"/>
              <a:gd name="connsiteY54" fmla="*/ 1241855 h 2162432"/>
              <a:gd name="connsiteX55" fmla="*/ 1927781 w 3571229"/>
              <a:gd name="connsiteY55" fmla="*/ 127687 h 2162432"/>
              <a:gd name="connsiteX56" fmla="*/ 1149305 w 3571229"/>
              <a:gd name="connsiteY56" fmla="*/ 127687 h 2162432"/>
              <a:gd name="connsiteX57" fmla="*/ 1149305 w 3571229"/>
              <a:gd name="connsiteY57" fmla="*/ 172995 h 2162432"/>
              <a:gd name="connsiteX58" fmla="*/ 1124591 w 3571229"/>
              <a:gd name="connsiteY58" fmla="*/ 98854 h 2162432"/>
              <a:gd name="connsiteX59" fmla="*/ 1223446 w 3571229"/>
              <a:gd name="connsiteY59" fmla="*/ 61784 h 2162432"/>
              <a:gd name="connsiteX60" fmla="*/ 1705359 w 3571229"/>
              <a:gd name="connsiteY60" fmla="*/ 49427 h 2162432"/>
              <a:gd name="connsiteX61" fmla="*/ 1742429 w 3571229"/>
              <a:gd name="connsiteY61" fmla="*/ 37070 h 2162432"/>
              <a:gd name="connsiteX62" fmla="*/ 1816570 w 3571229"/>
              <a:gd name="connsiteY62" fmla="*/ 12357 h 2162432"/>
              <a:gd name="connsiteX63" fmla="*/ 1890710 w 3571229"/>
              <a:gd name="connsiteY63" fmla="*/ 0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3571229" h="2162432">
                <a:moveTo>
                  <a:pt x="1890710" y="0"/>
                </a:moveTo>
                <a:lnTo>
                  <a:pt x="1927781" y="12357"/>
                </a:lnTo>
                <a:lnTo>
                  <a:pt x="2001921" y="37070"/>
                </a:lnTo>
                <a:cubicBezTo>
                  <a:pt x="2026635" y="45308"/>
                  <a:pt x="2019923" y="86040"/>
                  <a:pt x="2026635" y="111211"/>
                </a:cubicBezTo>
                <a:cubicBezTo>
                  <a:pt x="2036420" y="147903"/>
                  <a:pt x="2043110" y="185352"/>
                  <a:pt x="2051348" y="222422"/>
                </a:cubicBezTo>
                <a:lnTo>
                  <a:pt x="2298483" y="222422"/>
                </a:lnTo>
                <a:lnTo>
                  <a:pt x="2768040" y="605481"/>
                </a:lnTo>
                <a:lnTo>
                  <a:pt x="3571229" y="593124"/>
                </a:lnTo>
                <a:lnTo>
                  <a:pt x="3571229" y="1087395"/>
                </a:lnTo>
                <a:lnTo>
                  <a:pt x="2199629" y="1161535"/>
                </a:lnTo>
                <a:cubicBezTo>
                  <a:pt x="2195510" y="1161535"/>
                  <a:pt x="2191269" y="1160536"/>
                  <a:pt x="2187273" y="1161535"/>
                </a:cubicBezTo>
                <a:cubicBezTo>
                  <a:pt x="2172246" y="1165292"/>
                  <a:pt x="2119843" y="1181827"/>
                  <a:pt x="2113132" y="1198605"/>
                </a:cubicBezTo>
                <a:cubicBezTo>
                  <a:pt x="2085187" y="1268467"/>
                  <a:pt x="2095754" y="1282397"/>
                  <a:pt x="2113132" y="1334530"/>
                </a:cubicBezTo>
                <a:cubicBezTo>
                  <a:pt x="2113132" y="1334530"/>
                  <a:pt x="2151897" y="1380948"/>
                  <a:pt x="2162559" y="1408670"/>
                </a:cubicBezTo>
                <a:cubicBezTo>
                  <a:pt x="2179856" y="1453643"/>
                  <a:pt x="2182741" y="1491874"/>
                  <a:pt x="2162559" y="1532238"/>
                </a:cubicBezTo>
                <a:cubicBezTo>
                  <a:pt x="2155918" y="1545521"/>
                  <a:pt x="2146084" y="1556951"/>
                  <a:pt x="2137846" y="1569308"/>
                </a:cubicBezTo>
                <a:cubicBezTo>
                  <a:pt x="2125489" y="1577546"/>
                  <a:pt x="2111276" y="1583521"/>
                  <a:pt x="2100775" y="1594022"/>
                </a:cubicBezTo>
                <a:cubicBezTo>
                  <a:pt x="2055749" y="1639048"/>
                  <a:pt x="2070157" y="1690143"/>
                  <a:pt x="2063705" y="1754659"/>
                </a:cubicBezTo>
                <a:lnTo>
                  <a:pt x="2088418" y="1791730"/>
                </a:lnTo>
                <a:lnTo>
                  <a:pt x="2113132" y="1828800"/>
                </a:lnTo>
                <a:cubicBezTo>
                  <a:pt x="2125491" y="1847339"/>
                  <a:pt x="2187270" y="1940003"/>
                  <a:pt x="2187273" y="1940011"/>
                </a:cubicBezTo>
                <a:cubicBezTo>
                  <a:pt x="2196909" y="1963138"/>
                  <a:pt x="2195510" y="1989438"/>
                  <a:pt x="2199629" y="2014151"/>
                </a:cubicBezTo>
                <a:cubicBezTo>
                  <a:pt x="2193023" y="2040577"/>
                  <a:pt x="2174132" y="2121516"/>
                  <a:pt x="2162559" y="2137719"/>
                </a:cubicBezTo>
                <a:cubicBezTo>
                  <a:pt x="2154988" y="2148318"/>
                  <a:pt x="2138473" y="2149037"/>
                  <a:pt x="2125489" y="2150076"/>
                </a:cubicBezTo>
                <a:cubicBezTo>
                  <a:pt x="2035068" y="2157310"/>
                  <a:pt x="1944256" y="2158313"/>
                  <a:pt x="1853640" y="2162432"/>
                </a:cubicBezTo>
                <a:lnTo>
                  <a:pt x="1816570" y="2150076"/>
                </a:lnTo>
                <a:cubicBezTo>
                  <a:pt x="1791856" y="2141838"/>
                  <a:pt x="1767562" y="2132216"/>
                  <a:pt x="1742429" y="2125362"/>
                </a:cubicBezTo>
                <a:cubicBezTo>
                  <a:pt x="1722167" y="2119836"/>
                  <a:pt x="1701021" y="2118099"/>
                  <a:pt x="1680646" y="2113005"/>
                </a:cubicBezTo>
                <a:cubicBezTo>
                  <a:pt x="1586443" y="2089455"/>
                  <a:pt x="1709696" y="2111402"/>
                  <a:pt x="1594148" y="2088292"/>
                </a:cubicBezTo>
                <a:cubicBezTo>
                  <a:pt x="1506127" y="2070687"/>
                  <a:pt x="1519851" y="2078762"/>
                  <a:pt x="1421154" y="2063578"/>
                </a:cubicBezTo>
                <a:cubicBezTo>
                  <a:pt x="1400396" y="2060384"/>
                  <a:pt x="1380332" y="2052532"/>
                  <a:pt x="1359370" y="2051222"/>
                </a:cubicBezTo>
                <a:cubicBezTo>
                  <a:pt x="1248299" y="2044280"/>
                  <a:pt x="1136948" y="2042984"/>
                  <a:pt x="1025737" y="2038865"/>
                </a:cubicBezTo>
                <a:lnTo>
                  <a:pt x="902170" y="2051222"/>
                </a:lnTo>
                <a:cubicBezTo>
                  <a:pt x="860373" y="2055402"/>
                  <a:pt x="820454" y="2072348"/>
                  <a:pt x="778602" y="2075935"/>
                </a:cubicBezTo>
                <a:cubicBezTo>
                  <a:pt x="675923" y="2084736"/>
                  <a:pt x="572656" y="2084173"/>
                  <a:pt x="469683" y="2088292"/>
                </a:cubicBezTo>
                <a:lnTo>
                  <a:pt x="432613" y="2075935"/>
                </a:lnTo>
                <a:lnTo>
                  <a:pt x="358473" y="2051222"/>
                </a:lnTo>
                <a:lnTo>
                  <a:pt x="284332" y="2026508"/>
                </a:lnTo>
                <a:cubicBezTo>
                  <a:pt x="259618" y="2018270"/>
                  <a:pt x="232282" y="2015602"/>
                  <a:pt x="210191" y="2001795"/>
                </a:cubicBezTo>
                <a:cubicBezTo>
                  <a:pt x="197597" y="1993924"/>
                  <a:pt x="193716" y="1977081"/>
                  <a:pt x="185478" y="1964724"/>
                </a:cubicBezTo>
                <a:cubicBezTo>
                  <a:pt x="185478" y="1964724"/>
                  <a:pt x="132340" y="1936300"/>
                  <a:pt x="111337" y="1915297"/>
                </a:cubicBezTo>
                <a:cubicBezTo>
                  <a:pt x="102127" y="1906087"/>
                  <a:pt x="103100" y="1890584"/>
                  <a:pt x="98981" y="1878227"/>
                </a:cubicBezTo>
                <a:cubicBezTo>
                  <a:pt x="70846" y="1793818"/>
                  <a:pt x="71840" y="1757532"/>
                  <a:pt x="61910" y="1668162"/>
                </a:cubicBezTo>
                <a:lnTo>
                  <a:pt x="49554" y="1631092"/>
                </a:lnTo>
                <a:cubicBezTo>
                  <a:pt x="43375" y="1612553"/>
                  <a:pt x="12484" y="1519888"/>
                  <a:pt x="12483" y="1519881"/>
                </a:cubicBezTo>
                <a:cubicBezTo>
                  <a:pt x="-8958" y="1412674"/>
                  <a:pt x="1426" y="1395681"/>
                  <a:pt x="12483" y="1285103"/>
                </a:cubicBezTo>
                <a:lnTo>
                  <a:pt x="144290" y="1256758"/>
                </a:lnTo>
                <a:lnTo>
                  <a:pt x="144290" y="1346886"/>
                </a:lnTo>
                <a:lnTo>
                  <a:pt x="556181" y="1346886"/>
                </a:lnTo>
                <a:lnTo>
                  <a:pt x="556181" y="1828800"/>
                </a:lnTo>
                <a:lnTo>
                  <a:pt x="1058688" y="1828800"/>
                </a:lnTo>
                <a:lnTo>
                  <a:pt x="1058688" y="1908630"/>
                </a:lnTo>
                <a:lnTo>
                  <a:pt x="1837164" y="1908630"/>
                </a:lnTo>
                <a:lnTo>
                  <a:pt x="1837164" y="1241855"/>
                </a:lnTo>
                <a:lnTo>
                  <a:pt x="1927781" y="1241855"/>
                </a:lnTo>
                <a:lnTo>
                  <a:pt x="1927781" y="127687"/>
                </a:lnTo>
                <a:lnTo>
                  <a:pt x="1149305" y="127687"/>
                </a:lnTo>
                <a:lnTo>
                  <a:pt x="1149305" y="172995"/>
                </a:lnTo>
                <a:cubicBezTo>
                  <a:pt x="1117250" y="172995"/>
                  <a:pt x="1105040" y="177058"/>
                  <a:pt x="1124591" y="98854"/>
                </a:cubicBezTo>
                <a:cubicBezTo>
                  <a:pt x="1131290" y="72059"/>
                  <a:pt x="1214764" y="63520"/>
                  <a:pt x="1223446" y="61784"/>
                </a:cubicBezTo>
                <a:lnTo>
                  <a:pt x="1705359" y="49427"/>
                </a:lnTo>
                <a:cubicBezTo>
                  <a:pt x="1718380" y="49093"/>
                  <a:pt x="1730072" y="41189"/>
                  <a:pt x="1742429" y="37070"/>
                </a:cubicBezTo>
                <a:cubicBezTo>
                  <a:pt x="1767143" y="28832"/>
                  <a:pt x="1791297" y="18675"/>
                  <a:pt x="1816570" y="12357"/>
                </a:cubicBezTo>
                <a:cubicBezTo>
                  <a:pt x="1840876" y="6280"/>
                  <a:pt x="1865997" y="4119"/>
                  <a:pt x="1890710" y="0"/>
                </a:cubicBezTo>
                <a:close/>
              </a:path>
            </a:pathLst>
          </a:custGeom>
          <a:solidFill>
            <a:schemeClr val="accent2">
              <a:lumMod val="50000"/>
              <a:alpha val="34852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48264BE6-5BAF-4746-81FF-718FDDDD7B33}"/>
              </a:ext>
            </a:extLst>
          </p:cNvPr>
          <p:cNvSpPr/>
          <p:nvPr/>
        </p:nvSpPr>
        <p:spPr>
          <a:xfrm>
            <a:off x="5805616" y="2772225"/>
            <a:ext cx="1783491" cy="1780943"/>
          </a:xfrm>
          <a:custGeom>
            <a:avLst/>
            <a:gdLst>
              <a:gd name="connsiteX0" fmla="*/ 1005015 w 1783491"/>
              <a:gd name="connsiteY0" fmla="*/ 0 h 1780943"/>
              <a:gd name="connsiteX1" fmla="*/ 1783491 w 1783491"/>
              <a:gd name="connsiteY1" fmla="*/ 0 h 1780943"/>
              <a:gd name="connsiteX2" fmla="*/ 1783491 w 1783491"/>
              <a:gd name="connsiteY2" fmla="*/ 1114168 h 1780943"/>
              <a:gd name="connsiteX3" fmla="*/ 1692874 w 1783491"/>
              <a:gd name="connsiteY3" fmla="*/ 1114168 h 1780943"/>
              <a:gd name="connsiteX4" fmla="*/ 1692874 w 1783491"/>
              <a:gd name="connsiteY4" fmla="*/ 1780943 h 1780943"/>
              <a:gd name="connsiteX5" fmla="*/ 914398 w 1783491"/>
              <a:gd name="connsiteY5" fmla="*/ 1780943 h 1780943"/>
              <a:gd name="connsiteX6" fmla="*/ 914398 w 1783491"/>
              <a:gd name="connsiteY6" fmla="*/ 1701113 h 1780943"/>
              <a:gd name="connsiteX7" fmla="*/ 411891 w 1783491"/>
              <a:gd name="connsiteY7" fmla="*/ 1701113 h 1780943"/>
              <a:gd name="connsiteX8" fmla="*/ 411891 w 1783491"/>
              <a:gd name="connsiteY8" fmla="*/ 1219199 h 1780943"/>
              <a:gd name="connsiteX9" fmla="*/ 0 w 1783491"/>
              <a:gd name="connsiteY9" fmla="*/ 1219199 h 1780943"/>
              <a:gd name="connsiteX10" fmla="*/ 0 w 1783491"/>
              <a:gd name="connsiteY10" fmla="*/ 704283 h 1780943"/>
              <a:gd name="connsiteX11" fmla="*/ 411891 w 1783491"/>
              <a:gd name="connsiteY11" fmla="*/ 704283 h 1780943"/>
              <a:gd name="connsiteX12" fmla="*/ 411891 w 1783491"/>
              <a:gd name="connsiteY12" fmla="*/ 477794 h 1780943"/>
              <a:gd name="connsiteX13" fmla="*/ 1005015 w 1783491"/>
              <a:gd name="connsiteY13" fmla="*/ 477794 h 178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83491" h="1780943">
                <a:moveTo>
                  <a:pt x="1005015" y="0"/>
                </a:moveTo>
                <a:lnTo>
                  <a:pt x="1783491" y="0"/>
                </a:lnTo>
                <a:lnTo>
                  <a:pt x="1783491" y="1114168"/>
                </a:lnTo>
                <a:lnTo>
                  <a:pt x="1692874" y="1114168"/>
                </a:lnTo>
                <a:lnTo>
                  <a:pt x="1692874" y="1780943"/>
                </a:lnTo>
                <a:lnTo>
                  <a:pt x="914398" y="1780943"/>
                </a:lnTo>
                <a:lnTo>
                  <a:pt x="914398" y="1701113"/>
                </a:lnTo>
                <a:lnTo>
                  <a:pt x="411891" y="1701113"/>
                </a:lnTo>
                <a:lnTo>
                  <a:pt x="411891" y="1219199"/>
                </a:lnTo>
                <a:lnTo>
                  <a:pt x="0" y="1219199"/>
                </a:lnTo>
                <a:lnTo>
                  <a:pt x="0" y="704283"/>
                </a:lnTo>
                <a:lnTo>
                  <a:pt x="411891" y="704283"/>
                </a:lnTo>
                <a:lnTo>
                  <a:pt x="411891" y="477794"/>
                </a:lnTo>
                <a:lnTo>
                  <a:pt x="1005015" y="477794"/>
                </a:lnTo>
                <a:close/>
              </a:path>
            </a:pathLst>
          </a:custGeom>
          <a:solidFill>
            <a:schemeClr val="tx1">
              <a:alpha val="34852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2B421E-B452-BA47-B095-F60444635CC3}"/>
              </a:ext>
            </a:extLst>
          </p:cNvPr>
          <p:cNvSpPr/>
          <p:nvPr/>
        </p:nvSpPr>
        <p:spPr>
          <a:xfrm>
            <a:off x="853758" y="1667184"/>
            <a:ext cx="8376739" cy="44380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e 19">
            <a:extLst>
              <a:ext uri="{FF2B5EF4-FFF2-40B4-BE49-F238E27FC236}">
                <a16:creationId xmlns:a16="http://schemas.microsoft.com/office/drawing/2014/main" id="{AD1D0E37-8F9D-5F47-8A50-9A1A437B2252}"/>
              </a:ext>
            </a:extLst>
          </p:cNvPr>
          <p:cNvSpPr/>
          <p:nvPr/>
        </p:nvSpPr>
        <p:spPr>
          <a:xfrm rot="10800000">
            <a:off x="4990197" y="4813445"/>
            <a:ext cx="1618735" cy="1618735"/>
          </a:xfrm>
          <a:prstGeom prst="pie">
            <a:avLst>
              <a:gd name="adj1" fmla="val 0"/>
              <a:gd name="adj2" fmla="val 10798484"/>
            </a:avLst>
          </a:prstGeom>
          <a:solidFill>
            <a:schemeClr val="accent1">
              <a:lumMod val="60000"/>
              <a:lumOff val="40000"/>
              <a:alpha val="34852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ie 20">
            <a:extLst>
              <a:ext uri="{FF2B5EF4-FFF2-40B4-BE49-F238E27FC236}">
                <a16:creationId xmlns:a16="http://schemas.microsoft.com/office/drawing/2014/main" id="{1771B053-5C47-D74B-B28E-F47E392E6340}"/>
              </a:ext>
            </a:extLst>
          </p:cNvPr>
          <p:cNvSpPr/>
          <p:nvPr/>
        </p:nvSpPr>
        <p:spPr>
          <a:xfrm rot="10800000">
            <a:off x="5898419" y="4806778"/>
            <a:ext cx="1618735" cy="1618735"/>
          </a:xfrm>
          <a:prstGeom prst="pie">
            <a:avLst>
              <a:gd name="adj1" fmla="val 0"/>
              <a:gd name="adj2" fmla="val 10798484"/>
            </a:avLst>
          </a:prstGeom>
          <a:solidFill>
            <a:schemeClr val="accent1">
              <a:lumMod val="60000"/>
              <a:lumOff val="40000"/>
              <a:alpha val="34852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ie 21">
            <a:extLst>
              <a:ext uri="{FF2B5EF4-FFF2-40B4-BE49-F238E27FC236}">
                <a16:creationId xmlns:a16="http://schemas.microsoft.com/office/drawing/2014/main" id="{67001349-134D-634A-95A8-88E362DD98C6}"/>
              </a:ext>
            </a:extLst>
          </p:cNvPr>
          <p:cNvSpPr/>
          <p:nvPr/>
        </p:nvSpPr>
        <p:spPr>
          <a:xfrm rot="10800000">
            <a:off x="6635514" y="4810993"/>
            <a:ext cx="1618735" cy="1618735"/>
          </a:xfrm>
          <a:prstGeom prst="pie">
            <a:avLst>
              <a:gd name="adj1" fmla="val 0"/>
              <a:gd name="adj2" fmla="val 10798484"/>
            </a:avLst>
          </a:prstGeom>
          <a:solidFill>
            <a:schemeClr val="accent1">
              <a:lumMod val="60000"/>
              <a:lumOff val="40000"/>
              <a:alpha val="34852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ie 22">
            <a:extLst>
              <a:ext uri="{FF2B5EF4-FFF2-40B4-BE49-F238E27FC236}">
                <a16:creationId xmlns:a16="http://schemas.microsoft.com/office/drawing/2014/main" id="{AAE5C3C1-92A4-114D-A439-9FC6571A20D5}"/>
              </a:ext>
            </a:extLst>
          </p:cNvPr>
          <p:cNvSpPr/>
          <p:nvPr/>
        </p:nvSpPr>
        <p:spPr>
          <a:xfrm>
            <a:off x="6727112" y="3753601"/>
            <a:ext cx="1618735" cy="1618735"/>
          </a:xfrm>
          <a:prstGeom prst="pie">
            <a:avLst>
              <a:gd name="adj1" fmla="val 0"/>
              <a:gd name="adj2" fmla="val 10798484"/>
            </a:avLst>
          </a:prstGeom>
          <a:solidFill>
            <a:schemeClr val="accent1">
              <a:lumMod val="60000"/>
              <a:lumOff val="40000"/>
              <a:alpha val="34852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e 23">
            <a:extLst>
              <a:ext uri="{FF2B5EF4-FFF2-40B4-BE49-F238E27FC236}">
                <a16:creationId xmlns:a16="http://schemas.microsoft.com/office/drawing/2014/main" id="{051751CB-3754-404F-8628-BA939FDD9451}"/>
              </a:ext>
            </a:extLst>
          </p:cNvPr>
          <p:cNvSpPr/>
          <p:nvPr/>
        </p:nvSpPr>
        <p:spPr>
          <a:xfrm>
            <a:off x="5867778" y="3760268"/>
            <a:ext cx="1618735" cy="1618735"/>
          </a:xfrm>
          <a:prstGeom prst="pie">
            <a:avLst>
              <a:gd name="adj1" fmla="val 0"/>
              <a:gd name="adj2" fmla="val 10798484"/>
            </a:avLst>
          </a:prstGeom>
          <a:solidFill>
            <a:schemeClr val="accent1">
              <a:lumMod val="60000"/>
              <a:lumOff val="40000"/>
              <a:alpha val="34852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ie 24">
            <a:extLst>
              <a:ext uri="{FF2B5EF4-FFF2-40B4-BE49-F238E27FC236}">
                <a16:creationId xmlns:a16="http://schemas.microsoft.com/office/drawing/2014/main" id="{A4690353-9629-F143-A92F-8209AC22D118}"/>
              </a:ext>
            </a:extLst>
          </p:cNvPr>
          <p:cNvSpPr/>
          <p:nvPr/>
        </p:nvSpPr>
        <p:spPr>
          <a:xfrm rot="10800000">
            <a:off x="6385244" y="2090452"/>
            <a:ext cx="1374925" cy="1374925"/>
          </a:xfrm>
          <a:prstGeom prst="pie">
            <a:avLst>
              <a:gd name="adj1" fmla="val 0"/>
              <a:gd name="adj2" fmla="val 10798484"/>
            </a:avLst>
          </a:prstGeom>
          <a:solidFill>
            <a:schemeClr val="accent6">
              <a:lumMod val="75000"/>
              <a:alpha val="34852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e 25">
            <a:extLst>
              <a:ext uri="{FF2B5EF4-FFF2-40B4-BE49-F238E27FC236}">
                <a16:creationId xmlns:a16="http://schemas.microsoft.com/office/drawing/2014/main" id="{97798489-E62E-1E45-A1BF-17E97DF3BCE7}"/>
              </a:ext>
            </a:extLst>
          </p:cNvPr>
          <p:cNvSpPr/>
          <p:nvPr/>
        </p:nvSpPr>
        <p:spPr>
          <a:xfrm rot="10800000">
            <a:off x="5500073" y="2093786"/>
            <a:ext cx="1374925" cy="1374925"/>
          </a:xfrm>
          <a:prstGeom prst="pie">
            <a:avLst>
              <a:gd name="adj1" fmla="val 18407007"/>
              <a:gd name="adj2" fmla="val 10798484"/>
            </a:avLst>
          </a:prstGeom>
          <a:solidFill>
            <a:schemeClr val="accent6">
              <a:lumMod val="75000"/>
              <a:alpha val="34852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e 26">
            <a:extLst>
              <a:ext uri="{FF2B5EF4-FFF2-40B4-BE49-F238E27FC236}">
                <a16:creationId xmlns:a16="http://schemas.microsoft.com/office/drawing/2014/main" id="{CFDD7824-7AD7-E142-95AE-E799785E5077}"/>
              </a:ext>
            </a:extLst>
          </p:cNvPr>
          <p:cNvSpPr/>
          <p:nvPr/>
        </p:nvSpPr>
        <p:spPr>
          <a:xfrm rot="10800000">
            <a:off x="5082523" y="2777914"/>
            <a:ext cx="1374925" cy="1374925"/>
          </a:xfrm>
          <a:prstGeom prst="pie">
            <a:avLst>
              <a:gd name="adj1" fmla="val 17431932"/>
              <a:gd name="adj2" fmla="val 10798484"/>
            </a:avLst>
          </a:prstGeom>
          <a:solidFill>
            <a:schemeClr val="accent6">
              <a:lumMod val="75000"/>
              <a:alpha val="34852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A5B57A3-9A76-B340-A098-F525A03FF038}"/>
              </a:ext>
            </a:extLst>
          </p:cNvPr>
          <p:cNvSpPr/>
          <p:nvPr/>
        </p:nvSpPr>
        <p:spPr>
          <a:xfrm>
            <a:off x="4814273" y="2060530"/>
            <a:ext cx="1371600" cy="1371600"/>
          </a:xfrm>
          <a:prstGeom prst="ellipse">
            <a:avLst/>
          </a:prstGeom>
          <a:solidFill>
            <a:schemeClr val="accent6">
              <a:lumMod val="75000"/>
              <a:alpha val="34852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ie 28">
            <a:extLst>
              <a:ext uri="{FF2B5EF4-FFF2-40B4-BE49-F238E27FC236}">
                <a16:creationId xmlns:a16="http://schemas.microsoft.com/office/drawing/2014/main" id="{57F174D9-1183-5C47-BC68-8B947259BA67}"/>
              </a:ext>
            </a:extLst>
          </p:cNvPr>
          <p:cNvSpPr/>
          <p:nvPr/>
        </p:nvSpPr>
        <p:spPr>
          <a:xfrm>
            <a:off x="4750956" y="1354043"/>
            <a:ext cx="1374925" cy="1374925"/>
          </a:xfrm>
          <a:prstGeom prst="pie">
            <a:avLst>
              <a:gd name="adj1" fmla="val 0"/>
              <a:gd name="adj2" fmla="val 10798484"/>
            </a:avLst>
          </a:prstGeom>
          <a:solidFill>
            <a:schemeClr val="accent6">
              <a:lumMod val="75000"/>
              <a:alpha val="34852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e 29">
            <a:extLst>
              <a:ext uri="{FF2B5EF4-FFF2-40B4-BE49-F238E27FC236}">
                <a16:creationId xmlns:a16="http://schemas.microsoft.com/office/drawing/2014/main" id="{D8FCBD73-8306-B849-AEEA-9923415F6108}"/>
              </a:ext>
            </a:extLst>
          </p:cNvPr>
          <p:cNvSpPr/>
          <p:nvPr/>
        </p:nvSpPr>
        <p:spPr>
          <a:xfrm>
            <a:off x="5597265" y="1346195"/>
            <a:ext cx="1374925" cy="1374925"/>
          </a:xfrm>
          <a:prstGeom prst="pie">
            <a:avLst>
              <a:gd name="adj1" fmla="val 0"/>
              <a:gd name="adj2" fmla="val 10798484"/>
            </a:avLst>
          </a:prstGeom>
          <a:solidFill>
            <a:schemeClr val="accent6">
              <a:lumMod val="75000"/>
              <a:alpha val="34852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ie 30">
            <a:extLst>
              <a:ext uri="{FF2B5EF4-FFF2-40B4-BE49-F238E27FC236}">
                <a16:creationId xmlns:a16="http://schemas.microsoft.com/office/drawing/2014/main" id="{0D894957-4054-C344-9805-FE18F793AEDA}"/>
              </a:ext>
            </a:extLst>
          </p:cNvPr>
          <p:cNvSpPr/>
          <p:nvPr/>
        </p:nvSpPr>
        <p:spPr>
          <a:xfrm>
            <a:off x="6484098" y="1345909"/>
            <a:ext cx="1374925" cy="1374925"/>
          </a:xfrm>
          <a:prstGeom prst="pie">
            <a:avLst>
              <a:gd name="adj1" fmla="val 0"/>
              <a:gd name="adj2" fmla="val 10798484"/>
            </a:avLst>
          </a:prstGeom>
          <a:solidFill>
            <a:schemeClr val="accent6">
              <a:lumMod val="75000"/>
              <a:alpha val="34852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8BED07F6-AC87-5D45-A884-9AC6B60E7739}"/>
              </a:ext>
            </a:extLst>
          </p:cNvPr>
          <p:cNvSpPr/>
          <p:nvPr/>
        </p:nvSpPr>
        <p:spPr>
          <a:xfrm rot="2700000">
            <a:off x="3617681" y="4291389"/>
            <a:ext cx="432486" cy="432486"/>
          </a:xfrm>
          <a:prstGeom prst="plus">
            <a:avLst>
              <a:gd name="adj" fmla="val 38752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007C21-D254-3B4E-96F8-BCF169E5B8F7}"/>
              </a:ext>
            </a:extLst>
          </p:cNvPr>
          <p:cNvCxnSpPr>
            <a:cxnSpLocks/>
          </p:cNvCxnSpPr>
          <p:nvPr/>
        </p:nvCxnSpPr>
        <p:spPr>
          <a:xfrm flipV="1">
            <a:off x="3044522" y="4705816"/>
            <a:ext cx="590776" cy="420771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674DD7D-5A06-9743-9EF9-294F3561403D}"/>
              </a:ext>
            </a:extLst>
          </p:cNvPr>
          <p:cNvSpPr txBox="1"/>
          <p:nvPr/>
        </p:nvSpPr>
        <p:spPr>
          <a:xfrm>
            <a:off x="941358" y="5107197"/>
            <a:ext cx="23335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1” Water Supply Line and</a:t>
            </a:r>
          </a:p>
          <a:p>
            <a:pPr algn="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Valve Control Cable already here.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498EBA-239C-6645-87E2-CB7CDB53405C}"/>
              </a:ext>
            </a:extLst>
          </p:cNvPr>
          <p:cNvCxnSpPr>
            <a:cxnSpLocks/>
          </p:cNvCxnSpPr>
          <p:nvPr/>
        </p:nvCxnSpPr>
        <p:spPr>
          <a:xfrm>
            <a:off x="3833924" y="4507632"/>
            <a:ext cx="2775008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FA555A0-D80C-7B41-AA81-DBDE0C0418D5}"/>
              </a:ext>
            </a:extLst>
          </p:cNvPr>
          <p:cNvSpPr txBox="1"/>
          <p:nvPr/>
        </p:nvSpPr>
        <p:spPr>
          <a:xfrm>
            <a:off x="413532" y="498027"/>
            <a:ext cx="4046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Existing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Back Yard Sprinklers</a:t>
            </a:r>
          </a:p>
        </p:txBody>
      </p:sp>
    </p:spTree>
    <p:extLst>
      <p:ext uri="{BB962C8B-B14F-4D97-AF65-F5344CB8AC3E}">
        <p14:creationId xmlns:p14="http://schemas.microsoft.com/office/powerpoint/2010/main" val="221911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FDFC6DCC-F178-BF4F-967D-D5D1FD7AFB8C}"/>
              </a:ext>
            </a:extLst>
          </p:cNvPr>
          <p:cNvSpPr/>
          <p:nvPr/>
        </p:nvSpPr>
        <p:spPr>
          <a:xfrm>
            <a:off x="5659268" y="2644346"/>
            <a:ext cx="3571229" cy="2162432"/>
          </a:xfrm>
          <a:custGeom>
            <a:avLst/>
            <a:gdLst>
              <a:gd name="connsiteX0" fmla="*/ 1890710 w 3571229"/>
              <a:gd name="connsiteY0" fmla="*/ 0 h 2162432"/>
              <a:gd name="connsiteX1" fmla="*/ 1927781 w 3571229"/>
              <a:gd name="connsiteY1" fmla="*/ 12357 h 2162432"/>
              <a:gd name="connsiteX2" fmla="*/ 2001921 w 3571229"/>
              <a:gd name="connsiteY2" fmla="*/ 37070 h 2162432"/>
              <a:gd name="connsiteX3" fmla="*/ 2026635 w 3571229"/>
              <a:gd name="connsiteY3" fmla="*/ 111211 h 2162432"/>
              <a:gd name="connsiteX4" fmla="*/ 2051348 w 3571229"/>
              <a:gd name="connsiteY4" fmla="*/ 222422 h 2162432"/>
              <a:gd name="connsiteX5" fmla="*/ 2298483 w 3571229"/>
              <a:gd name="connsiteY5" fmla="*/ 222422 h 2162432"/>
              <a:gd name="connsiteX6" fmla="*/ 2768040 w 3571229"/>
              <a:gd name="connsiteY6" fmla="*/ 605481 h 2162432"/>
              <a:gd name="connsiteX7" fmla="*/ 3571229 w 3571229"/>
              <a:gd name="connsiteY7" fmla="*/ 593124 h 2162432"/>
              <a:gd name="connsiteX8" fmla="*/ 3571229 w 3571229"/>
              <a:gd name="connsiteY8" fmla="*/ 1087395 h 2162432"/>
              <a:gd name="connsiteX9" fmla="*/ 2199629 w 3571229"/>
              <a:gd name="connsiteY9" fmla="*/ 1161535 h 2162432"/>
              <a:gd name="connsiteX10" fmla="*/ 2187273 w 3571229"/>
              <a:gd name="connsiteY10" fmla="*/ 1161535 h 2162432"/>
              <a:gd name="connsiteX11" fmla="*/ 2113132 w 3571229"/>
              <a:gd name="connsiteY11" fmla="*/ 1198605 h 2162432"/>
              <a:gd name="connsiteX12" fmla="*/ 2113132 w 3571229"/>
              <a:gd name="connsiteY12" fmla="*/ 1334530 h 2162432"/>
              <a:gd name="connsiteX13" fmla="*/ 2162559 w 3571229"/>
              <a:gd name="connsiteY13" fmla="*/ 1408670 h 2162432"/>
              <a:gd name="connsiteX14" fmla="*/ 2162559 w 3571229"/>
              <a:gd name="connsiteY14" fmla="*/ 1532238 h 2162432"/>
              <a:gd name="connsiteX15" fmla="*/ 2137846 w 3571229"/>
              <a:gd name="connsiteY15" fmla="*/ 1569308 h 2162432"/>
              <a:gd name="connsiteX16" fmla="*/ 2100775 w 3571229"/>
              <a:gd name="connsiteY16" fmla="*/ 1594022 h 2162432"/>
              <a:gd name="connsiteX17" fmla="*/ 2063705 w 3571229"/>
              <a:gd name="connsiteY17" fmla="*/ 1754659 h 2162432"/>
              <a:gd name="connsiteX18" fmla="*/ 2088418 w 3571229"/>
              <a:gd name="connsiteY18" fmla="*/ 1791730 h 2162432"/>
              <a:gd name="connsiteX19" fmla="*/ 2113132 w 3571229"/>
              <a:gd name="connsiteY19" fmla="*/ 1828800 h 2162432"/>
              <a:gd name="connsiteX20" fmla="*/ 2187273 w 3571229"/>
              <a:gd name="connsiteY20" fmla="*/ 1940011 h 2162432"/>
              <a:gd name="connsiteX21" fmla="*/ 2199629 w 3571229"/>
              <a:gd name="connsiteY21" fmla="*/ 2014151 h 2162432"/>
              <a:gd name="connsiteX22" fmla="*/ 2162559 w 3571229"/>
              <a:gd name="connsiteY22" fmla="*/ 2137719 h 2162432"/>
              <a:gd name="connsiteX23" fmla="*/ 2125489 w 3571229"/>
              <a:gd name="connsiteY23" fmla="*/ 2150076 h 2162432"/>
              <a:gd name="connsiteX24" fmla="*/ 1853640 w 3571229"/>
              <a:gd name="connsiteY24" fmla="*/ 2162432 h 2162432"/>
              <a:gd name="connsiteX25" fmla="*/ 1816570 w 3571229"/>
              <a:gd name="connsiteY25" fmla="*/ 2150076 h 2162432"/>
              <a:gd name="connsiteX26" fmla="*/ 1742429 w 3571229"/>
              <a:gd name="connsiteY26" fmla="*/ 2125362 h 2162432"/>
              <a:gd name="connsiteX27" fmla="*/ 1680646 w 3571229"/>
              <a:gd name="connsiteY27" fmla="*/ 2113005 h 2162432"/>
              <a:gd name="connsiteX28" fmla="*/ 1594148 w 3571229"/>
              <a:gd name="connsiteY28" fmla="*/ 2088292 h 2162432"/>
              <a:gd name="connsiteX29" fmla="*/ 1421154 w 3571229"/>
              <a:gd name="connsiteY29" fmla="*/ 2063578 h 2162432"/>
              <a:gd name="connsiteX30" fmla="*/ 1359370 w 3571229"/>
              <a:gd name="connsiteY30" fmla="*/ 2051222 h 2162432"/>
              <a:gd name="connsiteX31" fmla="*/ 1025737 w 3571229"/>
              <a:gd name="connsiteY31" fmla="*/ 2038865 h 2162432"/>
              <a:gd name="connsiteX32" fmla="*/ 902170 w 3571229"/>
              <a:gd name="connsiteY32" fmla="*/ 2051222 h 2162432"/>
              <a:gd name="connsiteX33" fmla="*/ 778602 w 3571229"/>
              <a:gd name="connsiteY33" fmla="*/ 2075935 h 2162432"/>
              <a:gd name="connsiteX34" fmla="*/ 469683 w 3571229"/>
              <a:gd name="connsiteY34" fmla="*/ 2088292 h 2162432"/>
              <a:gd name="connsiteX35" fmla="*/ 432613 w 3571229"/>
              <a:gd name="connsiteY35" fmla="*/ 2075935 h 2162432"/>
              <a:gd name="connsiteX36" fmla="*/ 358473 w 3571229"/>
              <a:gd name="connsiteY36" fmla="*/ 2051222 h 2162432"/>
              <a:gd name="connsiteX37" fmla="*/ 284332 w 3571229"/>
              <a:gd name="connsiteY37" fmla="*/ 2026508 h 2162432"/>
              <a:gd name="connsiteX38" fmla="*/ 210191 w 3571229"/>
              <a:gd name="connsiteY38" fmla="*/ 2001795 h 2162432"/>
              <a:gd name="connsiteX39" fmla="*/ 185478 w 3571229"/>
              <a:gd name="connsiteY39" fmla="*/ 1964724 h 2162432"/>
              <a:gd name="connsiteX40" fmla="*/ 111337 w 3571229"/>
              <a:gd name="connsiteY40" fmla="*/ 1915297 h 2162432"/>
              <a:gd name="connsiteX41" fmla="*/ 98981 w 3571229"/>
              <a:gd name="connsiteY41" fmla="*/ 1878227 h 2162432"/>
              <a:gd name="connsiteX42" fmla="*/ 61910 w 3571229"/>
              <a:gd name="connsiteY42" fmla="*/ 1668162 h 2162432"/>
              <a:gd name="connsiteX43" fmla="*/ 49554 w 3571229"/>
              <a:gd name="connsiteY43" fmla="*/ 1631092 h 2162432"/>
              <a:gd name="connsiteX44" fmla="*/ 12483 w 3571229"/>
              <a:gd name="connsiteY44" fmla="*/ 1519881 h 2162432"/>
              <a:gd name="connsiteX45" fmla="*/ 12483 w 3571229"/>
              <a:gd name="connsiteY45" fmla="*/ 1285103 h 2162432"/>
              <a:gd name="connsiteX46" fmla="*/ 144290 w 3571229"/>
              <a:gd name="connsiteY46" fmla="*/ 1256758 h 2162432"/>
              <a:gd name="connsiteX47" fmla="*/ 144290 w 3571229"/>
              <a:gd name="connsiteY47" fmla="*/ 1346886 h 2162432"/>
              <a:gd name="connsiteX48" fmla="*/ 556181 w 3571229"/>
              <a:gd name="connsiteY48" fmla="*/ 1346886 h 2162432"/>
              <a:gd name="connsiteX49" fmla="*/ 556181 w 3571229"/>
              <a:gd name="connsiteY49" fmla="*/ 1828800 h 2162432"/>
              <a:gd name="connsiteX50" fmla="*/ 1058688 w 3571229"/>
              <a:gd name="connsiteY50" fmla="*/ 1828800 h 2162432"/>
              <a:gd name="connsiteX51" fmla="*/ 1058688 w 3571229"/>
              <a:gd name="connsiteY51" fmla="*/ 1908630 h 2162432"/>
              <a:gd name="connsiteX52" fmla="*/ 1837164 w 3571229"/>
              <a:gd name="connsiteY52" fmla="*/ 1908630 h 2162432"/>
              <a:gd name="connsiteX53" fmla="*/ 1837164 w 3571229"/>
              <a:gd name="connsiteY53" fmla="*/ 1241855 h 2162432"/>
              <a:gd name="connsiteX54" fmla="*/ 1927781 w 3571229"/>
              <a:gd name="connsiteY54" fmla="*/ 1241855 h 2162432"/>
              <a:gd name="connsiteX55" fmla="*/ 1927781 w 3571229"/>
              <a:gd name="connsiteY55" fmla="*/ 127687 h 2162432"/>
              <a:gd name="connsiteX56" fmla="*/ 1149305 w 3571229"/>
              <a:gd name="connsiteY56" fmla="*/ 127687 h 2162432"/>
              <a:gd name="connsiteX57" fmla="*/ 1149305 w 3571229"/>
              <a:gd name="connsiteY57" fmla="*/ 172995 h 2162432"/>
              <a:gd name="connsiteX58" fmla="*/ 1124591 w 3571229"/>
              <a:gd name="connsiteY58" fmla="*/ 98854 h 2162432"/>
              <a:gd name="connsiteX59" fmla="*/ 1223446 w 3571229"/>
              <a:gd name="connsiteY59" fmla="*/ 61784 h 2162432"/>
              <a:gd name="connsiteX60" fmla="*/ 1705359 w 3571229"/>
              <a:gd name="connsiteY60" fmla="*/ 49427 h 2162432"/>
              <a:gd name="connsiteX61" fmla="*/ 1742429 w 3571229"/>
              <a:gd name="connsiteY61" fmla="*/ 37070 h 2162432"/>
              <a:gd name="connsiteX62" fmla="*/ 1816570 w 3571229"/>
              <a:gd name="connsiteY62" fmla="*/ 12357 h 2162432"/>
              <a:gd name="connsiteX63" fmla="*/ 1890710 w 3571229"/>
              <a:gd name="connsiteY63" fmla="*/ 0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3571229" h="2162432">
                <a:moveTo>
                  <a:pt x="1890710" y="0"/>
                </a:moveTo>
                <a:lnTo>
                  <a:pt x="1927781" y="12357"/>
                </a:lnTo>
                <a:lnTo>
                  <a:pt x="2001921" y="37070"/>
                </a:lnTo>
                <a:cubicBezTo>
                  <a:pt x="2026635" y="45308"/>
                  <a:pt x="2019923" y="86040"/>
                  <a:pt x="2026635" y="111211"/>
                </a:cubicBezTo>
                <a:cubicBezTo>
                  <a:pt x="2036420" y="147903"/>
                  <a:pt x="2043110" y="185352"/>
                  <a:pt x="2051348" y="222422"/>
                </a:cubicBezTo>
                <a:lnTo>
                  <a:pt x="2298483" y="222422"/>
                </a:lnTo>
                <a:lnTo>
                  <a:pt x="2768040" y="605481"/>
                </a:lnTo>
                <a:lnTo>
                  <a:pt x="3571229" y="593124"/>
                </a:lnTo>
                <a:lnTo>
                  <a:pt x="3571229" y="1087395"/>
                </a:lnTo>
                <a:lnTo>
                  <a:pt x="2199629" y="1161535"/>
                </a:lnTo>
                <a:cubicBezTo>
                  <a:pt x="2195510" y="1161535"/>
                  <a:pt x="2191269" y="1160536"/>
                  <a:pt x="2187273" y="1161535"/>
                </a:cubicBezTo>
                <a:cubicBezTo>
                  <a:pt x="2172246" y="1165292"/>
                  <a:pt x="2119843" y="1181827"/>
                  <a:pt x="2113132" y="1198605"/>
                </a:cubicBezTo>
                <a:cubicBezTo>
                  <a:pt x="2085187" y="1268467"/>
                  <a:pt x="2095754" y="1282397"/>
                  <a:pt x="2113132" y="1334530"/>
                </a:cubicBezTo>
                <a:cubicBezTo>
                  <a:pt x="2113132" y="1334530"/>
                  <a:pt x="2151897" y="1380948"/>
                  <a:pt x="2162559" y="1408670"/>
                </a:cubicBezTo>
                <a:cubicBezTo>
                  <a:pt x="2179856" y="1453643"/>
                  <a:pt x="2182741" y="1491874"/>
                  <a:pt x="2162559" y="1532238"/>
                </a:cubicBezTo>
                <a:cubicBezTo>
                  <a:pt x="2155918" y="1545521"/>
                  <a:pt x="2146084" y="1556951"/>
                  <a:pt x="2137846" y="1569308"/>
                </a:cubicBezTo>
                <a:cubicBezTo>
                  <a:pt x="2125489" y="1577546"/>
                  <a:pt x="2111276" y="1583521"/>
                  <a:pt x="2100775" y="1594022"/>
                </a:cubicBezTo>
                <a:cubicBezTo>
                  <a:pt x="2055749" y="1639048"/>
                  <a:pt x="2070157" y="1690143"/>
                  <a:pt x="2063705" y="1754659"/>
                </a:cubicBezTo>
                <a:lnTo>
                  <a:pt x="2088418" y="1791730"/>
                </a:lnTo>
                <a:lnTo>
                  <a:pt x="2113132" y="1828800"/>
                </a:lnTo>
                <a:cubicBezTo>
                  <a:pt x="2125491" y="1847339"/>
                  <a:pt x="2187270" y="1940003"/>
                  <a:pt x="2187273" y="1940011"/>
                </a:cubicBezTo>
                <a:cubicBezTo>
                  <a:pt x="2196909" y="1963138"/>
                  <a:pt x="2195510" y="1989438"/>
                  <a:pt x="2199629" y="2014151"/>
                </a:cubicBezTo>
                <a:cubicBezTo>
                  <a:pt x="2193023" y="2040577"/>
                  <a:pt x="2174132" y="2121516"/>
                  <a:pt x="2162559" y="2137719"/>
                </a:cubicBezTo>
                <a:cubicBezTo>
                  <a:pt x="2154988" y="2148318"/>
                  <a:pt x="2138473" y="2149037"/>
                  <a:pt x="2125489" y="2150076"/>
                </a:cubicBezTo>
                <a:cubicBezTo>
                  <a:pt x="2035068" y="2157310"/>
                  <a:pt x="1944256" y="2158313"/>
                  <a:pt x="1853640" y="2162432"/>
                </a:cubicBezTo>
                <a:lnTo>
                  <a:pt x="1816570" y="2150076"/>
                </a:lnTo>
                <a:cubicBezTo>
                  <a:pt x="1791856" y="2141838"/>
                  <a:pt x="1767562" y="2132216"/>
                  <a:pt x="1742429" y="2125362"/>
                </a:cubicBezTo>
                <a:cubicBezTo>
                  <a:pt x="1722167" y="2119836"/>
                  <a:pt x="1701021" y="2118099"/>
                  <a:pt x="1680646" y="2113005"/>
                </a:cubicBezTo>
                <a:cubicBezTo>
                  <a:pt x="1586443" y="2089455"/>
                  <a:pt x="1709696" y="2111402"/>
                  <a:pt x="1594148" y="2088292"/>
                </a:cubicBezTo>
                <a:cubicBezTo>
                  <a:pt x="1506127" y="2070687"/>
                  <a:pt x="1519851" y="2078762"/>
                  <a:pt x="1421154" y="2063578"/>
                </a:cubicBezTo>
                <a:cubicBezTo>
                  <a:pt x="1400396" y="2060384"/>
                  <a:pt x="1380332" y="2052532"/>
                  <a:pt x="1359370" y="2051222"/>
                </a:cubicBezTo>
                <a:cubicBezTo>
                  <a:pt x="1248299" y="2044280"/>
                  <a:pt x="1136948" y="2042984"/>
                  <a:pt x="1025737" y="2038865"/>
                </a:cubicBezTo>
                <a:lnTo>
                  <a:pt x="902170" y="2051222"/>
                </a:lnTo>
                <a:cubicBezTo>
                  <a:pt x="860373" y="2055402"/>
                  <a:pt x="820454" y="2072348"/>
                  <a:pt x="778602" y="2075935"/>
                </a:cubicBezTo>
                <a:cubicBezTo>
                  <a:pt x="675923" y="2084736"/>
                  <a:pt x="572656" y="2084173"/>
                  <a:pt x="469683" y="2088292"/>
                </a:cubicBezTo>
                <a:lnTo>
                  <a:pt x="432613" y="2075935"/>
                </a:lnTo>
                <a:lnTo>
                  <a:pt x="358473" y="2051222"/>
                </a:lnTo>
                <a:lnTo>
                  <a:pt x="284332" y="2026508"/>
                </a:lnTo>
                <a:cubicBezTo>
                  <a:pt x="259618" y="2018270"/>
                  <a:pt x="232282" y="2015602"/>
                  <a:pt x="210191" y="2001795"/>
                </a:cubicBezTo>
                <a:cubicBezTo>
                  <a:pt x="197597" y="1993924"/>
                  <a:pt x="193716" y="1977081"/>
                  <a:pt x="185478" y="1964724"/>
                </a:cubicBezTo>
                <a:cubicBezTo>
                  <a:pt x="185478" y="1964724"/>
                  <a:pt x="132340" y="1936300"/>
                  <a:pt x="111337" y="1915297"/>
                </a:cubicBezTo>
                <a:cubicBezTo>
                  <a:pt x="102127" y="1906087"/>
                  <a:pt x="103100" y="1890584"/>
                  <a:pt x="98981" y="1878227"/>
                </a:cubicBezTo>
                <a:cubicBezTo>
                  <a:pt x="70846" y="1793818"/>
                  <a:pt x="71840" y="1757532"/>
                  <a:pt x="61910" y="1668162"/>
                </a:cubicBezTo>
                <a:lnTo>
                  <a:pt x="49554" y="1631092"/>
                </a:lnTo>
                <a:cubicBezTo>
                  <a:pt x="43375" y="1612553"/>
                  <a:pt x="12484" y="1519888"/>
                  <a:pt x="12483" y="1519881"/>
                </a:cubicBezTo>
                <a:cubicBezTo>
                  <a:pt x="-8958" y="1412674"/>
                  <a:pt x="1426" y="1395681"/>
                  <a:pt x="12483" y="1285103"/>
                </a:cubicBezTo>
                <a:lnTo>
                  <a:pt x="144290" y="1256758"/>
                </a:lnTo>
                <a:lnTo>
                  <a:pt x="144290" y="1346886"/>
                </a:lnTo>
                <a:lnTo>
                  <a:pt x="556181" y="1346886"/>
                </a:lnTo>
                <a:lnTo>
                  <a:pt x="556181" y="1828800"/>
                </a:lnTo>
                <a:lnTo>
                  <a:pt x="1058688" y="1828800"/>
                </a:lnTo>
                <a:lnTo>
                  <a:pt x="1058688" y="1908630"/>
                </a:lnTo>
                <a:lnTo>
                  <a:pt x="1837164" y="1908630"/>
                </a:lnTo>
                <a:lnTo>
                  <a:pt x="1837164" y="1241855"/>
                </a:lnTo>
                <a:lnTo>
                  <a:pt x="1927781" y="1241855"/>
                </a:lnTo>
                <a:lnTo>
                  <a:pt x="1927781" y="127687"/>
                </a:lnTo>
                <a:lnTo>
                  <a:pt x="1149305" y="127687"/>
                </a:lnTo>
                <a:lnTo>
                  <a:pt x="1149305" y="172995"/>
                </a:lnTo>
                <a:cubicBezTo>
                  <a:pt x="1117250" y="172995"/>
                  <a:pt x="1105040" y="177058"/>
                  <a:pt x="1124591" y="98854"/>
                </a:cubicBezTo>
                <a:cubicBezTo>
                  <a:pt x="1131290" y="72059"/>
                  <a:pt x="1214764" y="63520"/>
                  <a:pt x="1223446" y="61784"/>
                </a:cubicBezTo>
                <a:lnTo>
                  <a:pt x="1705359" y="49427"/>
                </a:lnTo>
                <a:cubicBezTo>
                  <a:pt x="1718380" y="49093"/>
                  <a:pt x="1730072" y="41189"/>
                  <a:pt x="1742429" y="37070"/>
                </a:cubicBezTo>
                <a:cubicBezTo>
                  <a:pt x="1767143" y="28832"/>
                  <a:pt x="1791297" y="18675"/>
                  <a:pt x="1816570" y="12357"/>
                </a:cubicBezTo>
                <a:cubicBezTo>
                  <a:pt x="1840876" y="6280"/>
                  <a:pt x="1865997" y="4119"/>
                  <a:pt x="1890710" y="0"/>
                </a:cubicBezTo>
                <a:close/>
              </a:path>
            </a:pathLst>
          </a:custGeom>
          <a:solidFill>
            <a:schemeClr val="accent2">
              <a:lumMod val="50000"/>
              <a:alpha val="34852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48264BE6-5BAF-4746-81FF-718FDDDD7B33}"/>
              </a:ext>
            </a:extLst>
          </p:cNvPr>
          <p:cNvSpPr/>
          <p:nvPr/>
        </p:nvSpPr>
        <p:spPr>
          <a:xfrm>
            <a:off x="5817973" y="2784582"/>
            <a:ext cx="1783491" cy="1780943"/>
          </a:xfrm>
          <a:custGeom>
            <a:avLst/>
            <a:gdLst>
              <a:gd name="connsiteX0" fmla="*/ 1005015 w 1783491"/>
              <a:gd name="connsiteY0" fmla="*/ 0 h 1780943"/>
              <a:gd name="connsiteX1" fmla="*/ 1783491 w 1783491"/>
              <a:gd name="connsiteY1" fmla="*/ 0 h 1780943"/>
              <a:gd name="connsiteX2" fmla="*/ 1783491 w 1783491"/>
              <a:gd name="connsiteY2" fmla="*/ 1114168 h 1780943"/>
              <a:gd name="connsiteX3" fmla="*/ 1692874 w 1783491"/>
              <a:gd name="connsiteY3" fmla="*/ 1114168 h 1780943"/>
              <a:gd name="connsiteX4" fmla="*/ 1692874 w 1783491"/>
              <a:gd name="connsiteY4" fmla="*/ 1780943 h 1780943"/>
              <a:gd name="connsiteX5" fmla="*/ 914398 w 1783491"/>
              <a:gd name="connsiteY5" fmla="*/ 1780943 h 1780943"/>
              <a:gd name="connsiteX6" fmla="*/ 914398 w 1783491"/>
              <a:gd name="connsiteY6" fmla="*/ 1701113 h 1780943"/>
              <a:gd name="connsiteX7" fmla="*/ 411891 w 1783491"/>
              <a:gd name="connsiteY7" fmla="*/ 1701113 h 1780943"/>
              <a:gd name="connsiteX8" fmla="*/ 411891 w 1783491"/>
              <a:gd name="connsiteY8" fmla="*/ 1219199 h 1780943"/>
              <a:gd name="connsiteX9" fmla="*/ 0 w 1783491"/>
              <a:gd name="connsiteY9" fmla="*/ 1219199 h 1780943"/>
              <a:gd name="connsiteX10" fmla="*/ 0 w 1783491"/>
              <a:gd name="connsiteY10" fmla="*/ 704283 h 1780943"/>
              <a:gd name="connsiteX11" fmla="*/ 411891 w 1783491"/>
              <a:gd name="connsiteY11" fmla="*/ 704283 h 1780943"/>
              <a:gd name="connsiteX12" fmla="*/ 411891 w 1783491"/>
              <a:gd name="connsiteY12" fmla="*/ 477794 h 1780943"/>
              <a:gd name="connsiteX13" fmla="*/ 1005015 w 1783491"/>
              <a:gd name="connsiteY13" fmla="*/ 477794 h 178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83491" h="1780943">
                <a:moveTo>
                  <a:pt x="1005015" y="0"/>
                </a:moveTo>
                <a:lnTo>
                  <a:pt x="1783491" y="0"/>
                </a:lnTo>
                <a:lnTo>
                  <a:pt x="1783491" y="1114168"/>
                </a:lnTo>
                <a:lnTo>
                  <a:pt x="1692874" y="1114168"/>
                </a:lnTo>
                <a:lnTo>
                  <a:pt x="1692874" y="1780943"/>
                </a:lnTo>
                <a:lnTo>
                  <a:pt x="914398" y="1780943"/>
                </a:lnTo>
                <a:lnTo>
                  <a:pt x="914398" y="1701113"/>
                </a:lnTo>
                <a:lnTo>
                  <a:pt x="411891" y="1701113"/>
                </a:lnTo>
                <a:lnTo>
                  <a:pt x="411891" y="1219199"/>
                </a:lnTo>
                <a:lnTo>
                  <a:pt x="0" y="1219199"/>
                </a:lnTo>
                <a:lnTo>
                  <a:pt x="0" y="704283"/>
                </a:lnTo>
                <a:lnTo>
                  <a:pt x="411891" y="704283"/>
                </a:lnTo>
                <a:lnTo>
                  <a:pt x="411891" y="477794"/>
                </a:lnTo>
                <a:lnTo>
                  <a:pt x="1005015" y="477794"/>
                </a:lnTo>
                <a:close/>
              </a:path>
            </a:pathLst>
          </a:custGeom>
          <a:solidFill>
            <a:schemeClr val="tx1">
              <a:alpha val="34852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2B421E-B452-BA47-B095-F60444635CC3}"/>
              </a:ext>
            </a:extLst>
          </p:cNvPr>
          <p:cNvSpPr/>
          <p:nvPr/>
        </p:nvSpPr>
        <p:spPr>
          <a:xfrm>
            <a:off x="853758" y="1667184"/>
            <a:ext cx="8376739" cy="44380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ie 32">
            <a:extLst>
              <a:ext uri="{FF2B5EF4-FFF2-40B4-BE49-F238E27FC236}">
                <a16:creationId xmlns:a16="http://schemas.microsoft.com/office/drawing/2014/main" id="{C20B3691-1B99-4F4B-9191-9C5204B4B47F}"/>
              </a:ext>
            </a:extLst>
          </p:cNvPr>
          <p:cNvSpPr/>
          <p:nvPr/>
        </p:nvSpPr>
        <p:spPr>
          <a:xfrm rot="10800000">
            <a:off x="3786405" y="4703016"/>
            <a:ext cx="1828800" cy="1828800"/>
          </a:xfrm>
          <a:prstGeom prst="pie">
            <a:avLst>
              <a:gd name="adj1" fmla="val 0"/>
              <a:gd name="adj2" fmla="val 10798685"/>
            </a:avLst>
          </a:prstGeom>
          <a:solidFill>
            <a:schemeClr val="accent4">
              <a:lumMod val="40000"/>
              <a:lumOff val="60000"/>
              <a:alpha val="34852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e 33">
            <a:extLst>
              <a:ext uri="{FF2B5EF4-FFF2-40B4-BE49-F238E27FC236}">
                <a16:creationId xmlns:a16="http://schemas.microsoft.com/office/drawing/2014/main" id="{F98AB197-DF5F-2740-80FC-4E2B9584E0EA}"/>
              </a:ext>
            </a:extLst>
          </p:cNvPr>
          <p:cNvSpPr/>
          <p:nvPr/>
        </p:nvSpPr>
        <p:spPr>
          <a:xfrm rot="10800000">
            <a:off x="2891329" y="4706991"/>
            <a:ext cx="1828800" cy="1828800"/>
          </a:xfrm>
          <a:prstGeom prst="pie">
            <a:avLst>
              <a:gd name="adj1" fmla="val 0"/>
              <a:gd name="adj2" fmla="val 10798685"/>
            </a:avLst>
          </a:prstGeom>
          <a:solidFill>
            <a:schemeClr val="accent4">
              <a:lumMod val="40000"/>
              <a:lumOff val="60000"/>
              <a:alpha val="34852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ie 35">
            <a:extLst>
              <a:ext uri="{FF2B5EF4-FFF2-40B4-BE49-F238E27FC236}">
                <a16:creationId xmlns:a16="http://schemas.microsoft.com/office/drawing/2014/main" id="{0348078D-4329-8444-AC9F-DD8617D4AA92}"/>
              </a:ext>
            </a:extLst>
          </p:cNvPr>
          <p:cNvSpPr/>
          <p:nvPr/>
        </p:nvSpPr>
        <p:spPr>
          <a:xfrm rot="16200000">
            <a:off x="1925131" y="3692427"/>
            <a:ext cx="1828800" cy="1828800"/>
          </a:xfrm>
          <a:prstGeom prst="pie">
            <a:avLst>
              <a:gd name="adj1" fmla="val 0"/>
              <a:gd name="adj2" fmla="val 10798685"/>
            </a:avLst>
          </a:prstGeom>
          <a:solidFill>
            <a:srgbClr val="7030A0">
              <a:alpha val="34852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ie 36">
            <a:extLst>
              <a:ext uri="{FF2B5EF4-FFF2-40B4-BE49-F238E27FC236}">
                <a16:creationId xmlns:a16="http://schemas.microsoft.com/office/drawing/2014/main" id="{BDE4573A-F4BF-F84D-B764-7360CD2F1EAE}"/>
              </a:ext>
            </a:extLst>
          </p:cNvPr>
          <p:cNvSpPr/>
          <p:nvPr/>
        </p:nvSpPr>
        <p:spPr>
          <a:xfrm rot="16200000">
            <a:off x="1924103" y="2047621"/>
            <a:ext cx="1828800" cy="1828800"/>
          </a:xfrm>
          <a:prstGeom prst="pie">
            <a:avLst>
              <a:gd name="adj1" fmla="val 0"/>
              <a:gd name="adj2" fmla="val 10798685"/>
            </a:avLst>
          </a:prstGeom>
          <a:solidFill>
            <a:srgbClr val="7030A0">
              <a:alpha val="34852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e 37">
            <a:extLst>
              <a:ext uri="{FF2B5EF4-FFF2-40B4-BE49-F238E27FC236}">
                <a16:creationId xmlns:a16="http://schemas.microsoft.com/office/drawing/2014/main" id="{31DCDE77-37F5-8747-A8B4-F2B4A37C9C68}"/>
              </a:ext>
            </a:extLst>
          </p:cNvPr>
          <p:cNvSpPr/>
          <p:nvPr/>
        </p:nvSpPr>
        <p:spPr>
          <a:xfrm rot="10800000">
            <a:off x="1914710" y="4708413"/>
            <a:ext cx="1828800" cy="1828800"/>
          </a:xfrm>
          <a:prstGeom prst="pie">
            <a:avLst>
              <a:gd name="adj1" fmla="val 5441922"/>
              <a:gd name="adj2" fmla="val 10798685"/>
            </a:avLst>
          </a:prstGeom>
          <a:solidFill>
            <a:schemeClr val="accent4">
              <a:lumMod val="40000"/>
              <a:lumOff val="60000"/>
              <a:alpha val="34852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ie 38">
            <a:extLst>
              <a:ext uri="{FF2B5EF4-FFF2-40B4-BE49-F238E27FC236}">
                <a16:creationId xmlns:a16="http://schemas.microsoft.com/office/drawing/2014/main" id="{24124AFF-D212-5142-841D-8EE8802A2CFF}"/>
              </a:ext>
            </a:extLst>
          </p:cNvPr>
          <p:cNvSpPr/>
          <p:nvPr/>
        </p:nvSpPr>
        <p:spPr>
          <a:xfrm rot="16200000">
            <a:off x="1937724" y="2892739"/>
            <a:ext cx="1828800" cy="1828800"/>
          </a:xfrm>
          <a:prstGeom prst="pie">
            <a:avLst>
              <a:gd name="adj1" fmla="val 0"/>
              <a:gd name="adj2" fmla="val 10798685"/>
            </a:avLst>
          </a:prstGeom>
          <a:solidFill>
            <a:srgbClr val="7030A0">
              <a:alpha val="34852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ie 39">
            <a:extLst>
              <a:ext uri="{FF2B5EF4-FFF2-40B4-BE49-F238E27FC236}">
                <a16:creationId xmlns:a16="http://schemas.microsoft.com/office/drawing/2014/main" id="{694481FF-86F8-D846-BB79-EE5089EF6B34}"/>
              </a:ext>
            </a:extLst>
          </p:cNvPr>
          <p:cNvSpPr/>
          <p:nvPr/>
        </p:nvSpPr>
        <p:spPr>
          <a:xfrm rot="16200000">
            <a:off x="1919736" y="1127105"/>
            <a:ext cx="1828800" cy="1828800"/>
          </a:xfrm>
          <a:prstGeom prst="pie">
            <a:avLst>
              <a:gd name="adj1" fmla="val 5441922"/>
              <a:gd name="adj2" fmla="val 10798685"/>
            </a:avLst>
          </a:prstGeom>
          <a:solidFill>
            <a:schemeClr val="accent2">
              <a:lumMod val="75000"/>
              <a:alpha val="34852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e 40">
            <a:extLst>
              <a:ext uri="{FF2B5EF4-FFF2-40B4-BE49-F238E27FC236}">
                <a16:creationId xmlns:a16="http://schemas.microsoft.com/office/drawing/2014/main" id="{638A3BC7-1DA0-B540-8192-24B0AA0CB0E8}"/>
              </a:ext>
            </a:extLst>
          </p:cNvPr>
          <p:cNvSpPr/>
          <p:nvPr/>
        </p:nvSpPr>
        <p:spPr>
          <a:xfrm>
            <a:off x="2829326" y="1124571"/>
            <a:ext cx="1828800" cy="1828800"/>
          </a:xfrm>
          <a:prstGeom prst="pie">
            <a:avLst>
              <a:gd name="adj1" fmla="val 0"/>
              <a:gd name="adj2" fmla="val 10798685"/>
            </a:avLst>
          </a:prstGeom>
          <a:solidFill>
            <a:schemeClr val="accent2">
              <a:lumMod val="75000"/>
              <a:alpha val="34852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Pie 41">
            <a:extLst>
              <a:ext uri="{FF2B5EF4-FFF2-40B4-BE49-F238E27FC236}">
                <a16:creationId xmlns:a16="http://schemas.microsoft.com/office/drawing/2014/main" id="{38A15AAC-6BC5-6744-9859-DB26D7A46339}"/>
              </a:ext>
            </a:extLst>
          </p:cNvPr>
          <p:cNvSpPr/>
          <p:nvPr/>
        </p:nvSpPr>
        <p:spPr>
          <a:xfrm>
            <a:off x="3745906" y="1125962"/>
            <a:ext cx="1828800" cy="1828800"/>
          </a:xfrm>
          <a:prstGeom prst="pie">
            <a:avLst>
              <a:gd name="adj1" fmla="val 0"/>
              <a:gd name="adj2" fmla="val 10798685"/>
            </a:avLst>
          </a:prstGeom>
          <a:solidFill>
            <a:schemeClr val="accent2">
              <a:lumMod val="75000"/>
              <a:alpha val="34852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C644900-01B4-6945-8F2F-6C403D01E7E1}"/>
              </a:ext>
            </a:extLst>
          </p:cNvPr>
          <p:cNvSpPr/>
          <p:nvPr/>
        </p:nvSpPr>
        <p:spPr>
          <a:xfrm>
            <a:off x="2937357" y="2977072"/>
            <a:ext cx="1828800" cy="1828800"/>
          </a:xfrm>
          <a:prstGeom prst="ellipse">
            <a:avLst/>
          </a:prstGeom>
          <a:solidFill>
            <a:srgbClr val="7030A0">
              <a:alpha val="34852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364C892-1D92-4C4E-AC15-B7A6AB7C95AB}"/>
              </a:ext>
            </a:extLst>
          </p:cNvPr>
          <p:cNvSpPr/>
          <p:nvPr/>
        </p:nvSpPr>
        <p:spPr>
          <a:xfrm>
            <a:off x="3830468" y="2988839"/>
            <a:ext cx="1828800" cy="1828800"/>
          </a:xfrm>
          <a:prstGeom prst="ellipse">
            <a:avLst/>
          </a:prstGeom>
          <a:solidFill>
            <a:srgbClr val="7030A0">
              <a:alpha val="34852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9F8A96E-3487-6745-9004-C03558DE605C}"/>
              </a:ext>
            </a:extLst>
          </p:cNvPr>
          <p:cNvSpPr/>
          <p:nvPr/>
        </p:nvSpPr>
        <p:spPr>
          <a:xfrm>
            <a:off x="2847117" y="2047620"/>
            <a:ext cx="1828800" cy="1828800"/>
          </a:xfrm>
          <a:prstGeom prst="ellipse">
            <a:avLst/>
          </a:prstGeom>
          <a:solidFill>
            <a:schemeClr val="accent2">
              <a:lumMod val="75000"/>
              <a:alpha val="34852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6A2EB26-1CEA-B64B-B6C5-F5F0EBFDA446}"/>
              </a:ext>
            </a:extLst>
          </p:cNvPr>
          <p:cNvSpPr/>
          <p:nvPr/>
        </p:nvSpPr>
        <p:spPr>
          <a:xfrm>
            <a:off x="4013695" y="2021828"/>
            <a:ext cx="1828800" cy="1828800"/>
          </a:xfrm>
          <a:prstGeom prst="ellipse">
            <a:avLst/>
          </a:prstGeom>
          <a:solidFill>
            <a:schemeClr val="accent2">
              <a:lumMod val="75000"/>
              <a:alpha val="34852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2A6B863-C20F-7143-9B0F-2762D83987AC}"/>
              </a:ext>
            </a:extLst>
          </p:cNvPr>
          <p:cNvCxnSpPr>
            <a:cxnSpLocks/>
          </p:cNvCxnSpPr>
          <p:nvPr/>
        </p:nvCxnSpPr>
        <p:spPr>
          <a:xfrm flipV="1">
            <a:off x="3041254" y="5458061"/>
            <a:ext cx="354919" cy="292577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C01E949-269B-694E-9E87-81D7BE0EB222}"/>
              </a:ext>
            </a:extLst>
          </p:cNvPr>
          <p:cNvSpPr txBox="1"/>
          <p:nvPr/>
        </p:nvSpPr>
        <p:spPr>
          <a:xfrm>
            <a:off x="938090" y="5731247"/>
            <a:ext cx="2552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Add three sprinklers to existing zone.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9C26155-ECAA-4E46-9104-27020F7661C3}"/>
              </a:ext>
            </a:extLst>
          </p:cNvPr>
          <p:cNvCxnSpPr>
            <a:cxnSpLocks/>
          </p:cNvCxnSpPr>
          <p:nvPr/>
        </p:nvCxnSpPr>
        <p:spPr>
          <a:xfrm>
            <a:off x="2265354" y="2785926"/>
            <a:ext cx="341101" cy="242626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D757B6C-EF9E-B147-9522-3220916192E2}"/>
              </a:ext>
            </a:extLst>
          </p:cNvPr>
          <p:cNvSpPr txBox="1"/>
          <p:nvPr/>
        </p:nvSpPr>
        <p:spPr>
          <a:xfrm>
            <a:off x="745224" y="2377519"/>
            <a:ext cx="1711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Add two new zones (orange and purple)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19053C-28E2-104E-AF5B-6F5995786EED}"/>
              </a:ext>
            </a:extLst>
          </p:cNvPr>
          <p:cNvSpPr txBox="1"/>
          <p:nvPr/>
        </p:nvSpPr>
        <p:spPr>
          <a:xfrm>
            <a:off x="413532" y="498027"/>
            <a:ext cx="4046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Proposed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additional sprinklers</a:t>
            </a:r>
          </a:p>
        </p:txBody>
      </p:sp>
    </p:spTree>
    <p:extLst>
      <p:ext uri="{BB962C8B-B14F-4D97-AF65-F5344CB8AC3E}">
        <p14:creationId xmlns:p14="http://schemas.microsoft.com/office/powerpoint/2010/main" val="381987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36</Words>
  <Application>Microsoft Macintosh PowerPoint</Application>
  <PresentationFormat>Custom</PresentationFormat>
  <Paragraphs>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Kort</dc:creator>
  <cp:lastModifiedBy>Eric Kort</cp:lastModifiedBy>
  <cp:revision>4</cp:revision>
  <cp:lastPrinted>2021-04-17T19:13:58Z</cp:lastPrinted>
  <dcterms:created xsi:type="dcterms:W3CDTF">2021-04-17T19:12:28Z</dcterms:created>
  <dcterms:modified xsi:type="dcterms:W3CDTF">2021-04-17T21:07:13Z</dcterms:modified>
</cp:coreProperties>
</file>