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30" d="100"/>
          <a:sy n="130" d="100"/>
        </p:scale>
        <p:origin x="-13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EDCD-7C9E-FD47-9252-4781C4C5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26CD-6406-9D41-9947-E0D29D28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AE36-968F-3A48-AB03-C4C114FF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1387-C0F5-0245-8E4E-A5DADCF7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E59-D256-634D-9BD1-894D98C7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9B57-B965-534D-8B23-C010512D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BD391-B3C2-C14D-8595-3F64C443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6DC6-7C99-F143-934C-F96D6D39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942E-5F13-DE45-9A13-E4A8299E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DBDF-C899-9B48-B257-376B784F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28A8C-3863-D74F-A33B-0AF933765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A4F5-7E1D-2C4F-AD10-FF0C339D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769C-166A-7041-B213-DF67B957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7A0F-3E78-9549-B05A-34176B0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912B-FC77-FC4C-A6CB-4BA888DA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D9C6-0468-1B40-BE97-10DAA72C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D4E8-A1D8-9143-BA86-7AC64F49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2EB1-96FE-3441-BC2C-ED80DC59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8C61-CDB3-1A42-8DAF-16270C2B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28D6-2059-EB4B-82BA-CB14BCC9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1843-8DF1-ED47-A795-48D09B0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2408-058D-FA41-BFF7-FE00ECC8B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3F8E-AC93-5A4D-BA48-BD90E68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EB29-8929-E747-A408-E323EEA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9E48-F436-1548-B420-CBD4ACE5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BB5D-7EB6-6A47-BDC0-7A1676CF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5A51-BF77-0E4C-A0F5-852E7AF96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0F73B-F686-5240-B83F-AC13B7C3C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B80A-3E77-D34C-AC6F-55C703D0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17A1-0F96-1446-A7BC-DE13741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FC5BA-8F5B-1243-A68D-67EBDDA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9334-352A-414C-8D73-D635E16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8DFF-6D06-6E43-8ACD-8F6E6A3B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91D42-4A06-ED44-8D9B-069D9C88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26020-1262-2445-BFCF-A65976164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8B8BA-62DF-B846-B2E0-8F1BD968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2659E-2CC3-E241-8029-C1D77163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CA401-A13C-F946-9E8F-F1EEDE53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3582C-1194-2D4E-B414-3A6CCB7B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383-B2DC-3E4C-972D-BC3D315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BAEEB-64E0-7447-9985-EE337CE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8F1B0-7980-F849-B54A-A39BD1B0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ED293-E272-F047-B0F5-7776A90F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10EE-99AE-9947-BCA1-F1E43195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188A6-ABF3-DC45-BF5E-2B221875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8121-FD0C-224F-A879-1C1C1498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BF79-38C1-2647-BFE6-6672C526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8094-4CAA-D640-8AFE-6C5173D6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217C-22A7-2647-BE91-E1A04B0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E08CD-18A8-2841-ADFB-13E0B599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DF5B-082B-3E4A-8A29-4F096145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3516-2860-0C4A-8385-F1D65C4E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D8D6-E06F-2141-931F-51DF7F20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9E04D-272D-D846-9640-00F2263C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C89F-364F-D241-9D5A-5F9271AE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1EFE-E4E3-F54A-B799-A9CCE4F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FE300-98C7-1E40-B22E-CC219B56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3A4D-8DFE-644C-AFF1-03747BE1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38611-1689-1A41-AEE7-0FF8907F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1C71-9963-F046-A68B-E26E8401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E150-CE0E-DE4B-8E48-3569BB4A5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2B72-606C-5049-98AE-77756D2D8A7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AEB2-9ED6-5E4A-A4A6-45744FCFB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2F56-32CC-5C47-8AF0-BAFC5CA4C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F9D8-C836-674E-B617-6B52CFAB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95E4992-6B54-4B48-82D4-B7ACE7FF1AAA}"/>
              </a:ext>
            </a:extLst>
          </p:cNvPr>
          <p:cNvSpPr/>
          <p:nvPr/>
        </p:nvSpPr>
        <p:spPr>
          <a:xfrm>
            <a:off x="9413460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24FAA-0911-1B46-9A04-830C05B10194}"/>
              </a:ext>
            </a:extLst>
          </p:cNvPr>
          <p:cNvSpPr/>
          <p:nvPr/>
        </p:nvSpPr>
        <p:spPr>
          <a:xfrm>
            <a:off x="1850570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B6982-DDB2-9E49-A783-01B9A64B4B5E}"/>
              </a:ext>
            </a:extLst>
          </p:cNvPr>
          <p:cNvSpPr/>
          <p:nvPr/>
        </p:nvSpPr>
        <p:spPr>
          <a:xfrm>
            <a:off x="3112866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1E0263-C4F7-5446-BF9F-0CAEECDD27CB}"/>
              </a:ext>
            </a:extLst>
          </p:cNvPr>
          <p:cNvSpPr/>
          <p:nvPr/>
        </p:nvSpPr>
        <p:spPr>
          <a:xfrm>
            <a:off x="4375162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FF0CDF-BFBC-B84B-BA6F-543ABBAE535C}"/>
              </a:ext>
            </a:extLst>
          </p:cNvPr>
          <p:cNvSpPr/>
          <p:nvPr/>
        </p:nvSpPr>
        <p:spPr>
          <a:xfrm>
            <a:off x="5637458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4CDE6-7555-B346-8295-AC670354F7F5}"/>
              </a:ext>
            </a:extLst>
          </p:cNvPr>
          <p:cNvSpPr/>
          <p:nvPr/>
        </p:nvSpPr>
        <p:spPr>
          <a:xfrm>
            <a:off x="6899754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9E4216-1A35-7E4B-9968-057EBEA7834B}"/>
              </a:ext>
            </a:extLst>
          </p:cNvPr>
          <p:cNvSpPr/>
          <p:nvPr/>
        </p:nvSpPr>
        <p:spPr>
          <a:xfrm>
            <a:off x="8162050" y="2836145"/>
            <a:ext cx="1170432" cy="1451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CC70-92CF-5D43-A390-3EA990AC8524}"/>
              </a:ext>
            </a:extLst>
          </p:cNvPr>
          <p:cNvSpPr txBox="1"/>
          <p:nvPr/>
        </p:nvSpPr>
        <p:spPr>
          <a:xfrm>
            <a:off x="1850570" y="3168396"/>
            <a:ext cx="1170432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Systemic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0F6AF-5BCF-6E4E-8C0F-13375420A00F}"/>
              </a:ext>
            </a:extLst>
          </p:cNvPr>
          <p:cNvSpPr txBox="1"/>
          <p:nvPr/>
        </p:nvSpPr>
        <p:spPr>
          <a:xfrm>
            <a:off x="31144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Oligoarticular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4C14C-9C1D-4F4D-B5E5-0D357E180212}"/>
              </a:ext>
            </a:extLst>
          </p:cNvPr>
          <p:cNvSpPr txBox="1"/>
          <p:nvPr/>
        </p:nvSpPr>
        <p:spPr>
          <a:xfrm>
            <a:off x="43762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Polyarticular</a:t>
            </a:r>
          </a:p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(RF-)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D33FD-A22C-3641-BAF1-D75D298456E3}"/>
              </a:ext>
            </a:extLst>
          </p:cNvPr>
          <p:cNvSpPr txBox="1"/>
          <p:nvPr/>
        </p:nvSpPr>
        <p:spPr>
          <a:xfrm>
            <a:off x="56380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Polyarticular</a:t>
            </a:r>
          </a:p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(RF+)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B1FE5-8475-8748-9C36-438DC362E7FD}"/>
              </a:ext>
            </a:extLst>
          </p:cNvPr>
          <p:cNvSpPr txBox="1"/>
          <p:nvPr/>
        </p:nvSpPr>
        <p:spPr>
          <a:xfrm>
            <a:off x="8161603" y="3168396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Psoriatic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0D5BE-0320-F14F-A583-55110546B42A}"/>
              </a:ext>
            </a:extLst>
          </p:cNvPr>
          <p:cNvSpPr txBox="1"/>
          <p:nvPr/>
        </p:nvSpPr>
        <p:spPr>
          <a:xfrm>
            <a:off x="6899803" y="3167743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Enthesitis</a:t>
            </a:r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Associated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D1F70-09FA-F54A-AE05-2BF9BFDFC0B6}"/>
              </a:ext>
            </a:extLst>
          </p:cNvPr>
          <p:cNvSpPr txBox="1"/>
          <p:nvPr/>
        </p:nvSpPr>
        <p:spPr>
          <a:xfrm>
            <a:off x="9423401" y="3160547"/>
            <a:ext cx="1168399" cy="52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Undifferentiated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ADCD3-FB83-7A46-8219-0CFA2E70D2D5}"/>
              </a:ext>
            </a:extLst>
          </p:cNvPr>
          <p:cNvSpPr txBox="1"/>
          <p:nvPr/>
        </p:nvSpPr>
        <p:spPr>
          <a:xfrm>
            <a:off x="3180526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36F23-2883-7E41-B024-A7CE71779A81}"/>
              </a:ext>
            </a:extLst>
          </p:cNvPr>
          <p:cNvSpPr txBox="1"/>
          <p:nvPr/>
        </p:nvSpPr>
        <p:spPr>
          <a:xfrm>
            <a:off x="5709439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Teens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EF760-5020-3E43-AFFB-2E97A36714F8}"/>
              </a:ext>
            </a:extLst>
          </p:cNvPr>
          <p:cNvSpPr txBox="1"/>
          <p:nvPr/>
        </p:nvSpPr>
        <p:spPr>
          <a:xfrm>
            <a:off x="8254007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2y, Teens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2243D-9FC1-9D41-BC36-4C97F4FBE446}"/>
              </a:ext>
            </a:extLst>
          </p:cNvPr>
          <p:cNvSpPr txBox="1"/>
          <p:nvPr/>
        </p:nvSpPr>
        <p:spPr>
          <a:xfrm>
            <a:off x="4468629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 y, Teens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010A9-5245-464C-9E69-F73CF28A40F7}"/>
              </a:ext>
            </a:extLst>
          </p:cNvPr>
          <p:cNvSpPr txBox="1"/>
          <p:nvPr/>
        </p:nvSpPr>
        <p:spPr>
          <a:xfrm>
            <a:off x="6952286" y="2906311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Teens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F55A2D-4B34-3C40-9253-D7882BCA41E5}"/>
              </a:ext>
            </a:extLst>
          </p:cNvPr>
          <p:cNvSpPr txBox="1"/>
          <p:nvPr/>
        </p:nvSpPr>
        <p:spPr>
          <a:xfrm>
            <a:off x="791068" y="2901107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Peak 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5C693-A1C1-ED48-8A3C-000104F56E99}"/>
              </a:ext>
            </a:extLst>
          </p:cNvPr>
          <p:cNvSpPr txBox="1"/>
          <p:nvPr/>
        </p:nvSpPr>
        <p:spPr>
          <a:xfrm>
            <a:off x="791068" y="3852408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RF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95C15-F32D-5044-8840-522F4E34F2D4}"/>
              </a:ext>
            </a:extLst>
          </p:cNvPr>
          <p:cNvSpPr txBox="1"/>
          <p:nvPr/>
        </p:nvSpPr>
        <p:spPr>
          <a:xfrm>
            <a:off x="791068" y="3667002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ANA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2C93D-4581-6043-9910-88F4EBB1D2B5}"/>
              </a:ext>
            </a:extLst>
          </p:cNvPr>
          <p:cNvSpPr txBox="1"/>
          <p:nvPr/>
        </p:nvSpPr>
        <p:spPr>
          <a:xfrm>
            <a:off x="5720321" y="3841045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A7551-9551-A440-8DB2-8DEA36DDA0A1}"/>
              </a:ext>
            </a:extLst>
          </p:cNvPr>
          <p:cNvSpPr txBox="1"/>
          <p:nvPr/>
        </p:nvSpPr>
        <p:spPr>
          <a:xfrm>
            <a:off x="4479512" y="3667002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3D6E4-3338-384A-85FB-9F6CDFBC60C3}"/>
              </a:ext>
            </a:extLst>
          </p:cNvPr>
          <p:cNvSpPr txBox="1"/>
          <p:nvPr/>
        </p:nvSpPr>
        <p:spPr>
          <a:xfrm>
            <a:off x="3191409" y="3667002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F2657-E26D-1946-BF00-5FB67D8E1AAD}"/>
              </a:ext>
            </a:extLst>
          </p:cNvPr>
          <p:cNvSpPr txBox="1"/>
          <p:nvPr/>
        </p:nvSpPr>
        <p:spPr>
          <a:xfrm>
            <a:off x="791068" y="4026099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HLA-B27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95A46B-57D0-0541-B8BA-0AAC35F86B9D}"/>
              </a:ext>
            </a:extLst>
          </p:cNvPr>
          <p:cNvSpPr txBox="1"/>
          <p:nvPr/>
        </p:nvSpPr>
        <p:spPr>
          <a:xfrm>
            <a:off x="7037676" y="4026099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57569-E031-AE4D-A844-3952667BC08A}"/>
              </a:ext>
            </a:extLst>
          </p:cNvPr>
          <p:cNvSpPr txBox="1"/>
          <p:nvPr/>
        </p:nvSpPr>
        <p:spPr>
          <a:xfrm>
            <a:off x="1828802" y="2906311"/>
            <a:ext cx="11704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latin typeface="Roboto Medium" panose="02000000000000000000" pitchFamily="2" charset="0"/>
                <a:ea typeface="Roboto Medium" panose="02000000000000000000" pitchFamily="2" charset="0"/>
              </a:rPr>
              <a:t>2 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253A50-903F-E64C-9A62-614A93EE21FD}"/>
              </a:ext>
            </a:extLst>
          </p:cNvPr>
          <p:cNvSpPr txBox="1"/>
          <p:nvPr/>
        </p:nvSpPr>
        <p:spPr>
          <a:xfrm>
            <a:off x="791067" y="3300316"/>
            <a:ext cx="101261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sz="1100" b="1" dirty="0">
                <a:latin typeface="Roboto Medium" panose="02000000000000000000" pitchFamily="2" charset="0"/>
                <a:ea typeface="Roboto Medium" panose="02000000000000000000" pitchFamily="2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9933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Roboto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Kort</dc:creator>
  <cp:lastModifiedBy>Eric Kort</cp:lastModifiedBy>
  <cp:revision>6</cp:revision>
  <dcterms:created xsi:type="dcterms:W3CDTF">2021-03-26T18:25:53Z</dcterms:created>
  <dcterms:modified xsi:type="dcterms:W3CDTF">2021-04-15T18:03:22Z</dcterms:modified>
</cp:coreProperties>
</file>