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3" r:id="rId2"/>
    <p:sldId id="384" r:id="rId3"/>
    <p:sldId id="412" r:id="rId4"/>
    <p:sldId id="413" r:id="rId5"/>
    <p:sldId id="414" r:id="rId6"/>
    <p:sldId id="415" r:id="rId7"/>
    <p:sldId id="416" r:id="rId8"/>
    <p:sldId id="411" r:id="rId9"/>
    <p:sldId id="388" r:id="rId10"/>
    <p:sldId id="410" r:id="rId11"/>
  </p:sldIdLst>
  <p:sldSz cx="9144000" cy="6858000" type="screen4x3"/>
  <p:notesSz cx="6797675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8514B8-C19F-4F2B-8DE1-4502ED021F08}">
          <p14:sldIdLst>
            <p14:sldId id="343"/>
            <p14:sldId id="384"/>
            <p14:sldId id="412"/>
            <p14:sldId id="413"/>
            <p14:sldId id="414"/>
            <p14:sldId id="415"/>
            <p14:sldId id="416"/>
            <p14:sldId id="411"/>
            <p14:sldId id="388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orient="horz" pos="1207">
          <p15:clr>
            <a:srgbClr val="A4A3A4"/>
          </p15:clr>
        </p15:guide>
        <p15:guide id="5" orient="horz" pos="3612">
          <p15:clr>
            <a:srgbClr val="A4A3A4"/>
          </p15:clr>
        </p15:guide>
        <p15:guide id="6" pos="385">
          <p15:clr>
            <a:srgbClr val="A4A3A4"/>
          </p15:clr>
        </p15:guide>
        <p15:guide id="7" pos="2880">
          <p15:clr>
            <a:srgbClr val="A4A3A4"/>
          </p15:clr>
        </p15:guide>
        <p15:guide id="8" pos="53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AB"/>
    <a:srgbClr val="013DFF"/>
    <a:srgbClr val="1A2DA0"/>
    <a:srgbClr val="404040"/>
    <a:srgbClr val="0072BC"/>
    <a:srgbClr val="00B0F0"/>
    <a:srgbClr val="008FD5"/>
    <a:srgbClr val="558ED5"/>
    <a:srgbClr val="40A8DE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7" autoAdjust="0"/>
    <p:restoredTop sz="94660" autoAdjust="0"/>
  </p:normalViewPr>
  <p:slideViewPr>
    <p:cSldViewPr>
      <p:cViewPr varScale="1">
        <p:scale>
          <a:sx n="134" d="100"/>
          <a:sy n="134" d="100"/>
        </p:scale>
        <p:origin x="510" y="120"/>
      </p:cViewPr>
      <p:guideLst>
        <p:guide orient="horz" pos="2160"/>
        <p:guide orient="horz" pos="527"/>
        <p:guide orient="horz" pos="890"/>
        <p:guide orient="horz" pos="1207"/>
        <p:guide orient="horz" pos="3612"/>
        <p:guide pos="385"/>
        <p:guide pos="2880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0F3E-2748-48FF-85C6-EE87FAF2213D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43EB3-47EE-4D77-BF7E-C105E1E5A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11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13" y="188640"/>
            <a:ext cx="7334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07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ko-KR" altLang="en-US" sz="2000" b="1" spc="-150">
                <a:solidFill>
                  <a:schemeClr val="bg1"/>
                </a:solidFill>
              </a:defRPr>
            </a:lvl1pPr>
          </a:lstStyle>
          <a:p>
            <a:pPr marL="0" lvl="0" algn="l">
              <a:lnSpc>
                <a:spcPts val="2800"/>
              </a:lnSpc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6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 userDrawn="1"/>
        </p:nvSpPr>
        <p:spPr bwMode="auto">
          <a:xfrm>
            <a:off x="118698" y="476250"/>
            <a:ext cx="8840665" cy="0"/>
          </a:xfrm>
          <a:prstGeom prst="line">
            <a:avLst/>
          </a:prstGeom>
          <a:noFill/>
          <a:ln w="57150" cmpd="thickThin">
            <a:solidFill>
              <a:srgbClr val="808080"/>
            </a:solidFill>
            <a:round/>
            <a:headEnd/>
            <a:tailEnd/>
          </a:ln>
        </p:spPr>
        <p:txBody>
          <a:bodyPr lIns="87261" tIns="43631" rIns="87261" bIns="4363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18698" y="495301"/>
            <a:ext cx="8840665" cy="412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1" tIns="43631" rIns="87261" bIns="4363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18697" y="115888"/>
            <a:ext cx="4718538" cy="3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4355" tIns="17177" rIns="34355" bIns="17177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마케팅센터 업무분석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064306" y="6456028"/>
            <a:ext cx="1012857" cy="1731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34355" tIns="17177" rIns="34355" bIns="17177">
            <a:spAutoFit/>
          </a:bodyPr>
          <a:lstStyle/>
          <a:p>
            <a:pPr>
              <a:defRPr/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솔루션 기획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433403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1665B9-C37B-41A8-93B7-C3BAFE9BF5D2}" type="datetimeFigureOut">
              <a:rPr lang="ko-KR" altLang="en-US" smtClean="0"/>
              <a:pPr/>
              <a:t>2015-06-04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A26715-69A5-4797-853F-1040C692B8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86" y="242739"/>
            <a:ext cx="8763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0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58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inmerg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1520" y="1628800"/>
            <a:ext cx="8640960" cy="17569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솔루션디자인 </a:t>
            </a:r>
            <a:r>
              <a:rPr lang="en-US" altLang="ko-KR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개발팀</a:t>
            </a:r>
            <a:endParaRPr lang="en-US" altLang="ko-KR" sz="2400" spc="-15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개발팀 신입사원 교육자료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529655" y="3717032"/>
            <a:ext cx="33938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00"/>
              </a:lnSpc>
            </a:pPr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작성년월일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2015. 06. 05</a:t>
            </a:r>
          </a:p>
          <a:p>
            <a:pPr algn="l">
              <a:lnSpc>
                <a:spcPts val="1300"/>
              </a:lnSpc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작성자 및 소속팀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김도희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 UI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개발팀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4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WinMerge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499706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WinMerge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8003232" cy="47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092767"/>
            <a:ext cx="2659702" cy="1200329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1. </a:t>
            </a:r>
          </a:p>
          <a:p>
            <a:pPr algn="l">
              <a:lnSpc>
                <a:spcPct val="150000"/>
              </a:lnSpc>
            </a:pPr>
            <a:r>
              <a:rPr lang="ko-KR" altLang="en-US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개발자 도구의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이해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5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개발자도구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898277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개발자도구의 활용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340768"/>
            <a:ext cx="7704856" cy="7200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개발을 도와주는 다양한 도구가 기본적으로 </a:t>
            </a:r>
            <a:r>
              <a:rPr lang="ko-KR" altLang="en-US" sz="1600" dirty="0" smtClean="0"/>
              <a:t>제공되며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이것을 이용하면 </a:t>
            </a:r>
            <a:r>
              <a:rPr lang="en-US" altLang="ko-KR" sz="1600" dirty="0"/>
              <a:t>HTML, CSS, JavaScript</a:t>
            </a:r>
            <a:r>
              <a:rPr lang="ko-KR" altLang="en-US" sz="1600" dirty="0"/>
              <a:t>의 생산성을 극대화 할 수 </a:t>
            </a:r>
            <a:r>
              <a:rPr lang="ko-KR" altLang="en-US" sz="1600" dirty="0" smtClean="0"/>
              <a:t>있습니다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8" b="52374"/>
          <a:stretch/>
        </p:blipFill>
        <p:spPr>
          <a:xfrm>
            <a:off x="1259632" y="2028927"/>
            <a:ext cx="5874695" cy="46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개발자도구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898277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개발자도구의 활용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99976"/>
              </p:ext>
            </p:extLst>
          </p:nvPr>
        </p:nvGraphicFramePr>
        <p:xfrm>
          <a:off x="827584" y="1412776"/>
          <a:ext cx="7787208" cy="18389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296144"/>
                <a:gridCol w="64910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Elements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HTML </a:t>
                      </a:r>
                      <a:r>
                        <a:rPr lang="ko-KR" altLang="en-US" sz="1500" dirty="0" smtClean="0"/>
                        <a:t>코드를 분석하고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실시간으로 수정할 수 있는 도구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Resources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현재 로딩된 </a:t>
                      </a:r>
                      <a:r>
                        <a:rPr lang="ko-KR" altLang="en-US" sz="1500" dirty="0" err="1" smtClean="0"/>
                        <a:t>웹페이지에서</a:t>
                      </a:r>
                      <a:r>
                        <a:rPr lang="ko-KR" altLang="en-US" sz="1500" dirty="0" smtClean="0"/>
                        <a:t> 사용된 리소스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이미지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스크립트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데이터</a:t>
                      </a:r>
                      <a:r>
                        <a:rPr lang="en-US" altLang="ko-KR" sz="1500" dirty="0" smtClean="0"/>
                        <a:t>)</a:t>
                      </a:r>
                      <a:r>
                        <a:rPr lang="ko-KR" altLang="en-US" sz="1500" dirty="0" smtClean="0"/>
                        <a:t>를 열람 할 수 있는 도구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Network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서버와의 통신 내역을 보여주는 도구로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존재하지 않는 리소스를 찾는데 도움이 됩니다</a:t>
                      </a:r>
                      <a:r>
                        <a:rPr lang="en-US" altLang="ko-KR" sz="1500" dirty="0" smtClean="0"/>
                        <a:t>. 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Audits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웹 어플리케이션의 성능을 향상시킬 수 있는 방법들을 컨설팅해주는 도구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5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개발자도구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3251211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개발자도구의 활용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 Elements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1" y="1340768"/>
            <a:ext cx="8168228" cy="524083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35264"/>
              </p:ext>
            </p:extLst>
          </p:nvPr>
        </p:nvGraphicFramePr>
        <p:xfrm>
          <a:off x="2483768" y="3645024"/>
          <a:ext cx="6273989" cy="194056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/>
                <a:gridCol w="454579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</a:t>
                      </a:r>
                      <a:r>
                        <a:rPr lang="en-US" altLang="ko-KR" sz="1200" baseline="0" dirty="0" smtClean="0"/>
                        <a:t> attribute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태그에 속성을 추가합니다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Force element 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:active, :hover, :focus, :visited</a:t>
                      </a:r>
                    </a:p>
                    <a:p>
                      <a:pPr latinLnBrk="1"/>
                      <a:r>
                        <a:rPr lang="ko-KR" altLang="en-US" sz="1200" dirty="0" err="1" smtClean="0"/>
                        <a:t>상태값에</a:t>
                      </a:r>
                      <a:r>
                        <a:rPr lang="ko-KR" altLang="en-US" sz="1200" dirty="0" smtClean="0"/>
                        <a:t> 따른 태그를 보여줍니다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Edit as HTML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HTML</a:t>
                      </a:r>
                      <a:r>
                        <a:rPr lang="ko-KR" altLang="en-US" sz="1200" dirty="0" smtClean="0"/>
                        <a:t>을 수정합니다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Copy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css</a:t>
                      </a:r>
                      <a:r>
                        <a:rPr lang="en-US" altLang="ko-KR" sz="1200" baseline="0" dirty="0" smtClean="0"/>
                        <a:t> path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css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적용 경로 목사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Copy</a:t>
                      </a:r>
                      <a:r>
                        <a:rPr lang="en-US" altLang="ko-KR" sz="1200" baseline="0" dirty="0" smtClean="0"/>
                        <a:t> XPath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태그의 계층 구조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0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개발자도구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3251211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개발자도구의 활용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 Elements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5"/>
          <a:stretch/>
        </p:blipFill>
        <p:spPr>
          <a:xfrm>
            <a:off x="827584" y="1662028"/>
            <a:ext cx="7798702" cy="2400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27584" y="4365104"/>
            <a:ext cx="7798702" cy="86409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스타일을 추가하여 적용해보고자 하는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UI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미리 볼 수 있습니다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현재의 요소에만 적용하거나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현재 적용된 속성을 수정할 수도 있습니다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ko-KR" altLang="en-US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33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개발자도구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3145413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개발자도구의 활용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 Console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501008"/>
            <a:ext cx="7798702" cy="115212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Console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창을 이용하면 자바스크립트 디버깅을 좀 더 쉽게 할 수 있습니다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오류가 날 경우 표시를 해주며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오류의 위치를 표시해줍니다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콘솔창에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직접 스크립트를 입력하여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미리보기를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할 수 있습니다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r="1015" b="2308"/>
          <a:stretch/>
        </p:blipFill>
        <p:spPr>
          <a:xfrm>
            <a:off x="841549" y="1410766"/>
            <a:ext cx="7042819" cy="1820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6732240" y="1389282"/>
            <a:ext cx="360040" cy="279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2407" y="2210008"/>
            <a:ext cx="7081961" cy="850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4983559"/>
            <a:ext cx="3210110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개발자도구의 활용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Network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t="49447" r="19174" b="1065"/>
          <a:stretch/>
        </p:blipFill>
        <p:spPr>
          <a:xfrm>
            <a:off x="902684" y="5445224"/>
            <a:ext cx="2949236" cy="122413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08602" y="6230461"/>
            <a:ext cx="1239261" cy="279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71036" y="5445224"/>
            <a:ext cx="4677428" cy="122413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네트워크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마우스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우클릭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&gt; Clear browser cache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하면 크롬에서 쉽게 캐시를 삭제할 수 있습니다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9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092767"/>
            <a:ext cx="2608406" cy="1200329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2. </a:t>
            </a:r>
          </a:p>
          <a:p>
            <a:pPr algn="l">
              <a:lnSpc>
                <a:spcPct val="150000"/>
              </a:lnSpc>
            </a:pPr>
            <a:r>
              <a:rPr lang="en-US" altLang="ko-KR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WinMerge</a:t>
            </a:r>
            <a:r>
              <a:rPr lang="ko-KR" altLang="en-US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의 활용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WinMerge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499706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WinMerge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340768"/>
            <a:ext cx="7704856" cy="7200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 및 폴더의 원본 소스와 수정된 소스를 비교하여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수정된 부분을 쉽게 찾을 수 있는 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http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://winmerge.org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/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에서 다운로드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67" y="2204864"/>
            <a:ext cx="6838066" cy="43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lnSpc>
            <a:spcPct val="150000"/>
          </a:lnSpc>
          <a:buNone/>
          <a:defRPr sz="1600" b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34144</TotalTime>
  <Words>287</Words>
  <Application>Microsoft Office PowerPoint</Application>
  <PresentationFormat>화면 슬라이드 쇼(4:3)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개발자도구</vt:lpstr>
      <vt:lpstr>개발자도구</vt:lpstr>
      <vt:lpstr>개발자도구</vt:lpstr>
      <vt:lpstr>개발자도구</vt:lpstr>
      <vt:lpstr>개발자도구</vt:lpstr>
      <vt:lpstr>PowerPoint 프레젠테이션</vt:lpstr>
      <vt:lpstr>WinMerge</vt:lpstr>
      <vt:lpstr>WinMerge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990_64bit</dc:creator>
  <cp:lastModifiedBy>9010_64bit</cp:lastModifiedBy>
  <cp:revision>1574</cp:revision>
  <cp:lastPrinted>2014-11-28T09:48:08Z</cp:lastPrinted>
  <dcterms:created xsi:type="dcterms:W3CDTF">2012-09-03T08:09:42Z</dcterms:created>
  <dcterms:modified xsi:type="dcterms:W3CDTF">2015-06-04T08:33:22Z</dcterms:modified>
</cp:coreProperties>
</file>