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0" r:id="rId4"/>
  </p:sldMasterIdLst>
  <p:notesMasterIdLst>
    <p:notesMasterId r:id="rId13"/>
  </p:notesMasterIdLst>
  <p:sldIdLst>
    <p:sldId id="257" r:id="rId5"/>
    <p:sldId id="262" r:id="rId6"/>
    <p:sldId id="269" r:id="rId7"/>
    <p:sldId id="270" r:id="rId8"/>
    <p:sldId id="271" r:id="rId9"/>
    <p:sldId id="27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6290" autoAdjust="0"/>
  </p:normalViewPr>
  <p:slideViewPr>
    <p:cSldViewPr snapToGrid="0">
      <p:cViewPr>
        <p:scale>
          <a:sx n="150" d="100"/>
          <a:sy n="15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41E9-C117-4952-8368-6FB7EE4AE21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AE-9A3E-4F57-A214-97EE5055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phase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Build (Python, Java &amp; HTML)</a:t>
            </a:r>
          </a:p>
          <a:p>
            <a:pPr lvl="1"/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building this page</a:t>
            </a:r>
          </a:p>
          <a:p>
            <a:r>
              <a:rPr lang="en-US" dirty="0"/>
              <a:t>Speak to the dashboard in the summary </a:t>
            </a:r>
          </a:p>
          <a:p>
            <a:r>
              <a:rPr lang="en-US" dirty="0"/>
              <a:t>Explain some of the observation over various year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4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2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4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njpat\Google%20Drive\UNC_Data_BootCamp_2020\Project%202\NC-County-Statistics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061" y="1798093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NC Census Employment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061" y="3817569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EJ, Bill, Abby, </a:t>
            </a:r>
            <a:r>
              <a:rPr lang="en-US" dirty="0" err="1">
                <a:solidFill>
                  <a:schemeClr val="tx1"/>
                </a:solidFill>
              </a:rPr>
              <a:t>Teshanee</a:t>
            </a:r>
            <a:r>
              <a:rPr lang="en-US" dirty="0">
                <a:solidFill>
                  <a:schemeClr val="tx1"/>
                </a:solidFill>
              </a:rPr>
              <a:t>, Niral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Product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520"/>
            <a:ext cx="3178629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the working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all features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visualization information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680F74C-62B9-4ADE-A869-4D7E4702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41" y="1395018"/>
            <a:ext cx="6688704" cy="48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64" y="1537970"/>
            <a:ext cx="2242820" cy="4526280"/>
          </a:xfrm>
        </p:spPr>
        <p:txBody>
          <a:bodyPr>
            <a:normAutofit/>
          </a:bodyPr>
          <a:lstStyle/>
          <a:p>
            <a:r>
              <a:rPr lang="en-US" dirty="0"/>
              <a:t>List of 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Flasks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b="1" u="sng" dirty="0"/>
              <a:t>Chart.js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bootstarp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B648BF-C5C4-458A-8A91-54F44215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36" y="1342159"/>
            <a:ext cx="6185650" cy="5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Function Flow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3A8B02-12E6-491F-815D-20E99591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308100"/>
            <a:ext cx="7437529" cy="48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520"/>
            <a:ext cx="7310120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520"/>
            <a:ext cx="7310120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647-81D2-4ADE-AAFE-67A4CA1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FE4A-C865-4820-B66C-1212DD3A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324-780A-4A1F-8D95-00A62B2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A1D-569F-4881-9595-AF11E7E3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29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93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NC Census Employment Data analysis</vt:lpstr>
      <vt:lpstr>Product Introduction</vt:lpstr>
      <vt:lpstr>High Level Data Flow</vt:lpstr>
      <vt:lpstr>Function Flow Diagram</vt:lpstr>
      <vt:lpstr>Data Collection</vt:lpstr>
      <vt:lpstr>Summary</vt:lpstr>
      <vt:lpstr>Question?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2020-10-04T15:31:17Z</dcterms:created>
  <dcterms:modified xsi:type="dcterms:W3CDTF">2020-10-07T01:03:27Z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