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L PATEL" userId="45d0a5605d58e0bd" providerId="LiveId" clId="{2A1E136A-DFD4-4B91-85B6-C3F9DC71F679}"/>
    <pc:docChg chg="undo custSel addSld modSld sldOrd modMainMaster">
      <pc:chgData name="NIRAL PATEL" userId="45d0a5605d58e0bd" providerId="LiveId" clId="{2A1E136A-DFD4-4B91-85B6-C3F9DC71F679}" dt="2020-07-18T13:39:08.805" v="2793" actId="700"/>
      <pc:docMkLst>
        <pc:docMk/>
      </pc:docMkLst>
      <pc:sldChg chg="modSp mod modClrScheme chgLayout">
        <pc:chgData name="NIRAL PATEL" userId="45d0a5605d58e0bd" providerId="LiveId" clId="{2A1E136A-DFD4-4B91-85B6-C3F9DC71F679}" dt="2020-07-18T13:27:00.994" v="2144" actId="1076"/>
        <pc:sldMkLst>
          <pc:docMk/>
          <pc:sldMk cId="3545051876" sldId="256"/>
        </pc:sldMkLst>
        <pc:spChg chg="mod ord">
          <ac:chgData name="NIRAL PATEL" userId="45d0a5605d58e0bd" providerId="LiveId" clId="{2A1E136A-DFD4-4B91-85B6-C3F9DC71F679}" dt="2020-07-18T13:27:00.994" v="2144" actId="1076"/>
          <ac:spMkLst>
            <pc:docMk/>
            <pc:sldMk cId="3545051876" sldId="256"/>
            <ac:spMk id="8" creationId="{AAE71058-5CFB-4002-8D41-4BB42A2FE0CD}"/>
          </ac:spMkLst>
        </pc:spChg>
      </pc:sldChg>
      <pc:sldChg chg="addSp delSp modSp mod modClrScheme chgLayout">
        <pc:chgData name="NIRAL PATEL" userId="45d0a5605d58e0bd" providerId="LiveId" clId="{2A1E136A-DFD4-4B91-85B6-C3F9DC71F679}" dt="2020-07-18T13:37:23.353" v="2724" actId="1076"/>
        <pc:sldMkLst>
          <pc:docMk/>
          <pc:sldMk cId="3527715305" sldId="257"/>
        </pc:sldMkLst>
        <pc:spChg chg="del mod ord">
          <ac:chgData name="NIRAL PATEL" userId="45d0a5605d58e0bd" providerId="LiveId" clId="{2A1E136A-DFD4-4B91-85B6-C3F9DC71F679}" dt="2020-07-18T12:41:30.171" v="0" actId="700"/>
          <ac:spMkLst>
            <pc:docMk/>
            <pc:sldMk cId="3527715305" sldId="257"/>
            <ac:spMk id="3" creationId="{97E0E58D-7F00-433D-8846-90D7744D9FB2}"/>
          </ac:spMkLst>
        </pc:spChg>
        <pc:spChg chg="del mod ord">
          <ac:chgData name="NIRAL PATEL" userId="45d0a5605d58e0bd" providerId="LiveId" clId="{2A1E136A-DFD4-4B91-85B6-C3F9DC71F679}" dt="2020-07-18T12:41:30.171" v="0" actId="700"/>
          <ac:spMkLst>
            <pc:docMk/>
            <pc:sldMk cId="3527715305" sldId="257"/>
            <ac:spMk id="4" creationId="{03744673-A14E-4243-AB02-F9BB9DF9408E}"/>
          </ac:spMkLst>
        </pc:spChg>
        <pc:spChg chg="add mod ord">
          <ac:chgData name="NIRAL PATEL" userId="45d0a5605d58e0bd" providerId="LiveId" clId="{2A1E136A-DFD4-4B91-85B6-C3F9DC71F679}" dt="2020-07-18T13:22:01.944" v="2061" actId="20577"/>
          <ac:spMkLst>
            <pc:docMk/>
            <pc:sldMk cId="3527715305" sldId="257"/>
            <ac:spMk id="5" creationId="{97AA85E2-F2C7-4BFA-ABDE-7C3735D1A0BC}"/>
          </ac:spMkLst>
        </pc:spChg>
        <pc:spChg chg="add mod ord">
          <ac:chgData name="NIRAL PATEL" userId="45d0a5605d58e0bd" providerId="LiveId" clId="{2A1E136A-DFD4-4B91-85B6-C3F9DC71F679}" dt="2020-07-18T13:22:15.837" v="2064" actId="14100"/>
          <ac:spMkLst>
            <pc:docMk/>
            <pc:sldMk cId="3527715305" sldId="257"/>
            <ac:spMk id="6" creationId="{272A0339-7028-4850-8C50-157B8A19798F}"/>
          </ac:spMkLst>
        </pc:spChg>
        <pc:spChg chg="add mod">
          <ac:chgData name="NIRAL PATEL" userId="45d0a5605d58e0bd" providerId="LiveId" clId="{2A1E136A-DFD4-4B91-85B6-C3F9DC71F679}" dt="2020-07-18T13:27:21.502" v="2146" actId="1076"/>
          <ac:spMkLst>
            <pc:docMk/>
            <pc:sldMk cId="3527715305" sldId="257"/>
            <ac:spMk id="7" creationId="{0176FCE6-7FCB-43CD-AAF4-C6E12CAF3E34}"/>
          </ac:spMkLst>
        </pc:spChg>
        <pc:spChg chg="add del mod">
          <ac:chgData name="NIRAL PATEL" userId="45d0a5605d58e0bd" providerId="LiveId" clId="{2A1E136A-DFD4-4B91-85B6-C3F9DC71F679}" dt="2020-07-18T13:27:18.410" v="2145" actId="478"/>
          <ac:spMkLst>
            <pc:docMk/>
            <pc:sldMk cId="3527715305" sldId="257"/>
            <ac:spMk id="8" creationId="{82F4BAFC-48F7-4494-B0A7-727857C36FEA}"/>
          </ac:spMkLst>
        </pc:spChg>
        <pc:spChg chg="add del mod">
          <ac:chgData name="NIRAL PATEL" userId="45d0a5605d58e0bd" providerId="LiveId" clId="{2A1E136A-DFD4-4B91-85B6-C3F9DC71F679}" dt="2020-07-18T12:53:34.833" v="1205"/>
          <ac:spMkLst>
            <pc:docMk/>
            <pc:sldMk cId="3527715305" sldId="257"/>
            <ac:spMk id="9" creationId="{CACECFB0-6069-45D0-94DB-D49844C1A0EC}"/>
          </ac:spMkLst>
        </pc:spChg>
        <pc:spChg chg="add mod">
          <ac:chgData name="NIRAL PATEL" userId="45d0a5605d58e0bd" providerId="LiveId" clId="{2A1E136A-DFD4-4B91-85B6-C3F9DC71F679}" dt="2020-07-18T13:26:35.805" v="2142" actId="14100"/>
          <ac:spMkLst>
            <pc:docMk/>
            <pc:sldMk cId="3527715305" sldId="257"/>
            <ac:spMk id="10" creationId="{185F39DD-29E6-408E-BB41-C934149684D4}"/>
          </ac:spMkLst>
        </pc:spChg>
        <pc:spChg chg="add del">
          <ac:chgData name="NIRAL PATEL" userId="45d0a5605d58e0bd" providerId="LiveId" clId="{2A1E136A-DFD4-4B91-85B6-C3F9DC71F679}" dt="2020-07-18T13:23:20.784" v="2112" actId="478"/>
          <ac:spMkLst>
            <pc:docMk/>
            <pc:sldMk cId="3527715305" sldId="257"/>
            <ac:spMk id="12" creationId="{069D8CB1-61B3-4E95-851B-EE01CE385BAB}"/>
          </ac:spMkLst>
        </pc:spChg>
        <pc:spChg chg="add mod">
          <ac:chgData name="NIRAL PATEL" userId="45d0a5605d58e0bd" providerId="LiveId" clId="{2A1E136A-DFD4-4B91-85B6-C3F9DC71F679}" dt="2020-07-18T13:37:23.353" v="2724" actId="1076"/>
          <ac:spMkLst>
            <pc:docMk/>
            <pc:sldMk cId="3527715305" sldId="257"/>
            <ac:spMk id="14" creationId="{7BEABED3-666A-4190-9EEB-9831A61D4457}"/>
          </ac:spMkLst>
        </pc:spChg>
      </pc:sldChg>
      <pc:sldChg chg="addSp delSp modSp mod modClrScheme chgLayout">
        <pc:chgData name="NIRAL PATEL" userId="45d0a5605d58e0bd" providerId="LiveId" clId="{2A1E136A-DFD4-4B91-85B6-C3F9DC71F679}" dt="2020-07-18T13:37:58.354" v="2727" actId="255"/>
        <pc:sldMkLst>
          <pc:docMk/>
          <pc:sldMk cId="3970796718" sldId="258"/>
        </pc:sldMkLst>
        <pc:spChg chg="add mod ord">
          <ac:chgData name="NIRAL PATEL" userId="45d0a5605d58e0bd" providerId="LiveId" clId="{2A1E136A-DFD4-4B91-85B6-C3F9DC71F679}" dt="2020-07-18T13:37:58.354" v="2727" actId="255"/>
          <ac:spMkLst>
            <pc:docMk/>
            <pc:sldMk cId="3970796718" sldId="258"/>
            <ac:spMk id="4" creationId="{97BF8A5D-892A-4421-B9BA-551FBB04114B}"/>
          </ac:spMkLst>
        </pc:spChg>
        <pc:spChg chg="add del mod">
          <ac:chgData name="NIRAL PATEL" userId="45d0a5605d58e0bd" providerId="LiveId" clId="{2A1E136A-DFD4-4B91-85B6-C3F9DC71F679}" dt="2020-07-18T12:58:45.951" v="1371" actId="1032"/>
          <ac:spMkLst>
            <pc:docMk/>
            <pc:sldMk cId="3970796718" sldId="258"/>
            <ac:spMk id="5" creationId="{5B1BB46F-EE5A-4B31-85CD-2EFA90E5992B}"/>
          </ac:spMkLst>
        </pc:spChg>
        <pc:spChg chg="add del mod">
          <ac:chgData name="NIRAL PATEL" userId="45d0a5605d58e0bd" providerId="LiveId" clId="{2A1E136A-DFD4-4B91-85B6-C3F9DC71F679}" dt="2020-07-18T13:14:41.134" v="1723" actId="478"/>
          <ac:spMkLst>
            <pc:docMk/>
            <pc:sldMk cId="3970796718" sldId="258"/>
            <ac:spMk id="10" creationId="{C9558206-F69F-4011-9738-559C7C4EEB52}"/>
          </ac:spMkLst>
        </pc:spChg>
        <pc:spChg chg="add del mod ord">
          <ac:chgData name="NIRAL PATEL" userId="45d0a5605d58e0bd" providerId="LiveId" clId="{2A1E136A-DFD4-4B91-85B6-C3F9DC71F679}" dt="2020-07-18T13:37:42.187" v="2725" actId="478"/>
          <ac:spMkLst>
            <pc:docMk/>
            <pc:sldMk cId="3970796718" sldId="258"/>
            <ac:spMk id="11" creationId="{C6759DB6-431F-4645-AFC9-8022BCC4158C}"/>
          </ac:spMkLst>
        </pc:spChg>
        <pc:graphicFrameChg chg="add del mod modGraphic">
          <ac:chgData name="NIRAL PATEL" userId="45d0a5605d58e0bd" providerId="LiveId" clId="{2A1E136A-DFD4-4B91-85B6-C3F9DC71F679}" dt="2020-07-18T13:11:26.938" v="1475" actId="478"/>
          <ac:graphicFrameMkLst>
            <pc:docMk/>
            <pc:sldMk cId="3970796718" sldId="258"/>
            <ac:graphicFrameMk id="6" creationId="{31604411-9E5B-49DE-A1F6-F7A10FBFB25C}"/>
          </ac:graphicFrameMkLst>
        </pc:graphicFrameChg>
        <pc:graphicFrameChg chg="add del modGraphic">
          <ac:chgData name="NIRAL PATEL" userId="45d0a5605d58e0bd" providerId="LiveId" clId="{2A1E136A-DFD4-4B91-85B6-C3F9DC71F679}" dt="2020-07-18T13:10:21.773" v="1439" actId="478"/>
          <ac:graphicFrameMkLst>
            <pc:docMk/>
            <pc:sldMk cId="3970796718" sldId="258"/>
            <ac:graphicFrameMk id="7" creationId="{0B2CE3AF-2D72-4D3C-A28F-EA854C20F530}"/>
          </ac:graphicFrameMkLst>
        </pc:graphicFrameChg>
        <pc:graphicFrameChg chg="add del mod modGraphic">
          <ac:chgData name="NIRAL PATEL" userId="45d0a5605d58e0bd" providerId="LiveId" clId="{2A1E136A-DFD4-4B91-85B6-C3F9DC71F679}" dt="2020-07-18T13:37:46.017" v="2726" actId="14100"/>
          <ac:graphicFrameMkLst>
            <pc:docMk/>
            <pc:sldMk cId="3970796718" sldId="258"/>
            <ac:graphicFrameMk id="8" creationId="{40DED6DF-666D-4C49-8FBC-378650EDAEAA}"/>
          </ac:graphicFrameMkLst>
        </pc:graphicFrameChg>
      </pc:sldChg>
      <pc:sldChg chg="addSp delSp modSp mod modClrScheme chgLayout">
        <pc:chgData name="NIRAL PATEL" userId="45d0a5605d58e0bd" providerId="LiveId" clId="{2A1E136A-DFD4-4B91-85B6-C3F9DC71F679}" dt="2020-07-18T13:28:45.171" v="2346" actId="20577"/>
        <pc:sldMkLst>
          <pc:docMk/>
          <pc:sldMk cId="2611909440" sldId="259"/>
        </pc:sldMkLst>
        <pc:spChg chg="del mod ord">
          <ac:chgData name="NIRAL PATEL" userId="45d0a5605d58e0bd" providerId="LiveId" clId="{2A1E136A-DFD4-4B91-85B6-C3F9DC71F679}" dt="2020-07-18T13:27:35.668" v="2147" actId="700"/>
          <ac:spMkLst>
            <pc:docMk/>
            <pc:sldMk cId="2611909440" sldId="259"/>
            <ac:spMk id="2" creationId="{77C4E8AC-CD04-4973-81E2-073815D67509}"/>
          </ac:spMkLst>
        </pc:spChg>
        <pc:spChg chg="del mod ord">
          <ac:chgData name="NIRAL PATEL" userId="45d0a5605d58e0bd" providerId="LiveId" clId="{2A1E136A-DFD4-4B91-85B6-C3F9DC71F679}" dt="2020-07-18T13:27:35.668" v="2147" actId="700"/>
          <ac:spMkLst>
            <pc:docMk/>
            <pc:sldMk cId="2611909440" sldId="259"/>
            <ac:spMk id="3" creationId="{608E3835-0613-45A9-A78C-D4FF5A680E51}"/>
          </ac:spMkLst>
        </pc:spChg>
        <pc:spChg chg="add mod ord">
          <ac:chgData name="NIRAL PATEL" userId="45d0a5605d58e0bd" providerId="LiveId" clId="{2A1E136A-DFD4-4B91-85B6-C3F9DC71F679}" dt="2020-07-18T13:28:45.171" v="2346" actId="20577"/>
          <ac:spMkLst>
            <pc:docMk/>
            <pc:sldMk cId="2611909440" sldId="259"/>
            <ac:spMk id="4" creationId="{A4A18F68-45F3-41CE-BB27-8AE391605C40}"/>
          </ac:spMkLst>
        </pc:spChg>
        <pc:spChg chg="add mod ord">
          <ac:chgData name="NIRAL PATEL" userId="45d0a5605d58e0bd" providerId="LiveId" clId="{2A1E136A-DFD4-4B91-85B6-C3F9DC71F679}" dt="2020-07-18T13:27:35.668" v="2147" actId="700"/>
          <ac:spMkLst>
            <pc:docMk/>
            <pc:sldMk cId="2611909440" sldId="259"/>
            <ac:spMk id="5" creationId="{530AD8D9-695E-4D58-8FF8-7D67A39540BB}"/>
          </ac:spMkLst>
        </pc:spChg>
      </pc:sldChg>
      <pc:sldChg chg="modSp add mod">
        <pc:chgData name="NIRAL PATEL" userId="45d0a5605d58e0bd" providerId="LiveId" clId="{2A1E136A-DFD4-4B91-85B6-C3F9DC71F679}" dt="2020-07-18T13:33:23.251" v="2639" actId="313"/>
        <pc:sldMkLst>
          <pc:docMk/>
          <pc:sldMk cId="3264050621" sldId="260"/>
        </pc:sldMkLst>
        <pc:spChg chg="mod">
          <ac:chgData name="NIRAL PATEL" userId="45d0a5605d58e0bd" providerId="LiveId" clId="{2A1E136A-DFD4-4B91-85B6-C3F9DC71F679}" dt="2020-07-18T13:33:23.251" v="2639" actId="313"/>
          <ac:spMkLst>
            <pc:docMk/>
            <pc:sldMk cId="3264050621" sldId="260"/>
            <ac:spMk id="4" creationId="{A4A18F68-45F3-41CE-BB27-8AE391605C40}"/>
          </ac:spMkLst>
        </pc:spChg>
      </pc:sldChg>
      <pc:sldChg chg="modSp new mod">
        <pc:chgData name="NIRAL PATEL" userId="45d0a5605d58e0bd" providerId="LiveId" clId="{2A1E136A-DFD4-4B91-85B6-C3F9DC71F679}" dt="2020-07-18T13:29:38.745" v="2487" actId="20577"/>
        <pc:sldMkLst>
          <pc:docMk/>
          <pc:sldMk cId="3579471891" sldId="261"/>
        </pc:sldMkLst>
        <pc:spChg chg="mod">
          <ac:chgData name="NIRAL PATEL" userId="45d0a5605d58e0bd" providerId="LiveId" clId="{2A1E136A-DFD4-4B91-85B6-C3F9DC71F679}" dt="2020-07-18T13:29:38.745" v="2487" actId="20577"/>
          <ac:spMkLst>
            <pc:docMk/>
            <pc:sldMk cId="3579471891" sldId="261"/>
            <ac:spMk id="3" creationId="{6A7C98E6-D4C4-4DCF-AF87-B71A201594BE}"/>
          </ac:spMkLst>
        </pc:spChg>
      </pc:sldChg>
      <pc:sldChg chg="modSp new mod">
        <pc:chgData name="NIRAL PATEL" userId="45d0a5605d58e0bd" providerId="LiveId" clId="{2A1E136A-DFD4-4B91-85B6-C3F9DC71F679}" dt="2020-07-18T13:30:01.271" v="2515" actId="313"/>
        <pc:sldMkLst>
          <pc:docMk/>
          <pc:sldMk cId="2593040961" sldId="262"/>
        </pc:sldMkLst>
        <pc:spChg chg="mod">
          <ac:chgData name="NIRAL PATEL" userId="45d0a5605d58e0bd" providerId="LiveId" clId="{2A1E136A-DFD4-4B91-85B6-C3F9DC71F679}" dt="2020-07-18T13:30:01.271" v="2515" actId="313"/>
          <ac:spMkLst>
            <pc:docMk/>
            <pc:sldMk cId="2593040961" sldId="262"/>
            <ac:spMk id="3" creationId="{ABE2046D-F004-43A5-8B59-E3C790AB135F}"/>
          </ac:spMkLst>
        </pc:spChg>
      </pc:sldChg>
      <pc:sldChg chg="addSp delSp modSp new mod modClrScheme chgLayout">
        <pc:chgData name="NIRAL PATEL" userId="45d0a5605d58e0bd" providerId="LiveId" clId="{2A1E136A-DFD4-4B91-85B6-C3F9DC71F679}" dt="2020-07-18T13:31:16.947" v="2534" actId="1076"/>
        <pc:sldMkLst>
          <pc:docMk/>
          <pc:sldMk cId="2900855064" sldId="263"/>
        </pc:sldMkLst>
        <pc:spChg chg="del">
          <ac:chgData name="NIRAL PATEL" userId="45d0a5605d58e0bd" providerId="LiveId" clId="{2A1E136A-DFD4-4B91-85B6-C3F9DC71F679}" dt="2020-07-18T13:30:16.878" v="2517" actId="700"/>
          <ac:spMkLst>
            <pc:docMk/>
            <pc:sldMk cId="2900855064" sldId="263"/>
            <ac:spMk id="2" creationId="{60B7704F-D3E1-4120-9F66-56A3B775823A}"/>
          </ac:spMkLst>
        </pc:spChg>
        <pc:spChg chg="del mod ord">
          <ac:chgData name="NIRAL PATEL" userId="45d0a5605d58e0bd" providerId="LiveId" clId="{2A1E136A-DFD4-4B91-85B6-C3F9DC71F679}" dt="2020-07-18T13:30:16.878" v="2517" actId="700"/>
          <ac:spMkLst>
            <pc:docMk/>
            <pc:sldMk cId="2900855064" sldId="263"/>
            <ac:spMk id="3" creationId="{0951C451-95EB-47D8-9163-99614E6227B4}"/>
          </ac:spMkLst>
        </pc:spChg>
        <pc:spChg chg="add mod ord">
          <ac:chgData name="NIRAL PATEL" userId="45d0a5605d58e0bd" providerId="LiveId" clId="{2A1E136A-DFD4-4B91-85B6-C3F9DC71F679}" dt="2020-07-18T13:31:16.947" v="2534" actId="1076"/>
          <ac:spMkLst>
            <pc:docMk/>
            <pc:sldMk cId="2900855064" sldId="263"/>
            <ac:spMk id="4" creationId="{CB86641D-F423-41A2-92A5-AFE8A997B7B1}"/>
          </ac:spMkLst>
        </pc:spChg>
      </pc:sldChg>
      <pc:sldChg chg="addSp delSp modSp new mod modClrScheme chgLayout">
        <pc:chgData name="NIRAL PATEL" userId="45d0a5605d58e0bd" providerId="LiveId" clId="{2A1E136A-DFD4-4B91-85B6-C3F9DC71F679}" dt="2020-07-18T13:38:59.991" v="2791" actId="1076"/>
        <pc:sldMkLst>
          <pc:docMk/>
          <pc:sldMk cId="2767875767" sldId="264"/>
        </pc:sldMkLst>
        <pc:spChg chg="del">
          <ac:chgData name="NIRAL PATEL" userId="45d0a5605d58e0bd" providerId="LiveId" clId="{2A1E136A-DFD4-4B91-85B6-C3F9DC71F679}" dt="2020-07-18T13:30:47.068" v="2531" actId="700"/>
          <ac:spMkLst>
            <pc:docMk/>
            <pc:sldMk cId="2767875767" sldId="264"/>
            <ac:spMk id="2" creationId="{1381CAA5-DD72-411A-82F5-8ABF871FA127}"/>
          </ac:spMkLst>
        </pc:spChg>
        <pc:spChg chg="add mod">
          <ac:chgData name="NIRAL PATEL" userId="45d0a5605d58e0bd" providerId="LiveId" clId="{2A1E136A-DFD4-4B91-85B6-C3F9DC71F679}" dt="2020-07-18T13:38:59.991" v="2791" actId="1076"/>
          <ac:spMkLst>
            <pc:docMk/>
            <pc:sldMk cId="2767875767" sldId="264"/>
            <ac:spMk id="3" creationId="{1E799FFA-AE11-4D19-B066-6AE61066F73A}"/>
          </ac:spMkLst>
        </pc:spChg>
      </pc:sldChg>
      <pc:sldChg chg="addSp delSp modSp new mod ord modClrScheme chgLayout">
        <pc:chgData name="NIRAL PATEL" userId="45d0a5605d58e0bd" providerId="LiveId" clId="{2A1E136A-DFD4-4B91-85B6-C3F9DC71F679}" dt="2020-07-18T13:33:15.103" v="2638" actId="27636"/>
        <pc:sldMkLst>
          <pc:docMk/>
          <pc:sldMk cId="3963875070" sldId="265"/>
        </pc:sldMkLst>
        <pc:spChg chg="del">
          <ac:chgData name="NIRAL PATEL" userId="45d0a5605d58e0bd" providerId="LiveId" clId="{2A1E136A-DFD4-4B91-85B6-C3F9DC71F679}" dt="2020-07-18T13:31:30.039" v="2536" actId="700"/>
          <ac:spMkLst>
            <pc:docMk/>
            <pc:sldMk cId="3963875070" sldId="265"/>
            <ac:spMk id="2" creationId="{0A454BFA-FA80-4E5F-81CB-E038DF5D2D96}"/>
          </ac:spMkLst>
        </pc:spChg>
        <pc:spChg chg="del">
          <ac:chgData name="NIRAL PATEL" userId="45d0a5605d58e0bd" providerId="LiveId" clId="{2A1E136A-DFD4-4B91-85B6-C3F9DC71F679}" dt="2020-07-18T13:31:30.039" v="2536" actId="700"/>
          <ac:spMkLst>
            <pc:docMk/>
            <pc:sldMk cId="3963875070" sldId="265"/>
            <ac:spMk id="3" creationId="{53C41E8A-8A7E-43F1-9F91-7B469E3D8101}"/>
          </ac:spMkLst>
        </pc:spChg>
        <pc:spChg chg="add mod">
          <ac:chgData name="NIRAL PATEL" userId="45d0a5605d58e0bd" providerId="LiveId" clId="{2A1E136A-DFD4-4B91-85B6-C3F9DC71F679}" dt="2020-07-18T13:33:15.103" v="2638" actId="27636"/>
          <ac:spMkLst>
            <pc:docMk/>
            <pc:sldMk cId="3963875070" sldId="265"/>
            <ac:spMk id="4" creationId="{C5F1D342-2037-410F-B811-342642AAB6A8}"/>
          </ac:spMkLst>
        </pc:spChg>
      </pc:sldChg>
      <pc:sldChg chg="modSp add mod">
        <pc:chgData name="NIRAL PATEL" userId="45d0a5605d58e0bd" providerId="LiveId" clId="{2A1E136A-DFD4-4B91-85B6-C3F9DC71F679}" dt="2020-07-18T13:34:29.560" v="2683" actId="14100"/>
        <pc:sldMkLst>
          <pc:docMk/>
          <pc:sldMk cId="3307275247" sldId="266"/>
        </pc:sldMkLst>
        <pc:spChg chg="mod">
          <ac:chgData name="NIRAL PATEL" userId="45d0a5605d58e0bd" providerId="LiveId" clId="{2A1E136A-DFD4-4B91-85B6-C3F9DC71F679}" dt="2020-07-18T13:34:29.560" v="2683" actId="14100"/>
          <ac:spMkLst>
            <pc:docMk/>
            <pc:sldMk cId="3307275247" sldId="266"/>
            <ac:spMk id="4" creationId="{C5F1D342-2037-410F-B811-342642AAB6A8}"/>
          </ac:spMkLst>
        </pc:spChg>
      </pc:sldChg>
      <pc:sldChg chg="modSp add mod">
        <pc:chgData name="NIRAL PATEL" userId="45d0a5605d58e0bd" providerId="LiveId" clId="{2A1E136A-DFD4-4B91-85B6-C3F9DC71F679}" dt="2020-07-18T13:34:55.144" v="2709" actId="20577"/>
        <pc:sldMkLst>
          <pc:docMk/>
          <pc:sldMk cId="4059467056" sldId="267"/>
        </pc:sldMkLst>
        <pc:spChg chg="mod">
          <ac:chgData name="NIRAL PATEL" userId="45d0a5605d58e0bd" providerId="LiveId" clId="{2A1E136A-DFD4-4B91-85B6-C3F9DC71F679}" dt="2020-07-18T13:34:55.144" v="2709" actId="20577"/>
          <ac:spMkLst>
            <pc:docMk/>
            <pc:sldMk cId="4059467056" sldId="267"/>
            <ac:spMk id="4" creationId="{C5F1D342-2037-410F-B811-342642AAB6A8}"/>
          </ac:spMkLst>
        </pc:spChg>
      </pc:sldChg>
      <pc:sldChg chg="addSp delSp modSp new mod modClrScheme chgLayout">
        <pc:chgData name="NIRAL PATEL" userId="45d0a5605d58e0bd" providerId="LiveId" clId="{2A1E136A-DFD4-4B91-85B6-C3F9DC71F679}" dt="2020-07-18T13:39:08.805" v="2793" actId="700"/>
        <pc:sldMkLst>
          <pc:docMk/>
          <pc:sldMk cId="4164950578" sldId="268"/>
        </pc:sldMkLst>
        <pc:spChg chg="del mod ord">
          <ac:chgData name="NIRAL PATEL" userId="45d0a5605d58e0bd" providerId="LiveId" clId="{2A1E136A-DFD4-4B91-85B6-C3F9DC71F679}" dt="2020-07-18T13:39:08.805" v="2793" actId="700"/>
          <ac:spMkLst>
            <pc:docMk/>
            <pc:sldMk cId="4164950578" sldId="268"/>
            <ac:spMk id="2" creationId="{160B9F66-F246-4552-AEC2-1C69C54A3858}"/>
          </ac:spMkLst>
        </pc:spChg>
        <pc:spChg chg="add mod ord">
          <ac:chgData name="NIRAL PATEL" userId="45d0a5605d58e0bd" providerId="LiveId" clId="{2A1E136A-DFD4-4B91-85B6-C3F9DC71F679}" dt="2020-07-18T13:39:08.805" v="2793" actId="700"/>
          <ac:spMkLst>
            <pc:docMk/>
            <pc:sldMk cId="4164950578" sldId="268"/>
            <ac:spMk id="3" creationId="{31C0CFE2-F7DD-470A-8844-72FA8DE14003}"/>
          </ac:spMkLst>
        </pc:spChg>
        <pc:spChg chg="add mod ord">
          <ac:chgData name="NIRAL PATEL" userId="45d0a5605d58e0bd" providerId="LiveId" clId="{2A1E136A-DFD4-4B91-85B6-C3F9DC71F679}" dt="2020-07-18T13:39:08.805" v="2793" actId="700"/>
          <ac:spMkLst>
            <pc:docMk/>
            <pc:sldMk cId="4164950578" sldId="268"/>
            <ac:spMk id="4" creationId="{2C3EC4AF-9E9B-4C76-B5C4-FAAF20A1C040}"/>
          </ac:spMkLst>
        </pc:spChg>
      </pc:sldChg>
      <pc:sldMasterChg chg="modSldLayout">
        <pc:chgData name="NIRAL PATEL" userId="45d0a5605d58e0bd" providerId="LiveId" clId="{2A1E136A-DFD4-4B91-85B6-C3F9DC71F679}" dt="2020-07-18T13:21:26.020" v="2038"/>
        <pc:sldMasterMkLst>
          <pc:docMk/>
          <pc:sldMasterMk cId="3156302768" sldId="2147483668"/>
        </pc:sldMasterMkLst>
        <pc:sldLayoutChg chg="delSp">
          <pc:chgData name="NIRAL PATEL" userId="45d0a5605d58e0bd" providerId="LiveId" clId="{2A1E136A-DFD4-4B91-85B6-C3F9DC71F679}" dt="2020-07-18T13:21:26.020" v="2038"/>
          <pc:sldLayoutMkLst>
            <pc:docMk/>
            <pc:sldMasterMk cId="3156302768" sldId="2147483668"/>
            <pc:sldLayoutMk cId="3214436108" sldId="2147483676"/>
          </pc:sldLayoutMkLst>
          <pc:picChg chg="del">
            <ac:chgData name="NIRAL PATEL" userId="45d0a5605d58e0bd" providerId="LiveId" clId="{2A1E136A-DFD4-4B91-85B6-C3F9DC71F679}" dt="2020-07-18T13:21:26.020" v="2038"/>
            <ac:picMkLst>
              <pc:docMk/>
              <pc:sldMasterMk cId="3156302768" sldId="2147483668"/>
              <pc:sldLayoutMk cId="3214436108" sldId="2147483676"/>
              <ac:picMk id="2" creationId="{00000000-0000-0000-0000-000000000000}"/>
            </ac:picMkLst>
          </pc:picChg>
          <pc:cxnChg chg="del">
            <ac:chgData name="NIRAL PATEL" userId="45d0a5605d58e0bd" providerId="LiveId" clId="{2A1E136A-DFD4-4B91-85B6-C3F9DC71F679}" dt="2020-07-18T13:21:26.020" v="2038"/>
            <ac:cxnSpMkLst>
              <pc:docMk/>
              <pc:sldMasterMk cId="3156302768" sldId="2147483668"/>
              <pc:sldLayoutMk cId="3214436108" sldId="2147483676"/>
              <ac:cxnSpMk id="9" creationId="{00000000-0000-0000-0000-000000000000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AECC7-6D31-4631-8477-390C812428B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CFD3D1-54FB-436C-8F29-BB36F1ACD1E4}">
      <dgm:prSet phldrT="[Text]"/>
      <dgm:spPr/>
      <dgm:t>
        <a:bodyPr/>
        <a:lstStyle/>
        <a:p>
          <a:r>
            <a:rPr lang="en-US" dirty="0"/>
            <a:t>Weather	</a:t>
          </a:r>
        </a:p>
      </dgm:t>
    </dgm:pt>
    <dgm:pt modelId="{39ED2EDD-F666-4C89-8634-30D6B97E655C}" type="parTrans" cxnId="{30B23814-018A-46C7-9758-BE3D553DEA97}">
      <dgm:prSet/>
      <dgm:spPr/>
      <dgm:t>
        <a:bodyPr/>
        <a:lstStyle/>
        <a:p>
          <a:endParaRPr lang="en-US"/>
        </a:p>
      </dgm:t>
    </dgm:pt>
    <dgm:pt modelId="{753D5A83-87A6-4F5F-BD1E-03DB1203D3A6}" type="sibTrans" cxnId="{30B23814-018A-46C7-9758-BE3D553DEA97}">
      <dgm:prSet/>
      <dgm:spPr/>
      <dgm:t>
        <a:bodyPr/>
        <a:lstStyle/>
        <a:p>
          <a:endParaRPr lang="en-US"/>
        </a:p>
      </dgm:t>
    </dgm:pt>
    <dgm:pt modelId="{CE8D3A4A-F801-440D-BB7A-0CFFE5C904C3}">
      <dgm:prSet phldrT="[Text]"/>
      <dgm:spPr/>
      <dgm:t>
        <a:bodyPr/>
        <a:lstStyle/>
        <a:p>
          <a:r>
            <a:rPr lang="en-US" dirty="0"/>
            <a:t>Home Game</a:t>
          </a:r>
        </a:p>
      </dgm:t>
    </dgm:pt>
    <dgm:pt modelId="{9816A020-DC60-45ED-862A-2A4659653F8C}" type="parTrans" cxnId="{EA821BD2-1CBF-4A51-A04E-904F0ABE4ACF}">
      <dgm:prSet/>
      <dgm:spPr/>
      <dgm:t>
        <a:bodyPr/>
        <a:lstStyle/>
        <a:p>
          <a:endParaRPr lang="en-US"/>
        </a:p>
      </dgm:t>
    </dgm:pt>
    <dgm:pt modelId="{AEC9FA7F-3840-44D6-A85A-D15B06979F49}" type="sibTrans" cxnId="{EA821BD2-1CBF-4A51-A04E-904F0ABE4ACF}">
      <dgm:prSet/>
      <dgm:spPr/>
      <dgm:t>
        <a:bodyPr/>
        <a:lstStyle/>
        <a:p>
          <a:endParaRPr lang="en-US"/>
        </a:p>
      </dgm:t>
    </dgm:pt>
    <dgm:pt modelId="{1E14D65D-4DF3-4440-A36E-EB9C221C097C}">
      <dgm:prSet phldrT="[Text]"/>
      <dgm:spPr/>
      <dgm:t>
        <a:bodyPr/>
        <a:lstStyle/>
        <a:p>
          <a:r>
            <a:rPr lang="en-US" dirty="0"/>
            <a:t>Away Game</a:t>
          </a:r>
        </a:p>
      </dgm:t>
    </dgm:pt>
    <dgm:pt modelId="{07E6F8E0-7CAB-4CE5-8B69-C63494A71334}" type="parTrans" cxnId="{4DA4AB31-B166-4E44-A649-AB1281DC5F83}">
      <dgm:prSet/>
      <dgm:spPr/>
      <dgm:t>
        <a:bodyPr/>
        <a:lstStyle/>
        <a:p>
          <a:endParaRPr lang="en-US"/>
        </a:p>
      </dgm:t>
    </dgm:pt>
    <dgm:pt modelId="{C904940F-5118-4046-9BC1-3E1A52DFE59B}" type="sibTrans" cxnId="{4DA4AB31-B166-4E44-A649-AB1281DC5F83}">
      <dgm:prSet/>
      <dgm:spPr/>
      <dgm:t>
        <a:bodyPr/>
        <a:lstStyle/>
        <a:p>
          <a:endParaRPr lang="en-US"/>
        </a:p>
      </dgm:t>
    </dgm:pt>
    <dgm:pt modelId="{DEA1366F-770A-4D81-A10E-982B5A01CE07}">
      <dgm:prSet phldrT="[Text]"/>
      <dgm:spPr/>
      <dgm:t>
        <a:bodyPr/>
        <a:lstStyle/>
        <a:p>
          <a:r>
            <a:rPr lang="en-US" dirty="0"/>
            <a:t>Audience Attendance</a:t>
          </a:r>
        </a:p>
      </dgm:t>
    </dgm:pt>
    <dgm:pt modelId="{F04D7E6E-9828-48E0-8FBE-336DDFEE6356}" type="parTrans" cxnId="{90844EAE-72FC-449C-8CC2-95000718C760}">
      <dgm:prSet/>
      <dgm:spPr/>
      <dgm:t>
        <a:bodyPr/>
        <a:lstStyle/>
        <a:p>
          <a:endParaRPr lang="en-US"/>
        </a:p>
      </dgm:t>
    </dgm:pt>
    <dgm:pt modelId="{58C04D38-9899-4E11-909D-ACC0B0204B73}" type="sibTrans" cxnId="{90844EAE-72FC-449C-8CC2-95000718C760}">
      <dgm:prSet/>
      <dgm:spPr/>
      <dgm:t>
        <a:bodyPr/>
        <a:lstStyle/>
        <a:p>
          <a:endParaRPr lang="en-US"/>
        </a:p>
      </dgm:t>
    </dgm:pt>
    <dgm:pt modelId="{0D42CFE3-9613-4698-AD0D-D762EDFF6B66}">
      <dgm:prSet phldrT="[Text]"/>
      <dgm:spPr/>
      <dgm:t>
        <a:bodyPr/>
        <a:lstStyle/>
        <a:p>
          <a:r>
            <a:rPr lang="en-US" dirty="0"/>
            <a:t>Home Game</a:t>
          </a:r>
        </a:p>
      </dgm:t>
    </dgm:pt>
    <dgm:pt modelId="{141DB011-D932-4722-AA70-7214A1E4CF7F}" type="parTrans" cxnId="{D84C1BC8-DD43-425E-B61D-1F344D0BC603}">
      <dgm:prSet/>
      <dgm:spPr/>
      <dgm:t>
        <a:bodyPr/>
        <a:lstStyle/>
        <a:p>
          <a:endParaRPr lang="en-US"/>
        </a:p>
      </dgm:t>
    </dgm:pt>
    <dgm:pt modelId="{54755B16-AC54-455D-AD50-77F800AD373E}" type="sibTrans" cxnId="{D84C1BC8-DD43-425E-B61D-1F344D0BC603}">
      <dgm:prSet/>
      <dgm:spPr/>
      <dgm:t>
        <a:bodyPr/>
        <a:lstStyle/>
        <a:p>
          <a:endParaRPr lang="en-US"/>
        </a:p>
      </dgm:t>
    </dgm:pt>
    <dgm:pt modelId="{8FB96B39-9D2E-4C41-ADF7-5A2E15BE4F83}">
      <dgm:prSet phldrT="[Text]"/>
      <dgm:spPr/>
      <dgm:t>
        <a:bodyPr/>
        <a:lstStyle/>
        <a:p>
          <a:r>
            <a:rPr lang="en-US" dirty="0"/>
            <a:t>Away Game</a:t>
          </a:r>
        </a:p>
      </dgm:t>
    </dgm:pt>
    <dgm:pt modelId="{4D653A9A-B17F-4453-A3F1-721B34B753C4}" type="parTrans" cxnId="{7DFE626A-50D7-4A14-92C5-7131324B8022}">
      <dgm:prSet/>
      <dgm:spPr/>
      <dgm:t>
        <a:bodyPr/>
        <a:lstStyle/>
        <a:p>
          <a:endParaRPr lang="en-US"/>
        </a:p>
      </dgm:t>
    </dgm:pt>
    <dgm:pt modelId="{CC381B6F-8F0F-4C8D-8A5A-3620928F2C12}" type="sibTrans" cxnId="{7DFE626A-50D7-4A14-92C5-7131324B8022}">
      <dgm:prSet/>
      <dgm:spPr/>
      <dgm:t>
        <a:bodyPr/>
        <a:lstStyle/>
        <a:p>
          <a:endParaRPr lang="en-US"/>
        </a:p>
      </dgm:t>
    </dgm:pt>
    <dgm:pt modelId="{C50DF74B-EB37-44B7-AE41-48A3B3E0C39F}">
      <dgm:prSet phldrT="[Text]"/>
      <dgm:spPr/>
      <dgm:t>
        <a:bodyPr/>
        <a:lstStyle/>
        <a:p>
          <a:r>
            <a:rPr lang="en-US" dirty="0"/>
            <a:t>Game Performance since COVID19</a:t>
          </a:r>
        </a:p>
      </dgm:t>
    </dgm:pt>
    <dgm:pt modelId="{DCE9EADC-714E-4B1D-8139-DE00582B3F51}" type="parTrans" cxnId="{D44304CF-B3C9-48D6-8EF5-586C533E255E}">
      <dgm:prSet/>
      <dgm:spPr/>
      <dgm:t>
        <a:bodyPr/>
        <a:lstStyle/>
        <a:p>
          <a:endParaRPr lang="en-US"/>
        </a:p>
      </dgm:t>
    </dgm:pt>
    <dgm:pt modelId="{E6D2E167-2823-4596-81DA-76A5181A3DA1}" type="sibTrans" cxnId="{D44304CF-B3C9-48D6-8EF5-586C533E255E}">
      <dgm:prSet/>
      <dgm:spPr/>
      <dgm:t>
        <a:bodyPr/>
        <a:lstStyle/>
        <a:p>
          <a:endParaRPr lang="en-US"/>
        </a:p>
      </dgm:t>
    </dgm:pt>
    <dgm:pt modelId="{E3B47235-C594-4167-B1BA-3015DB8B7FD1}">
      <dgm:prSet phldrT="[Text]"/>
      <dgm:spPr/>
      <dgm:t>
        <a:bodyPr/>
        <a:lstStyle/>
        <a:p>
          <a:r>
            <a:rPr lang="en-US" dirty="0"/>
            <a:t>Avg score before vs. Avg score after </a:t>
          </a:r>
        </a:p>
      </dgm:t>
    </dgm:pt>
    <dgm:pt modelId="{DEB2D406-1F9F-4825-9879-22005516AF96}" type="parTrans" cxnId="{1AA6D2A9-91B1-475C-8D8A-99BC9061B04B}">
      <dgm:prSet/>
      <dgm:spPr/>
      <dgm:t>
        <a:bodyPr/>
        <a:lstStyle/>
        <a:p>
          <a:endParaRPr lang="en-US"/>
        </a:p>
      </dgm:t>
    </dgm:pt>
    <dgm:pt modelId="{0C2916FA-9E0A-427C-AB24-84597EF96F26}" type="sibTrans" cxnId="{1AA6D2A9-91B1-475C-8D8A-99BC9061B04B}">
      <dgm:prSet/>
      <dgm:spPr/>
      <dgm:t>
        <a:bodyPr/>
        <a:lstStyle/>
        <a:p>
          <a:endParaRPr lang="en-US"/>
        </a:p>
      </dgm:t>
    </dgm:pt>
    <dgm:pt modelId="{FDA107F7-7CB8-4A1C-84CF-FF63EC0B01A8}">
      <dgm:prSet phldrT="[Text]"/>
      <dgm:spPr/>
      <dgm:t>
        <a:bodyPr/>
        <a:lstStyle/>
        <a:p>
          <a:r>
            <a:rPr lang="en-US" dirty="0"/>
            <a:t>Away Game</a:t>
          </a:r>
        </a:p>
      </dgm:t>
    </dgm:pt>
    <dgm:pt modelId="{2CD52D7A-4A7C-454C-A5CE-F2274727CAF6}" type="parTrans" cxnId="{0D811A0D-B277-4C8B-8C19-3E9904DCEB78}">
      <dgm:prSet/>
      <dgm:spPr/>
      <dgm:t>
        <a:bodyPr/>
        <a:lstStyle/>
        <a:p>
          <a:endParaRPr lang="en-US"/>
        </a:p>
      </dgm:t>
    </dgm:pt>
    <dgm:pt modelId="{6BB92743-3C24-4FEF-8932-DA395B7F028C}" type="sibTrans" cxnId="{0D811A0D-B277-4C8B-8C19-3E9904DCEB78}">
      <dgm:prSet/>
      <dgm:spPr/>
      <dgm:t>
        <a:bodyPr/>
        <a:lstStyle/>
        <a:p>
          <a:endParaRPr lang="en-US"/>
        </a:p>
      </dgm:t>
    </dgm:pt>
    <dgm:pt modelId="{88217B14-DDB3-4DE7-B3A4-E067127922EB}">
      <dgm:prSet phldrT="[Text]"/>
      <dgm:spPr/>
      <dgm:t>
        <a:bodyPr/>
        <a:lstStyle/>
        <a:p>
          <a:r>
            <a:rPr lang="en-US" dirty="0"/>
            <a:t>Weather Vs. Avg total score</a:t>
          </a:r>
        </a:p>
      </dgm:t>
    </dgm:pt>
    <dgm:pt modelId="{64FD3518-6734-4D1E-BFF5-549E44980A6F}" type="parTrans" cxnId="{18BBA466-C91A-4C4E-A1B6-8AF0A82A83FD}">
      <dgm:prSet/>
      <dgm:spPr/>
      <dgm:t>
        <a:bodyPr/>
        <a:lstStyle/>
        <a:p>
          <a:endParaRPr lang="en-US"/>
        </a:p>
      </dgm:t>
    </dgm:pt>
    <dgm:pt modelId="{411D2D7F-0FCA-4DED-BC2A-22E434BC02EF}" type="sibTrans" cxnId="{18BBA466-C91A-4C4E-A1B6-8AF0A82A83FD}">
      <dgm:prSet/>
      <dgm:spPr/>
      <dgm:t>
        <a:bodyPr/>
        <a:lstStyle/>
        <a:p>
          <a:endParaRPr lang="en-US"/>
        </a:p>
      </dgm:t>
    </dgm:pt>
    <dgm:pt modelId="{23F499C1-266D-47AD-83D8-CB47ED9EE1F9}">
      <dgm:prSet phldrT="[Text]"/>
      <dgm:spPr/>
      <dgm:t>
        <a:bodyPr/>
        <a:lstStyle/>
        <a:p>
          <a:r>
            <a:rPr lang="en-US" dirty="0"/>
            <a:t>Weather vs. Avg total score</a:t>
          </a:r>
        </a:p>
      </dgm:t>
    </dgm:pt>
    <dgm:pt modelId="{A3B20366-E3E1-4744-8C0E-22CB1A3733B5}" type="parTrans" cxnId="{15D82ABF-0A54-4C11-BACB-81CE86E03A89}">
      <dgm:prSet/>
      <dgm:spPr/>
      <dgm:t>
        <a:bodyPr/>
        <a:lstStyle/>
        <a:p>
          <a:endParaRPr lang="en-US"/>
        </a:p>
      </dgm:t>
    </dgm:pt>
    <dgm:pt modelId="{61F03A80-7923-4238-91FF-DDC836856A67}" type="sibTrans" cxnId="{15D82ABF-0A54-4C11-BACB-81CE86E03A89}">
      <dgm:prSet/>
      <dgm:spPr/>
      <dgm:t>
        <a:bodyPr/>
        <a:lstStyle/>
        <a:p>
          <a:endParaRPr lang="en-US"/>
        </a:p>
      </dgm:t>
    </dgm:pt>
    <dgm:pt modelId="{9E21BE6D-3FB4-48D6-86C7-9CE7381B4DA4}">
      <dgm:prSet phldrT="[Text]"/>
      <dgm:spPr/>
      <dgm:t>
        <a:bodyPr/>
        <a:lstStyle/>
        <a:p>
          <a:r>
            <a:rPr lang="en-US" dirty="0"/>
            <a:t>Home Game</a:t>
          </a:r>
        </a:p>
      </dgm:t>
    </dgm:pt>
    <dgm:pt modelId="{A7349B32-01E4-493A-A6B2-9833F9C8F49A}" type="parTrans" cxnId="{DB5C3075-2196-4D00-A206-96CBDF1A47A6}">
      <dgm:prSet/>
      <dgm:spPr/>
      <dgm:t>
        <a:bodyPr/>
        <a:lstStyle/>
        <a:p>
          <a:endParaRPr lang="en-US"/>
        </a:p>
      </dgm:t>
    </dgm:pt>
    <dgm:pt modelId="{D00E02B2-0A2E-470A-9DC6-B2A785B81F63}" type="sibTrans" cxnId="{DB5C3075-2196-4D00-A206-96CBDF1A47A6}">
      <dgm:prSet/>
      <dgm:spPr/>
      <dgm:t>
        <a:bodyPr/>
        <a:lstStyle/>
        <a:p>
          <a:endParaRPr lang="en-US"/>
        </a:p>
      </dgm:t>
    </dgm:pt>
    <dgm:pt modelId="{F42C24DD-FD02-44B4-8230-0B8DE3BDC0E9}">
      <dgm:prSet phldrT="[Text]"/>
      <dgm:spPr/>
      <dgm:t>
        <a:bodyPr/>
        <a:lstStyle/>
        <a:p>
          <a:r>
            <a:rPr lang="en-US" dirty="0"/>
            <a:t>Weather vs. Avg wins for same weather fact</a:t>
          </a:r>
        </a:p>
      </dgm:t>
    </dgm:pt>
    <dgm:pt modelId="{F709898A-5DE4-4A5E-8623-0608A79CB758}" type="parTrans" cxnId="{49A73247-3F13-4946-BE10-8456704E042E}">
      <dgm:prSet/>
      <dgm:spPr/>
      <dgm:t>
        <a:bodyPr/>
        <a:lstStyle/>
        <a:p>
          <a:endParaRPr lang="en-US"/>
        </a:p>
      </dgm:t>
    </dgm:pt>
    <dgm:pt modelId="{94471056-6A3A-45CD-B684-76A163C4D432}" type="sibTrans" cxnId="{49A73247-3F13-4946-BE10-8456704E042E}">
      <dgm:prSet/>
      <dgm:spPr/>
      <dgm:t>
        <a:bodyPr/>
        <a:lstStyle/>
        <a:p>
          <a:endParaRPr lang="en-US"/>
        </a:p>
      </dgm:t>
    </dgm:pt>
    <dgm:pt modelId="{7368C385-C68C-42CF-823A-10D5B31B8DCA}">
      <dgm:prSet phldrT="[Text]"/>
      <dgm:spPr/>
      <dgm:t>
        <a:bodyPr/>
        <a:lstStyle/>
        <a:p>
          <a:r>
            <a:rPr lang="en-US" dirty="0"/>
            <a:t>Away Game</a:t>
          </a:r>
        </a:p>
      </dgm:t>
    </dgm:pt>
    <dgm:pt modelId="{A2098854-0A33-434A-BBA1-94CDB96E5D80}" type="parTrans" cxnId="{8C7AB514-D65C-49CE-A221-0E38EAAD430F}">
      <dgm:prSet/>
      <dgm:spPr/>
      <dgm:t>
        <a:bodyPr/>
        <a:lstStyle/>
        <a:p>
          <a:endParaRPr lang="en-US"/>
        </a:p>
      </dgm:t>
    </dgm:pt>
    <dgm:pt modelId="{12C2742E-FC75-4307-B6B1-F9CC9B6B4999}" type="sibTrans" cxnId="{8C7AB514-D65C-49CE-A221-0E38EAAD430F}">
      <dgm:prSet/>
      <dgm:spPr/>
      <dgm:t>
        <a:bodyPr/>
        <a:lstStyle/>
        <a:p>
          <a:endParaRPr lang="en-US"/>
        </a:p>
      </dgm:t>
    </dgm:pt>
    <dgm:pt modelId="{9670CC7F-EDDB-48FD-988B-7CC2C57B1C60}">
      <dgm:prSet phldrT="[Text]"/>
      <dgm:spPr/>
      <dgm:t>
        <a:bodyPr/>
        <a:lstStyle/>
        <a:p>
          <a:r>
            <a:rPr lang="en-US" dirty="0"/>
            <a:t>Weather vs. Avg wins for same weather fact</a:t>
          </a:r>
        </a:p>
      </dgm:t>
    </dgm:pt>
    <dgm:pt modelId="{3557FCA1-D76B-4AFE-B605-CB3E0D245459}" type="parTrans" cxnId="{AF1DEBF4-1CC3-43BF-9221-3AFA05A9FC44}">
      <dgm:prSet/>
      <dgm:spPr/>
      <dgm:t>
        <a:bodyPr/>
        <a:lstStyle/>
        <a:p>
          <a:endParaRPr lang="en-US"/>
        </a:p>
      </dgm:t>
    </dgm:pt>
    <dgm:pt modelId="{45909B44-8313-4482-B6B1-D590E5FDC975}" type="sibTrans" cxnId="{AF1DEBF4-1CC3-43BF-9221-3AFA05A9FC44}">
      <dgm:prSet/>
      <dgm:spPr/>
      <dgm:t>
        <a:bodyPr/>
        <a:lstStyle/>
        <a:p>
          <a:endParaRPr lang="en-US"/>
        </a:p>
      </dgm:t>
    </dgm:pt>
    <dgm:pt modelId="{8C3B592E-17FC-472C-83B3-DA9C980DA8A9}">
      <dgm:prSet phldrT="[Text]"/>
      <dgm:spPr/>
      <dgm:t>
        <a:bodyPr/>
        <a:lstStyle/>
        <a:p>
          <a:r>
            <a:rPr lang="en-US" dirty="0"/>
            <a:t>Attend vs. Avg total score</a:t>
          </a:r>
        </a:p>
      </dgm:t>
    </dgm:pt>
    <dgm:pt modelId="{60A5B4D9-05E9-477C-9D20-D655DB53C315}" type="parTrans" cxnId="{A76F6016-E1B2-468F-B187-62798AED7CCC}">
      <dgm:prSet/>
      <dgm:spPr/>
      <dgm:t>
        <a:bodyPr/>
        <a:lstStyle/>
        <a:p>
          <a:endParaRPr lang="en-US"/>
        </a:p>
      </dgm:t>
    </dgm:pt>
    <dgm:pt modelId="{9AD7BF5E-FABE-4119-957C-DB5B4C2F266C}" type="sibTrans" cxnId="{A76F6016-E1B2-468F-B187-62798AED7CCC}">
      <dgm:prSet/>
      <dgm:spPr/>
      <dgm:t>
        <a:bodyPr/>
        <a:lstStyle/>
        <a:p>
          <a:endParaRPr lang="en-US"/>
        </a:p>
      </dgm:t>
    </dgm:pt>
    <dgm:pt modelId="{A3EE38EC-C960-43B5-BBA3-ABD53E0132D3}">
      <dgm:prSet phldrT="[Text]"/>
      <dgm:spPr/>
      <dgm:t>
        <a:bodyPr/>
        <a:lstStyle/>
        <a:p>
          <a:r>
            <a:rPr lang="en-US" dirty="0"/>
            <a:t>Attend vs. Avg total score</a:t>
          </a:r>
        </a:p>
      </dgm:t>
    </dgm:pt>
    <dgm:pt modelId="{54729A01-8C84-4019-BFEB-55B2BE65310B}" type="parTrans" cxnId="{794FB814-077F-4F50-860D-2E11529B98CE}">
      <dgm:prSet/>
      <dgm:spPr/>
      <dgm:t>
        <a:bodyPr/>
        <a:lstStyle/>
        <a:p>
          <a:endParaRPr lang="en-US"/>
        </a:p>
      </dgm:t>
    </dgm:pt>
    <dgm:pt modelId="{E34F147D-DFA8-4CF8-A7DC-664D8AC81C96}" type="sibTrans" cxnId="{794FB814-077F-4F50-860D-2E11529B98CE}">
      <dgm:prSet/>
      <dgm:spPr/>
      <dgm:t>
        <a:bodyPr/>
        <a:lstStyle/>
        <a:p>
          <a:endParaRPr lang="en-US"/>
        </a:p>
      </dgm:t>
    </dgm:pt>
    <dgm:pt modelId="{ABEDCCE9-D02D-40DC-BA9D-6C8CDFCC0A8F}">
      <dgm:prSet phldrT="[Text]"/>
      <dgm:spPr/>
      <dgm:t>
        <a:bodyPr/>
        <a:lstStyle/>
        <a:p>
          <a:r>
            <a:rPr lang="en-US" dirty="0"/>
            <a:t>Home Game</a:t>
          </a:r>
        </a:p>
      </dgm:t>
    </dgm:pt>
    <dgm:pt modelId="{A7B7D456-5BFC-424E-84E3-A9BFC28E02C9}" type="parTrans" cxnId="{E0A2B04C-85AA-4D00-825A-F1EF93069378}">
      <dgm:prSet/>
      <dgm:spPr/>
      <dgm:t>
        <a:bodyPr/>
        <a:lstStyle/>
        <a:p>
          <a:endParaRPr lang="en-US"/>
        </a:p>
      </dgm:t>
    </dgm:pt>
    <dgm:pt modelId="{81D214FD-2DFD-41FD-9E57-B4135DA87E77}" type="sibTrans" cxnId="{E0A2B04C-85AA-4D00-825A-F1EF93069378}">
      <dgm:prSet/>
      <dgm:spPr/>
      <dgm:t>
        <a:bodyPr/>
        <a:lstStyle/>
        <a:p>
          <a:endParaRPr lang="en-US"/>
        </a:p>
      </dgm:t>
    </dgm:pt>
    <dgm:pt modelId="{EB596D12-AAA4-4C37-AC18-9C738903EA31}">
      <dgm:prSet phldrT="[Text]"/>
      <dgm:spPr/>
      <dgm:t>
        <a:bodyPr/>
        <a:lstStyle/>
        <a:p>
          <a:r>
            <a:rPr lang="en-US" dirty="0"/>
            <a:t>Avg score before vs. Avg score after</a:t>
          </a:r>
        </a:p>
      </dgm:t>
    </dgm:pt>
    <dgm:pt modelId="{0AAB8AC9-3E9A-42BF-9A71-9D968EFF0144}" type="parTrans" cxnId="{8477D723-E3B9-4890-8C21-D4D69BE1AE8C}">
      <dgm:prSet/>
      <dgm:spPr/>
      <dgm:t>
        <a:bodyPr/>
        <a:lstStyle/>
        <a:p>
          <a:endParaRPr lang="en-US"/>
        </a:p>
      </dgm:t>
    </dgm:pt>
    <dgm:pt modelId="{5C652241-16D3-4C61-B3AB-B1D9AB0B260F}" type="sibTrans" cxnId="{8477D723-E3B9-4890-8C21-D4D69BE1AE8C}">
      <dgm:prSet/>
      <dgm:spPr/>
      <dgm:t>
        <a:bodyPr/>
        <a:lstStyle/>
        <a:p>
          <a:endParaRPr lang="en-US"/>
        </a:p>
      </dgm:t>
    </dgm:pt>
    <dgm:pt modelId="{94BB3E47-455D-4FC2-820D-7F6753E76AE5}" type="pres">
      <dgm:prSet presAssocID="{49CAECC7-6D31-4631-8477-390C812428BE}" presName="Name0" presStyleCnt="0">
        <dgm:presLayoutVars>
          <dgm:dir/>
          <dgm:animLvl val="lvl"/>
          <dgm:resizeHandles val="exact"/>
        </dgm:presLayoutVars>
      </dgm:prSet>
      <dgm:spPr/>
    </dgm:pt>
    <dgm:pt modelId="{528933F6-B56A-48E7-B5A8-AD23D3F1A75B}" type="pres">
      <dgm:prSet presAssocID="{2BCFD3D1-54FB-436C-8F29-BB36F1ACD1E4}" presName="composite" presStyleCnt="0"/>
      <dgm:spPr/>
    </dgm:pt>
    <dgm:pt modelId="{D561A8F6-7429-4BB3-B813-21253BF528A8}" type="pres">
      <dgm:prSet presAssocID="{2BCFD3D1-54FB-436C-8F29-BB36F1ACD1E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9C282DE-D076-4D84-BEFF-EC92749E892C}" type="pres">
      <dgm:prSet presAssocID="{2BCFD3D1-54FB-436C-8F29-BB36F1ACD1E4}" presName="desTx" presStyleLbl="alignAccFollowNode1" presStyleIdx="0" presStyleCnt="3">
        <dgm:presLayoutVars>
          <dgm:bulletEnabled val="1"/>
        </dgm:presLayoutVars>
      </dgm:prSet>
      <dgm:spPr/>
    </dgm:pt>
    <dgm:pt modelId="{3EC8E924-9444-49D8-BAE9-CEA8F209D7AF}" type="pres">
      <dgm:prSet presAssocID="{753D5A83-87A6-4F5F-BD1E-03DB1203D3A6}" presName="space" presStyleCnt="0"/>
      <dgm:spPr/>
    </dgm:pt>
    <dgm:pt modelId="{7EC8B0C3-8B75-4674-B346-9A45C806EA81}" type="pres">
      <dgm:prSet presAssocID="{DEA1366F-770A-4D81-A10E-982B5A01CE07}" presName="composite" presStyleCnt="0"/>
      <dgm:spPr/>
    </dgm:pt>
    <dgm:pt modelId="{9B556DB8-AC16-49EA-B957-C2E8F8CDE362}" type="pres">
      <dgm:prSet presAssocID="{DEA1366F-770A-4D81-A10E-982B5A01CE0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4C5B37-AD21-4E25-8F4E-0FE5704E2A7A}" type="pres">
      <dgm:prSet presAssocID="{DEA1366F-770A-4D81-A10E-982B5A01CE07}" presName="desTx" presStyleLbl="alignAccFollowNode1" presStyleIdx="1" presStyleCnt="3">
        <dgm:presLayoutVars>
          <dgm:bulletEnabled val="1"/>
        </dgm:presLayoutVars>
      </dgm:prSet>
      <dgm:spPr/>
    </dgm:pt>
    <dgm:pt modelId="{96F3A9D2-3B2F-47AF-B12A-1D4DB8E0F063}" type="pres">
      <dgm:prSet presAssocID="{58C04D38-9899-4E11-909D-ACC0B0204B73}" presName="space" presStyleCnt="0"/>
      <dgm:spPr/>
    </dgm:pt>
    <dgm:pt modelId="{08EE79CE-FB6D-4576-9242-51CCA3C897DD}" type="pres">
      <dgm:prSet presAssocID="{C50DF74B-EB37-44B7-AE41-48A3B3E0C39F}" presName="composite" presStyleCnt="0"/>
      <dgm:spPr/>
    </dgm:pt>
    <dgm:pt modelId="{D9C92FFE-7BF8-4DAC-B0F6-B64957A95974}" type="pres">
      <dgm:prSet presAssocID="{C50DF74B-EB37-44B7-AE41-48A3B3E0C3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E75DAC3-9C06-4AB0-832E-A262B61C36BC}" type="pres">
      <dgm:prSet presAssocID="{C50DF74B-EB37-44B7-AE41-48A3B3E0C39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D811A0D-B277-4C8B-8C19-3E9904DCEB78}" srcId="{C50DF74B-EB37-44B7-AE41-48A3B3E0C39F}" destId="{FDA107F7-7CB8-4A1C-84CF-FF63EC0B01A8}" srcOrd="1" destOrd="0" parTransId="{2CD52D7A-4A7C-454C-A5CE-F2274727CAF6}" sibTransId="{6BB92743-3C24-4FEF-8932-DA395B7F028C}"/>
    <dgm:cxn modelId="{30B23814-018A-46C7-9758-BE3D553DEA97}" srcId="{49CAECC7-6D31-4631-8477-390C812428BE}" destId="{2BCFD3D1-54FB-436C-8F29-BB36F1ACD1E4}" srcOrd="0" destOrd="0" parTransId="{39ED2EDD-F666-4C89-8634-30D6B97E655C}" sibTransId="{753D5A83-87A6-4F5F-BD1E-03DB1203D3A6}"/>
    <dgm:cxn modelId="{BEFEA914-B36C-48F1-A8D5-A25A68156B26}" type="presOf" srcId="{7368C385-C68C-42CF-823A-10D5B31B8DCA}" destId="{89C282DE-D076-4D84-BEFF-EC92749E892C}" srcOrd="0" destOrd="6" presId="urn:microsoft.com/office/officeart/2005/8/layout/hList1"/>
    <dgm:cxn modelId="{8C7AB514-D65C-49CE-A221-0E38EAAD430F}" srcId="{2BCFD3D1-54FB-436C-8F29-BB36F1ACD1E4}" destId="{7368C385-C68C-42CF-823A-10D5B31B8DCA}" srcOrd="3" destOrd="0" parTransId="{A2098854-0A33-434A-BBA1-94CDB96E5D80}" sibTransId="{12C2742E-FC75-4307-B6B1-F9CC9B6B4999}"/>
    <dgm:cxn modelId="{794FB814-077F-4F50-860D-2E11529B98CE}" srcId="{8FB96B39-9D2E-4C41-ADF7-5A2E15BE4F83}" destId="{A3EE38EC-C960-43B5-BBA3-ABD53E0132D3}" srcOrd="0" destOrd="0" parTransId="{54729A01-8C84-4019-BFEB-55B2BE65310B}" sibTransId="{E34F147D-DFA8-4CF8-A7DC-664D8AC81C96}"/>
    <dgm:cxn modelId="{A76F6016-E1B2-468F-B187-62798AED7CCC}" srcId="{0D42CFE3-9613-4698-AD0D-D762EDFF6B66}" destId="{8C3B592E-17FC-472C-83B3-DA9C980DA8A9}" srcOrd="0" destOrd="0" parTransId="{60A5B4D9-05E9-477C-9D20-D655DB53C315}" sibTransId="{9AD7BF5E-FABE-4119-957C-DB5B4C2F266C}"/>
    <dgm:cxn modelId="{8477D723-E3B9-4890-8C21-D4D69BE1AE8C}" srcId="{FDA107F7-7CB8-4A1C-84CF-FF63EC0B01A8}" destId="{EB596D12-AAA4-4C37-AC18-9C738903EA31}" srcOrd="0" destOrd="0" parTransId="{0AAB8AC9-3E9A-42BF-9A71-9D968EFF0144}" sibTransId="{5C652241-16D3-4C61-B3AB-B1D9AB0B260F}"/>
    <dgm:cxn modelId="{C0CB862C-BBBF-457E-BD8D-BEE09DC454BB}" type="presOf" srcId="{F42C24DD-FD02-44B4-8230-0B8DE3BDC0E9}" destId="{89C282DE-D076-4D84-BEFF-EC92749E892C}" srcOrd="0" destOrd="5" presId="urn:microsoft.com/office/officeart/2005/8/layout/hList1"/>
    <dgm:cxn modelId="{4DA4AB31-B166-4E44-A649-AB1281DC5F83}" srcId="{2BCFD3D1-54FB-436C-8F29-BB36F1ACD1E4}" destId="{1E14D65D-4DF3-4440-A36E-EB9C221C097C}" srcOrd="1" destOrd="0" parTransId="{07E6F8E0-7CAB-4CE5-8B69-C63494A71334}" sibTransId="{C904940F-5118-4046-9BC1-3E1A52DFE59B}"/>
    <dgm:cxn modelId="{B7F45035-0F4C-4DC5-BB47-468B6B2A01F8}" type="presOf" srcId="{EB596D12-AAA4-4C37-AC18-9C738903EA31}" destId="{EE75DAC3-9C06-4AB0-832E-A262B61C36BC}" srcOrd="0" destOrd="3" presId="urn:microsoft.com/office/officeart/2005/8/layout/hList1"/>
    <dgm:cxn modelId="{616E1B5E-1CBA-43AE-89B0-95D0A341E508}" type="presOf" srcId="{FDA107F7-7CB8-4A1C-84CF-FF63EC0B01A8}" destId="{EE75DAC3-9C06-4AB0-832E-A262B61C36BC}" srcOrd="0" destOrd="2" presId="urn:microsoft.com/office/officeart/2005/8/layout/hList1"/>
    <dgm:cxn modelId="{98E30C64-50AA-4450-8249-DE6BF6262E23}" type="presOf" srcId="{23F499C1-266D-47AD-83D8-CB47ED9EE1F9}" destId="{89C282DE-D076-4D84-BEFF-EC92749E892C}" srcOrd="0" destOrd="3" presId="urn:microsoft.com/office/officeart/2005/8/layout/hList1"/>
    <dgm:cxn modelId="{5C047B44-9505-425C-85C6-DC9848B6DAD6}" type="presOf" srcId="{DEA1366F-770A-4D81-A10E-982B5A01CE07}" destId="{9B556DB8-AC16-49EA-B957-C2E8F8CDE362}" srcOrd="0" destOrd="0" presId="urn:microsoft.com/office/officeart/2005/8/layout/hList1"/>
    <dgm:cxn modelId="{18BBA466-C91A-4C4E-A1B6-8AF0A82A83FD}" srcId="{CE8D3A4A-F801-440D-BB7A-0CFFE5C904C3}" destId="{88217B14-DDB3-4DE7-B3A4-E067127922EB}" srcOrd="0" destOrd="0" parTransId="{64FD3518-6734-4D1E-BFF5-549E44980A6F}" sibTransId="{411D2D7F-0FCA-4DED-BC2A-22E434BC02EF}"/>
    <dgm:cxn modelId="{49A73247-3F13-4946-BE10-8456704E042E}" srcId="{9E21BE6D-3FB4-48D6-86C7-9CE7381B4DA4}" destId="{F42C24DD-FD02-44B4-8230-0B8DE3BDC0E9}" srcOrd="0" destOrd="0" parTransId="{F709898A-5DE4-4A5E-8623-0608A79CB758}" sibTransId="{94471056-6A3A-45CD-B684-76A163C4D432}"/>
    <dgm:cxn modelId="{7DFE626A-50D7-4A14-92C5-7131324B8022}" srcId="{DEA1366F-770A-4D81-A10E-982B5A01CE07}" destId="{8FB96B39-9D2E-4C41-ADF7-5A2E15BE4F83}" srcOrd="1" destOrd="0" parTransId="{4D653A9A-B17F-4453-A3F1-721B34B753C4}" sibTransId="{CC381B6F-8F0F-4C8D-8A5A-3620928F2C12}"/>
    <dgm:cxn modelId="{E0A2B04C-85AA-4D00-825A-F1EF93069378}" srcId="{C50DF74B-EB37-44B7-AE41-48A3B3E0C39F}" destId="{ABEDCCE9-D02D-40DC-BA9D-6C8CDFCC0A8F}" srcOrd="0" destOrd="0" parTransId="{A7B7D456-5BFC-424E-84E3-A9BFC28E02C9}" sibTransId="{81D214FD-2DFD-41FD-9E57-B4135DA87E77}"/>
    <dgm:cxn modelId="{DB5C3075-2196-4D00-A206-96CBDF1A47A6}" srcId="{2BCFD3D1-54FB-436C-8F29-BB36F1ACD1E4}" destId="{9E21BE6D-3FB4-48D6-86C7-9CE7381B4DA4}" srcOrd="2" destOrd="0" parTransId="{A7349B32-01E4-493A-A6B2-9833F9C8F49A}" sibTransId="{D00E02B2-0A2E-470A-9DC6-B2A785B81F63}"/>
    <dgm:cxn modelId="{971640A8-2539-461E-97B3-385062D56C7F}" type="presOf" srcId="{9670CC7F-EDDB-48FD-988B-7CC2C57B1C60}" destId="{89C282DE-D076-4D84-BEFF-EC92749E892C}" srcOrd="0" destOrd="7" presId="urn:microsoft.com/office/officeart/2005/8/layout/hList1"/>
    <dgm:cxn modelId="{1AA6D2A9-91B1-475C-8D8A-99BC9061B04B}" srcId="{ABEDCCE9-D02D-40DC-BA9D-6C8CDFCC0A8F}" destId="{E3B47235-C594-4167-B1BA-3015DB8B7FD1}" srcOrd="0" destOrd="0" parTransId="{DEB2D406-1F9F-4825-9879-22005516AF96}" sibTransId="{0C2916FA-9E0A-427C-AB24-84597EF96F26}"/>
    <dgm:cxn modelId="{F0043DAC-292D-4865-9ECF-13590B178F0F}" type="presOf" srcId="{A3EE38EC-C960-43B5-BBA3-ABD53E0132D3}" destId="{404C5B37-AD21-4E25-8F4E-0FE5704E2A7A}" srcOrd="0" destOrd="3" presId="urn:microsoft.com/office/officeart/2005/8/layout/hList1"/>
    <dgm:cxn modelId="{90844EAE-72FC-449C-8CC2-95000718C760}" srcId="{49CAECC7-6D31-4631-8477-390C812428BE}" destId="{DEA1366F-770A-4D81-A10E-982B5A01CE07}" srcOrd="1" destOrd="0" parTransId="{F04D7E6E-9828-48E0-8FBE-336DDFEE6356}" sibTransId="{58C04D38-9899-4E11-909D-ACC0B0204B73}"/>
    <dgm:cxn modelId="{57E49BB3-60DE-4CF6-AF48-A5A4E9C68676}" type="presOf" srcId="{8C3B592E-17FC-472C-83B3-DA9C980DA8A9}" destId="{404C5B37-AD21-4E25-8F4E-0FE5704E2A7A}" srcOrd="0" destOrd="1" presId="urn:microsoft.com/office/officeart/2005/8/layout/hList1"/>
    <dgm:cxn modelId="{10386AB6-E996-4EC2-A6E2-943056C404E6}" type="presOf" srcId="{C50DF74B-EB37-44B7-AE41-48A3B3E0C39F}" destId="{D9C92FFE-7BF8-4DAC-B0F6-B64957A95974}" srcOrd="0" destOrd="0" presId="urn:microsoft.com/office/officeart/2005/8/layout/hList1"/>
    <dgm:cxn modelId="{BD067EBA-AE31-4EAA-ACB9-C7304FFE1C25}" type="presOf" srcId="{E3B47235-C594-4167-B1BA-3015DB8B7FD1}" destId="{EE75DAC3-9C06-4AB0-832E-A262B61C36BC}" srcOrd="0" destOrd="1" presId="urn:microsoft.com/office/officeart/2005/8/layout/hList1"/>
    <dgm:cxn modelId="{CBF416BF-24B8-436E-93A8-870E610ACFE4}" type="presOf" srcId="{49CAECC7-6D31-4631-8477-390C812428BE}" destId="{94BB3E47-455D-4FC2-820D-7F6753E76AE5}" srcOrd="0" destOrd="0" presId="urn:microsoft.com/office/officeart/2005/8/layout/hList1"/>
    <dgm:cxn modelId="{15D82ABF-0A54-4C11-BACB-81CE86E03A89}" srcId="{1E14D65D-4DF3-4440-A36E-EB9C221C097C}" destId="{23F499C1-266D-47AD-83D8-CB47ED9EE1F9}" srcOrd="0" destOrd="0" parTransId="{A3B20366-E3E1-4744-8C0E-22CB1A3733B5}" sibTransId="{61F03A80-7923-4238-91FF-DDC836856A67}"/>
    <dgm:cxn modelId="{1EB2C9C5-8D28-485B-B4C8-2C7B2F0396B9}" type="presOf" srcId="{0D42CFE3-9613-4698-AD0D-D762EDFF6B66}" destId="{404C5B37-AD21-4E25-8F4E-0FE5704E2A7A}" srcOrd="0" destOrd="0" presId="urn:microsoft.com/office/officeart/2005/8/layout/hList1"/>
    <dgm:cxn modelId="{D84C1BC8-DD43-425E-B61D-1F344D0BC603}" srcId="{DEA1366F-770A-4D81-A10E-982B5A01CE07}" destId="{0D42CFE3-9613-4698-AD0D-D762EDFF6B66}" srcOrd="0" destOrd="0" parTransId="{141DB011-D932-4722-AA70-7214A1E4CF7F}" sibTransId="{54755B16-AC54-455D-AD50-77F800AD373E}"/>
    <dgm:cxn modelId="{6B2F08CA-175A-4C63-AC58-63CE777CE036}" type="presOf" srcId="{8FB96B39-9D2E-4C41-ADF7-5A2E15BE4F83}" destId="{404C5B37-AD21-4E25-8F4E-0FE5704E2A7A}" srcOrd="0" destOrd="2" presId="urn:microsoft.com/office/officeart/2005/8/layout/hList1"/>
    <dgm:cxn modelId="{D44304CF-B3C9-48D6-8EF5-586C533E255E}" srcId="{49CAECC7-6D31-4631-8477-390C812428BE}" destId="{C50DF74B-EB37-44B7-AE41-48A3B3E0C39F}" srcOrd="2" destOrd="0" parTransId="{DCE9EADC-714E-4B1D-8139-DE00582B3F51}" sibTransId="{E6D2E167-2823-4596-81DA-76A5181A3DA1}"/>
    <dgm:cxn modelId="{EA821BD2-1CBF-4A51-A04E-904F0ABE4ACF}" srcId="{2BCFD3D1-54FB-436C-8F29-BB36F1ACD1E4}" destId="{CE8D3A4A-F801-440D-BB7A-0CFFE5C904C3}" srcOrd="0" destOrd="0" parTransId="{9816A020-DC60-45ED-862A-2A4659653F8C}" sibTransId="{AEC9FA7F-3840-44D6-A85A-D15B06979F49}"/>
    <dgm:cxn modelId="{7B59FFD4-4B24-4739-A645-CA4DF79510A6}" type="presOf" srcId="{2BCFD3D1-54FB-436C-8F29-BB36F1ACD1E4}" destId="{D561A8F6-7429-4BB3-B813-21253BF528A8}" srcOrd="0" destOrd="0" presId="urn:microsoft.com/office/officeart/2005/8/layout/hList1"/>
    <dgm:cxn modelId="{FA1A27D8-2E92-4AB6-AAC9-006F7F9E10C9}" type="presOf" srcId="{ABEDCCE9-D02D-40DC-BA9D-6C8CDFCC0A8F}" destId="{EE75DAC3-9C06-4AB0-832E-A262B61C36BC}" srcOrd="0" destOrd="0" presId="urn:microsoft.com/office/officeart/2005/8/layout/hList1"/>
    <dgm:cxn modelId="{A8DE50E1-393E-4900-BEB4-F00010879D16}" type="presOf" srcId="{88217B14-DDB3-4DE7-B3A4-E067127922EB}" destId="{89C282DE-D076-4D84-BEFF-EC92749E892C}" srcOrd="0" destOrd="1" presId="urn:microsoft.com/office/officeart/2005/8/layout/hList1"/>
    <dgm:cxn modelId="{32F9F8E1-DF3B-4B3C-9AF5-E48ACA95DAE7}" type="presOf" srcId="{9E21BE6D-3FB4-48D6-86C7-9CE7381B4DA4}" destId="{89C282DE-D076-4D84-BEFF-EC92749E892C}" srcOrd="0" destOrd="4" presId="urn:microsoft.com/office/officeart/2005/8/layout/hList1"/>
    <dgm:cxn modelId="{6F2425EF-6DAE-4BDB-BF38-37B2A55708A1}" type="presOf" srcId="{1E14D65D-4DF3-4440-A36E-EB9C221C097C}" destId="{89C282DE-D076-4D84-BEFF-EC92749E892C}" srcOrd="0" destOrd="2" presId="urn:microsoft.com/office/officeart/2005/8/layout/hList1"/>
    <dgm:cxn modelId="{AF1DEBF4-1CC3-43BF-9221-3AFA05A9FC44}" srcId="{7368C385-C68C-42CF-823A-10D5B31B8DCA}" destId="{9670CC7F-EDDB-48FD-988B-7CC2C57B1C60}" srcOrd="0" destOrd="0" parTransId="{3557FCA1-D76B-4AFE-B605-CB3E0D245459}" sibTransId="{45909B44-8313-4482-B6B1-D590E5FDC975}"/>
    <dgm:cxn modelId="{E5A484F5-1544-4102-A2A5-4969D7AF604F}" type="presOf" srcId="{CE8D3A4A-F801-440D-BB7A-0CFFE5C904C3}" destId="{89C282DE-D076-4D84-BEFF-EC92749E892C}" srcOrd="0" destOrd="0" presId="urn:microsoft.com/office/officeart/2005/8/layout/hList1"/>
    <dgm:cxn modelId="{A3C0679A-0A76-44D9-9AF3-B4684B5108B5}" type="presParOf" srcId="{94BB3E47-455D-4FC2-820D-7F6753E76AE5}" destId="{528933F6-B56A-48E7-B5A8-AD23D3F1A75B}" srcOrd="0" destOrd="0" presId="urn:microsoft.com/office/officeart/2005/8/layout/hList1"/>
    <dgm:cxn modelId="{980E1A34-3842-4379-9A9B-F31C8FD8D1EB}" type="presParOf" srcId="{528933F6-B56A-48E7-B5A8-AD23D3F1A75B}" destId="{D561A8F6-7429-4BB3-B813-21253BF528A8}" srcOrd="0" destOrd="0" presId="urn:microsoft.com/office/officeart/2005/8/layout/hList1"/>
    <dgm:cxn modelId="{4039AEF9-5CE1-4153-9BFF-3712DEA907A8}" type="presParOf" srcId="{528933F6-B56A-48E7-B5A8-AD23D3F1A75B}" destId="{89C282DE-D076-4D84-BEFF-EC92749E892C}" srcOrd="1" destOrd="0" presId="urn:microsoft.com/office/officeart/2005/8/layout/hList1"/>
    <dgm:cxn modelId="{91975BD3-A949-4BD2-8DC0-4542866E86EB}" type="presParOf" srcId="{94BB3E47-455D-4FC2-820D-7F6753E76AE5}" destId="{3EC8E924-9444-49D8-BAE9-CEA8F209D7AF}" srcOrd="1" destOrd="0" presId="urn:microsoft.com/office/officeart/2005/8/layout/hList1"/>
    <dgm:cxn modelId="{4957F892-9CC0-4486-ACF0-88B8D06440B8}" type="presParOf" srcId="{94BB3E47-455D-4FC2-820D-7F6753E76AE5}" destId="{7EC8B0C3-8B75-4674-B346-9A45C806EA81}" srcOrd="2" destOrd="0" presId="urn:microsoft.com/office/officeart/2005/8/layout/hList1"/>
    <dgm:cxn modelId="{9FA0E9D3-3F51-411E-9CE3-78027C0C84DA}" type="presParOf" srcId="{7EC8B0C3-8B75-4674-B346-9A45C806EA81}" destId="{9B556DB8-AC16-49EA-B957-C2E8F8CDE362}" srcOrd="0" destOrd="0" presId="urn:microsoft.com/office/officeart/2005/8/layout/hList1"/>
    <dgm:cxn modelId="{C0769312-DDD7-4C0D-AF72-735869A07F21}" type="presParOf" srcId="{7EC8B0C3-8B75-4674-B346-9A45C806EA81}" destId="{404C5B37-AD21-4E25-8F4E-0FE5704E2A7A}" srcOrd="1" destOrd="0" presId="urn:microsoft.com/office/officeart/2005/8/layout/hList1"/>
    <dgm:cxn modelId="{21E1EB5C-3183-4781-996E-B45899CE55F1}" type="presParOf" srcId="{94BB3E47-455D-4FC2-820D-7F6753E76AE5}" destId="{96F3A9D2-3B2F-47AF-B12A-1D4DB8E0F063}" srcOrd="3" destOrd="0" presId="urn:microsoft.com/office/officeart/2005/8/layout/hList1"/>
    <dgm:cxn modelId="{F42AE172-A654-4B1B-A952-079D3B975A75}" type="presParOf" srcId="{94BB3E47-455D-4FC2-820D-7F6753E76AE5}" destId="{08EE79CE-FB6D-4576-9242-51CCA3C897DD}" srcOrd="4" destOrd="0" presId="urn:microsoft.com/office/officeart/2005/8/layout/hList1"/>
    <dgm:cxn modelId="{70478A59-B6B9-4DD0-BA67-C1FEFD89DC27}" type="presParOf" srcId="{08EE79CE-FB6D-4576-9242-51CCA3C897DD}" destId="{D9C92FFE-7BF8-4DAC-B0F6-B64957A95974}" srcOrd="0" destOrd="0" presId="urn:microsoft.com/office/officeart/2005/8/layout/hList1"/>
    <dgm:cxn modelId="{30C81386-1833-49FD-B17F-8490BFBDFE74}" type="presParOf" srcId="{08EE79CE-FB6D-4576-9242-51CCA3C897DD}" destId="{EE75DAC3-9C06-4AB0-832E-A262B61C36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1A8F6-7429-4BB3-B813-21253BF528A8}">
      <dsp:nvSpPr>
        <dsp:cNvPr id="0" name=""/>
        <dsp:cNvSpPr/>
      </dsp:nvSpPr>
      <dsp:spPr>
        <a:xfrm>
          <a:off x="3661" y="91259"/>
          <a:ext cx="3570049" cy="829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	</a:t>
          </a:r>
        </a:p>
      </dsp:txBody>
      <dsp:txXfrm>
        <a:off x="3661" y="91259"/>
        <a:ext cx="3570049" cy="829879"/>
      </dsp:txXfrm>
    </dsp:sp>
    <dsp:sp modelId="{89C282DE-D076-4D84-BEFF-EC92749E892C}">
      <dsp:nvSpPr>
        <dsp:cNvPr id="0" name=""/>
        <dsp:cNvSpPr/>
      </dsp:nvSpPr>
      <dsp:spPr>
        <a:xfrm>
          <a:off x="3661" y="921138"/>
          <a:ext cx="3570049" cy="45457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total score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Away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total score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wins for same weather fact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Away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Weather vs. Avg wins for same weather fact</a:t>
          </a:r>
        </a:p>
      </dsp:txBody>
      <dsp:txXfrm>
        <a:off x="3661" y="921138"/>
        <a:ext cx="3570049" cy="4545719"/>
      </dsp:txXfrm>
    </dsp:sp>
    <dsp:sp modelId="{9B556DB8-AC16-49EA-B957-C2E8F8CDE362}">
      <dsp:nvSpPr>
        <dsp:cNvPr id="0" name=""/>
        <dsp:cNvSpPr/>
      </dsp:nvSpPr>
      <dsp:spPr>
        <a:xfrm>
          <a:off x="4073517" y="91259"/>
          <a:ext cx="3570049" cy="82987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Audience Attendance</a:t>
          </a:r>
        </a:p>
      </dsp:txBody>
      <dsp:txXfrm>
        <a:off x="4073517" y="91259"/>
        <a:ext cx="3570049" cy="829879"/>
      </dsp:txXfrm>
    </dsp:sp>
    <dsp:sp modelId="{404C5B37-AD21-4E25-8F4E-0FE5704E2A7A}">
      <dsp:nvSpPr>
        <dsp:cNvPr id="0" name=""/>
        <dsp:cNvSpPr/>
      </dsp:nvSpPr>
      <dsp:spPr>
        <a:xfrm>
          <a:off x="4073517" y="921138"/>
          <a:ext cx="3570049" cy="4545719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Attend vs. Avg total score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Away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Attend vs. Avg total score</a:t>
          </a:r>
        </a:p>
      </dsp:txBody>
      <dsp:txXfrm>
        <a:off x="4073517" y="921138"/>
        <a:ext cx="3570049" cy="4545719"/>
      </dsp:txXfrm>
    </dsp:sp>
    <dsp:sp modelId="{D9C92FFE-7BF8-4DAC-B0F6-B64957A95974}">
      <dsp:nvSpPr>
        <dsp:cNvPr id="0" name=""/>
        <dsp:cNvSpPr/>
      </dsp:nvSpPr>
      <dsp:spPr>
        <a:xfrm>
          <a:off x="8143374" y="91259"/>
          <a:ext cx="3570049" cy="82987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Game Performance since COVID19</a:t>
          </a:r>
        </a:p>
      </dsp:txBody>
      <dsp:txXfrm>
        <a:off x="8143374" y="91259"/>
        <a:ext cx="3570049" cy="829879"/>
      </dsp:txXfrm>
    </dsp:sp>
    <dsp:sp modelId="{EE75DAC3-9C06-4AB0-832E-A262B61C36BC}">
      <dsp:nvSpPr>
        <dsp:cNvPr id="0" name=""/>
        <dsp:cNvSpPr/>
      </dsp:nvSpPr>
      <dsp:spPr>
        <a:xfrm>
          <a:off x="8143374" y="921138"/>
          <a:ext cx="3570049" cy="454571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Home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Avg score before vs. Avg score after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Away Game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Avg score before vs. Avg score after</a:t>
          </a:r>
        </a:p>
      </dsp:txBody>
      <dsp:txXfrm>
        <a:off x="8143374" y="921138"/>
        <a:ext cx="3570049" cy="4545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288021" y="1700808"/>
            <a:ext cx="4418112" cy="24482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3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2" y="1124744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79509" y="111812"/>
            <a:ext cx="1021492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97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500835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500835"/>
            <a:ext cx="3860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500835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27382" y="1124744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679509" y="111812"/>
            <a:ext cx="1021492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3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367159" y="2060848"/>
            <a:ext cx="4223053" cy="223224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28B7-E3EF-4404-AC4A-A3DEB34D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7580-D8B8-4CCA-B7C6-BDDA61FA3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AFBA-B528-44F5-9A70-71A5556F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89BB-5813-454E-BFD2-0633862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D3C6-FFD5-46BE-A73C-1565C310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182168" y="3220428"/>
            <a:ext cx="7002336" cy="189084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799" kern="1200" baseline="0" dirty="0">
                <a:solidFill>
                  <a:srgbClr val="1F9C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1182167" y="5012809"/>
            <a:ext cx="4265677" cy="5494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E1C6-10CD-4EA8-A6EE-816F1834D21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7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7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6BBC-E480-474B-96B1-2F9E81CB3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E71058-5CFB-4002-8D41-4BB42A2F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5" y="2312876"/>
            <a:ext cx="4494212" cy="2232248"/>
          </a:xfrm>
        </p:spPr>
        <p:txBody>
          <a:bodyPr/>
          <a:lstStyle/>
          <a:p>
            <a:r>
              <a:rPr lang="en-US" sz="4400" dirty="0"/>
              <a:t>Soccer Home Field Advantage</a:t>
            </a:r>
            <a:br>
              <a:rPr lang="en-US" sz="4400" dirty="0"/>
            </a:br>
            <a:r>
              <a:rPr lang="en-US" sz="2800" dirty="0"/>
              <a:t>by Team 7 </a:t>
            </a:r>
          </a:p>
        </p:txBody>
      </p:sp>
    </p:spTree>
    <p:extLst>
      <p:ext uri="{BB962C8B-B14F-4D97-AF65-F5344CB8AC3E}">
        <p14:creationId xmlns:p14="http://schemas.microsoft.com/office/powerpoint/2010/main" val="35450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A2B78C-DAF3-4681-9802-E2D8E737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2046D-F004-43A5-8B59-E3C790AB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Insights</a:t>
            </a:r>
          </a:p>
        </p:txBody>
      </p:sp>
    </p:spTree>
    <p:extLst>
      <p:ext uri="{BB962C8B-B14F-4D97-AF65-F5344CB8AC3E}">
        <p14:creationId xmlns:p14="http://schemas.microsoft.com/office/powerpoint/2010/main" val="259304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641D-F423-41A2-92A5-AFE8A997B7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241393" y="2187575"/>
            <a:ext cx="2437493" cy="12414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085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99FFA-AE11-4D19-B066-6AE61066F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4360" y="1930219"/>
            <a:ext cx="3125184" cy="2232248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76787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C4AF-9E9B-4C76-B5C4-FAAF20A1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0CFE2-F7DD-470A-8844-72FA8DE1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A0339-7028-4850-8C50-157B8A19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988157"/>
            <a:ext cx="11974286" cy="4881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Soccer leagues are the most popular leagues in most of  European 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generated by these leagues on yearly bases provides insights into each leagues performance and popularly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questions we can ask to get valuable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Today we are going to try to answer a question that you might have wondered many time but even used it vaguely yourself during conversation.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A85E2-F2C7-4BFA-ABDE-7C3735D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World of Soccer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176FCE6-7FCB-43CD-AAF4-C6E12CAF3E34}"/>
              </a:ext>
            </a:extLst>
          </p:cNvPr>
          <p:cNvSpPr txBox="1">
            <a:spLocks/>
          </p:cNvSpPr>
          <p:nvPr/>
        </p:nvSpPr>
        <p:spPr>
          <a:xfrm>
            <a:off x="3438331" y="2928257"/>
            <a:ext cx="3791338" cy="798568"/>
          </a:xfrm>
          <a:prstGeom prst="rect">
            <a:avLst/>
          </a:prstGeom>
        </p:spPr>
        <p:txBody>
          <a:bodyPr vert="horz" lIns="99569" tIns="49785" rIns="99569" bIns="49785" rtlCol="0" anchor="ctr">
            <a:normAutofit fontScale="70000" lnSpcReduction="20000"/>
          </a:bodyPr>
          <a:lstStyle>
            <a:lvl1pPr algn="l" defTabSz="995491" rtl="0" eaLnBrk="1" latinLnBrk="1" hangingPunct="1">
              <a:spcBef>
                <a:spcPct val="0"/>
              </a:spcBef>
              <a:buNone/>
              <a:defRPr lang="ko-KR" altLang="en-US" sz="3999" b="1" kern="1200" baseline="0" dirty="0">
                <a:solidFill>
                  <a:srgbClr val="177B0B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(put league logos and name)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5F39DD-29E6-408E-BB41-C934149684D4}"/>
              </a:ext>
            </a:extLst>
          </p:cNvPr>
          <p:cNvSpPr/>
          <p:nvPr/>
        </p:nvSpPr>
        <p:spPr>
          <a:xfrm>
            <a:off x="1317172" y="4931229"/>
            <a:ext cx="3940628" cy="16625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Does Homefield advantage really exist? 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EABED3-666A-4190-9EEB-9831A61D4457}"/>
              </a:ext>
            </a:extLst>
          </p:cNvPr>
          <p:cNvSpPr/>
          <p:nvPr/>
        </p:nvSpPr>
        <p:spPr>
          <a:xfrm>
            <a:off x="6786973" y="4942115"/>
            <a:ext cx="3712028" cy="1556657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Can this be quantify with available data? 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1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F8A5D-892A-4421-B9BA-551FBB04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Journey to The Facts and Analysis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0DED6DF-666D-4C49-8FBC-378650EDA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181911"/>
              </p:ext>
            </p:extLst>
          </p:nvPr>
        </p:nvGraphicFramePr>
        <p:xfrm>
          <a:off x="366057" y="896470"/>
          <a:ext cx="11717085" cy="555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79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1D342-2037-410F-B811-342642AAB6A8}"/>
              </a:ext>
            </a:extLst>
          </p:cNvPr>
          <p:cNvSpPr txBox="1">
            <a:spLocks/>
          </p:cNvSpPr>
          <p:nvPr/>
        </p:nvSpPr>
        <p:spPr>
          <a:xfrm>
            <a:off x="7946572" y="2318203"/>
            <a:ext cx="3200400" cy="124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sz="3200" dirty="0"/>
              <a:t>Weather Impact on Games</a:t>
            </a:r>
          </a:p>
        </p:txBody>
      </p:sp>
    </p:spTree>
    <p:extLst>
      <p:ext uri="{BB962C8B-B14F-4D97-AF65-F5344CB8AC3E}">
        <p14:creationId xmlns:p14="http://schemas.microsoft.com/office/powerpoint/2010/main" val="396387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AD8D9-695E-4D58-8FF8-7D67A395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8F68-45F3-41CE-BB27-8AE3916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Vs. Weather (Home &amp; Away Game)</a:t>
            </a:r>
          </a:p>
        </p:txBody>
      </p:sp>
    </p:spTree>
    <p:extLst>
      <p:ext uri="{BB962C8B-B14F-4D97-AF65-F5344CB8AC3E}">
        <p14:creationId xmlns:p14="http://schemas.microsoft.com/office/powerpoint/2010/main" val="261190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1D342-2037-410F-B811-342642AAB6A8}"/>
              </a:ext>
            </a:extLst>
          </p:cNvPr>
          <p:cNvSpPr txBox="1">
            <a:spLocks/>
          </p:cNvSpPr>
          <p:nvPr/>
        </p:nvSpPr>
        <p:spPr>
          <a:xfrm>
            <a:off x="7848600" y="2318203"/>
            <a:ext cx="3298372" cy="124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sz="3200" dirty="0"/>
              <a:t>Audience impact on game</a:t>
            </a:r>
          </a:p>
        </p:txBody>
      </p:sp>
    </p:spTree>
    <p:extLst>
      <p:ext uri="{BB962C8B-B14F-4D97-AF65-F5344CB8AC3E}">
        <p14:creationId xmlns:p14="http://schemas.microsoft.com/office/powerpoint/2010/main" val="330727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AD8D9-695E-4D58-8FF8-7D67A395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8F68-45F3-41CE-BB27-8AE3916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Vs. Attendance (Home &amp; Away Game)</a:t>
            </a:r>
          </a:p>
        </p:txBody>
      </p:sp>
    </p:spTree>
    <p:extLst>
      <p:ext uri="{BB962C8B-B14F-4D97-AF65-F5344CB8AC3E}">
        <p14:creationId xmlns:p14="http://schemas.microsoft.com/office/powerpoint/2010/main" val="32640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1D342-2037-410F-B811-342642AAB6A8}"/>
              </a:ext>
            </a:extLst>
          </p:cNvPr>
          <p:cNvSpPr txBox="1">
            <a:spLocks/>
          </p:cNvSpPr>
          <p:nvPr/>
        </p:nvSpPr>
        <p:spPr>
          <a:xfrm>
            <a:off x="7946572" y="2318203"/>
            <a:ext cx="3200400" cy="124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sz="3200" dirty="0"/>
              <a:t>Game Before/After COVID</a:t>
            </a:r>
          </a:p>
        </p:txBody>
      </p:sp>
    </p:spTree>
    <p:extLst>
      <p:ext uri="{BB962C8B-B14F-4D97-AF65-F5344CB8AC3E}">
        <p14:creationId xmlns:p14="http://schemas.microsoft.com/office/powerpoint/2010/main" val="405946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8DB7D-CCF8-417A-A51D-7749482E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C98E6-D4C4-4DCF-AF87-B71A2015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Before COVID Vs. Game After COVID</a:t>
            </a:r>
          </a:p>
        </p:txBody>
      </p:sp>
    </p:spTree>
    <p:extLst>
      <p:ext uri="{BB962C8B-B14F-4D97-AF65-F5344CB8AC3E}">
        <p14:creationId xmlns:p14="http://schemas.microsoft.com/office/powerpoint/2010/main" val="3579471891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cer Theme1" id="{D62B1059-30AF-43E6-9509-04D223A663BE}" vid="{D7972AEF-2C45-4F81-B2B7-61A5856769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Soccer Theme1</Template>
  <TotalTime>59</TotalTime>
  <Words>236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굴림체</vt:lpstr>
      <vt:lpstr>맑은 고딕</vt:lpstr>
      <vt:lpstr>Arial</vt:lpstr>
      <vt:lpstr>Calibri</vt:lpstr>
      <vt:lpstr>Calibri Light</vt:lpstr>
      <vt:lpstr>Soccer Theme1</vt:lpstr>
      <vt:lpstr>Soccer Home Field Advantage by Team 7 </vt:lpstr>
      <vt:lpstr>The World of Soccer</vt:lpstr>
      <vt:lpstr>Journey to The Facts and Analysis</vt:lpstr>
      <vt:lpstr>PowerPoint Presentation</vt:lpstr>
      <vt:lpstr>Game Vs. Weather (Home &amp; Away Game)</vt:lpstr>
      <vt:lpstr>PowerPoint Presentation</vt:lpstr>
      <vt:lpstr>Game Vs. Attendance (Home &amp; Away Game)</vt:lpstr>
      <vt:lpstr>PowerPoint Presentation</vt:lpstr>
      <vt:lpstr>Game Before COVID Vs. Game After COVID</vt:lpstr>
      <vt:lpstr>Observations and Insights</vt:lpstr>
      <vt:lpstr>Thank you</vt:lpstr>
      <vt:lpstr>Backup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NIRAL PATEL</dc:creator>
  <cp:lastModifiedBy>NIRAL PATEL</cp:lastModifiedBy>
  <cp:revision>5</cp:revision>
  <dcterms:created xsi:type="dcterms:W3CDTF">2020-07-18T12:40:11Z</dcterms:created>
  <dcterms:modified xsi:type="dcterms:W3CDTF">2020-07-18T13:39:13Z</dcterms:modified>
</cp:coreProperties>
</file>