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7"/>
  </p:notesMasterIdLst>
  <p:sldIdLst>
    <p:sldId id="256" r:id="rId2"/>
    <p:sldId id="257" r:id="rId3"/>
    <p:sldId id="258" r:id="rId4"/>
    <p:sldId id="269" r:id="rId5"/>
    <p:sldId id="265" r:id="rId6"/>
    <p:sldId id="259" r:id="rId7"/>
    <p:sldId id="270" r:id="rId8"/>
    <p:sldId id="266" r:id="rId9"/>
    <p:sldId id="260" r:id="rId10"/>
    <p:sldId id="275" r:id="rId11"/>
    <p:sldId id="276" r:id="rId12"/>
    <p:sldId id="277" r:id="rId13"/>
    <p:sldId id="272" r:id="rId14"/>
    <p:sldId id="267" r:id="rId15"/>
    <p:sldId id="279" r:id="rId16"/>
    <p:sldId id="280" r:id="rId17"/>
    <p:sldId id="281" r:id="rId18"/>
    <p:sldId id="282" r:id="rId19"/>
    <p:sldId id="283" r:id="rId20"/>
    <p:sldId id="263" r:id="rId21"/>
    <p:sldId id="264" r:id="rId22"/>
    <p:sldId id="268" r:id="rId23"/>
    <p:sldId id="278" r:id="rId24"/>
    <p:sldId id="261" r:id="rId25"/>
    <p:sldId id="27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84419" autoAdjust="0"/>
  </p:normalViewPr>
  <p:slideViewPr>
    <p:cSldViewPr snapToGrid="0">
      <p:cViewPr varScale="1">
        <p:scale>
          <a:sx n="101" d="100"/>
          <a:sy n="101" d="100"/>
        </p:scale>
        <p:origin x="14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L PATEL" userId="45d0a5605d58e0bd" providerId="LiveId" clId="{F3FE957B-4D1F-4688-B6A7-8A1451A5F245}"/>
    <pc:docChg chg="undo custSel addSld delSld modSld sldOrd">
      <pc:chgData name="NIRAL PATEL" userId="45d0a5605d58e0bd" providerId="LiveId" clId="{F3FE957B-4D1F-4688-B6A7-8A1451A5F245}" dt="2020-07-21T02:56:02.496" v="830"/>
      <pc:docMkLst>
        <pc:docMk/>
      </pc:docMkLst>
      <pc:sldChg chg="addSp delSp modSp mod">
        <pc:chgData name="NIRAL PATEL" userId="45d0a5605d58e0bd" providerId="LiveId" clId="{F3FE957B-4D1F-4688-B6A7-8A1451A5F245}" dt="2020-07-21T01:30:32.726" v="372" actId="20577"/>
        <pc:sldMkLst>
          <pc:docMk/>
          <pc:sldMk cId="3527715305" sldId="257"/>
        </pc:sldMkLst>
        <pc:spChg chg="mod">
          <ac:chgData name="NIRAL PATEL" userId="45d0a5605d58e0bd" providerId="LiveId" clId="{F3FE957B-4D1F-4688-B6A7-8A1451A5F245}" dt="2020-07-21T01:30:32.726" v="372" actId="20577"/>
          <ac:spMkLst>
            <pc:docMk/>
            <pc:sldMk cId="3527715305" sldId="257"/>
            <ac:spMk id="6" creationId="{272A0339-7028-4850-8C50-157B8A19798F}"/>
          </ac:spMkLst>
        </pc:spChg>
        <pc:spChg chg="del mod">
          <ac:chgData name="NIRAL PATEL" userId="45d0a5605d58e0bd" providerId="LiveId" clId="{F3FE957B-4D1F-4688-B6A7-8A1451A5F245}" dt="2020-07-21T00:14:59.615" v="4" actId="478"/>
          <ac:spMkLst>
            <pc:docMk/>
            <pc:sldMk cId="3527715305" sldId="257"/>
            <ac:spMk id="7" creationId="{0176FCE6-7FCB-43CD-AAF4-C6E12CAF3E34}"/>
          </ac:spMkLst>
        </pc:spChg>
        <pc:spChg chg="mod">
          <ac:chgData name="NIRAL PATEL" userId="45d0a5605d58e0bd" providerId="LiveId" clId="{F3FE957B-4D1F-4688-B6A7-8A1451A5F245}" dt="2020-07-21T00:25:18.741" v="99" actId="20577"/>
          <ac:spMkLst>
            <pc:docMk/>
            <pc:sldMk cId="3527715305" sldId="257"/>
            <ac:spMk id="10" creationId="{185F39DD-29E6-408E-BB41-C934149684D4}"/>
          </ac:spMkLst>
        </pc:spChg>
        <pc:spChg chg="del">
          <ac:chgData name="NIRAL PATEL" userId="45d0a5605d58e0bd" providerId="LiveId" clId="{F3FE957B-4D1F-4688-B6A7-8A1451A5F245}" dt="2020-07-21T00:17:47.087" v="18" actId="478"/>
          <ac:spMkLst>
            <pc:docMk/>
            <pc:sldMk cId="3527715305" sldId="257"/>
            <ac:spMk id="14" creationId="{7BEABED3-666A-4190-9EEB-9831A61D4457}"/>
          </ac:spMkLst>
        </pc:spChg>
        <pc:picChg chg="add mod">
          <ac:chgData name="NIRAL PATEL" userId="45d0a5605d58e0bd" providerId="LiveId" clId="{F3FE957B-4D1F-4688-B6A7-8A1451A5F245}" dt="2020-07-21T00:20:25.308" v="44" actId="1076"/>
          <ac:picMkLst>
            <pc:docMk/>
            <pc:sldMk cId="3527715305" sldId="257"/>
            <ac:picMk id="3" creationId="{02B6C3C0-D7EB-49EE-A9E1-8636D75CD65C}"/>
          </ac:picMkLst>
        </pc:picChg>
        <pc:picChg chg="add mod">
          <ac:chgData name="NIRAL PATEL" userId="45d0a5605d58e0bd" providerId="LiveId" clId="{F3FE957B-4D1F-4688-B6A7-8A1451A5F245}" dt="2020-07-21T00:20:28.289" v="46" actId="1076"/>
          <ac:picMkLst>
            <pc:docMk/>
            <pc:sldMk cId="3527715305" sldId="257"/>
            <ac:picMk id="8" creationId="{FFA013C8-8A5A-4DDA-89FD-0E351F288EA8}"/>
          </ac:picMkLst>
        </pc:picChg>
        <pc:picChg chg="add mod">
          <ac:chgData name="NIRAL PATEL" userId="45d0a5605d58e0bd" providerId="LiveId" clId="{F3FE957B-4D1F-4688-B6A7-8A1451A5F245}" dt="2020-07-21T00:20:29.751" v="47" actId="1076"/>
          <ac:picMkLst>
            <pc:docMk/>
            <pc:sldMk cId="3527715305" sldId="257"/>
            <ac:picMk id="11" creationId="{8DC74967-C47C-4BA8-B84E-5C036CE37491}"/>
          </ac:picMkLst>
        </pc:picChg>
        <pc:picChg chg="add mod modCrop">
          <ac:chgData name="NIRAL PATEL" userId="45d0a5605d58e0bd" providerId="LiveId" clId="{F3FE957B-4D1F-4688-B6A7-8A1451A5F245}" dt="2020-07-21T00:20:26.883" v="45" actId="1076"/>
          <ac:picMkLst>
            <pc:docMk/>
            <pc:sldMk cId="3527715305" sldId="257"/>
            <ac:picMk id="13" creationId="{48D22C0C-2A51-46EA-8D6F-29DEF8FE01DA}"/>
          </ac:picMkLst>
        </pc:picChg>
      </pc:sldChg>
      <pc:sldChg chg="modSp">
        <pc:chgData name="NIRAL PATEL" userId="45d0a5605d58e0bd" providerId="LiveId" clId="{F3FE957B-4D1F-4688-B6A7-8A1451A5F245}" dt="2020-07-21T01:40:32.325" v="539" actId="20577"/>
        <pc:sldMkLst>
          <pc:docMk/>
          <pc:sldMk cId="3970796718" sldId="258"/>
        </pc:sldMkLst>
        <pc:graphicFrameChg chg="mod">
          <ac:chgData name="NIRAL PATEL" userId="45d0a5605d58e0bd" providerId="LiveId" clId="{F3FE957B-4D1F-4688-B6A7-8A1451A5F245}" dt="2020-07-21T01:40:32.325" v="539" actId="20577"/>
          <ac:graphicFrameMkLst>
            <pc:docMk/>
            <pc:sldMk cId="3970796718" sldId="258"/>
            <ac:graphicFrameMk id="8" creationId="{40DED6DF-666D-4C49-8FBC-378650EDAEAA}"/>
          </ac:graphicFrameMkLst>
        </pc:graphicFrameChg>
      </pc:sldChg>
      <pc:sldChg chg="addSp">
        <pc:chgData name="NIRAL PATEL" userId="45d0a5605d58e0bd" providerId="LiveId" clId="{F3FE957B-4D1F-4688-B6A7-8A1451A5F245}" dt="2020-07-21T01:11:08.395" v="131"/>
        <pc:sldMkLst>
          <pc:docMk/>
          <pc:sldMk cId="2194899941" sldId="260"/>
        </pc:sldMkLst>
        <pc:spChg chg="add">
          <ac:chgData name="NIRAL PATEL" userId="45d0a5605d58e0bd" providerId="LiveId" clId="{F3FE957B-4D1F-4688-B6A7-8A1451A5F245}" dt="2020-07-21T01:11:08.395" v="131"/>
          <ac:spMkLst>
            <pc:docMk/>
            <pc:sldMk cId="2194899941" sldId="260"/>
            <ac:spMk id="2" creationId="{D086F414-4130-47B8-B2C9-0077A728FFC8}"/>
          </ac:spMkLst>
        </pc:spChg>
      </pc:sldChg>
      <pc:sldChg chg="addSp delSp modSp add del mod modNotesTx">
        <pc:chgData name="NIRAL PATEL" userId="45d0a5605d58e0bd" providerId="LiveId" clId="{F3FE957B-4D1F-4688-B6A7-8A1451A5F245}" dt="2020-07-21T02:55:39.652" v="827" actId="20577"/>
        <pc:sldMkLst>
          <pc:docMk/>
          <pc:sldMk cId="3264050621" sldId="260"/>
        </pc:sldMkLst>
        <pc:spChg chg="add del mod">
          <ac:chgData name="NIRAL PATEL" userId="45d0a5605d58e0bd" providerId="LiveId" clId="{F3FE957B-4D1F-4688-B6A7-8A1451A5F245}" dt="2020-07-21T02:54:43.361" v="799" actId="478"/>
          <ac:spMkLst>
            <pc:docMk/>
            <pc:sldMk cId="3264050621" sldId="260"/>
            <ac:spMk id="2" creationId="{D086F414-4130-47B8-B2C9-0077A728FFC8}"/>
          </ac:spMkLst>
        </pc:spChg>
        <pc:spChg chg="mod">
          <ac:chgData name="NIRAL PATEL" userId="45d0a5605d58e0bd" providerId="LiveId" clId="{F3FE957B-4D1F-4688-B6A7-8A1451A5F245}" dt="2020-07-21T02:55:39.652" v="827" actId="20577"/>
          <ac:spMkLst>
            <pc:docMk/>
            <pc:sldMk cId="3264050621" sldId="260"/>
            <ac:spMk id="4" creationId="{A4A18F68-45F3-41CE-BB27-8AE391605C40}"/>
          </ac:spMkLst>
        </pc:spChg>
        <pc:spChg chg="del mod">
          <ac:chgData name="NIRAL PATEL" userId="45d0a5605d58e0bd" providerId="LiveId" clId="{F3FE957B-4D1F-4688-B6A7-8A1451A5F245}" dt="2020-07-21T01:12:12.100" v="140" actId="478"/>
          <ac:spMkLst>
            <pc:docMk/>
            <pc:sldMk cId="3264050621" sldId="260"/>
            <ac:spMk id="5" creationId="{530AD8D9-695E-4D58-8FF8-7D67A39540BB}"/>
          </ac:spMkLst>
        </pc:spChg>
        <pc:spChg chg="add del mod">
          <ac:chgData name="NIRAL PATEL" userId="45d0a5605d58e0bd" providerId="LiveId" clId="{F3FE957B-4D1F-4688-B6A7-8A1451A5F245}" dt="2020-07-21T01:12:19.532" v="141" actId="478"/>
          <ac:spMkLst>
            <pc:docMk/>
            <pc:sldMk cId="3264050621" sldId="260"/>
            <ac:spMk id="8" creationId="{28C24846-3D2A-4104-81EC-2AABC590789C}"/>
          </ac:spMkLst>
        </pc:spChg>
        <pc:picChg chg="add mod">
          <ac:chgData name="NIRAL PATEL" userId="45d0a5605d58e0bd" providerId="LiveId" clId="{F3FE957B-4D1F-4688-B6A7-8A1451A5F245}" dt="2020-07-21T01:12:24.248" v="142" actId="1076"/>
          <ac:picMkLst>
            <pc:docMk/>
            <pc:sldMk cId="3264050621" sldId="260"/>
            <ac:picMk id="3" creationId="{6605E2A5-276C-4A0E-91EB-949338D9ADE6}"/>
          </ac:picMkLst>
        </pc:picChg>
        <pc:picChg chg="add mod">
          <ac:chgData name="NIRAL PATEL" userId="45d0a5605d58e0bd" providerId="LiveId" clId="{F3FE957B-4D1F-4688-B6A7-8A1451A5F245}" dt="2020-07-21T01:08:25.740" v="124" actId="1038"/>
          <ac:picMkLst>
            <pc:docMk/>
            <pc:sldMk cId="3264050621" sldId="260"/>
            <ac:picMk id="7" creationId="{5F4E4840-A856-4AE3-AB11-63695097FE2F}"/>
          </ac:picMkLst>
        </pc:picChg>
      </pc:sldChg>
      <pc:sldChg chg="ord">
        <pc:chgData name="NIRAL PATEL" userId="45d0a5605d58e0bd" providerId="LiveId" clId="{F3FE957B-4D1F-4688-B6A7-8A1451A5F245}" dt="2020-07-21T02:44:29.797" v="796"/>
        <pc:sldMkLst>
          <pc:docMk/>
          <pc:sldMk cId="3579471891" sldId="261"/>
        </pc:sldMkLst>
      </pc:sldChg>
      <pc:sldChg chg="del">
        <pc:chgData name="NIRAL PATEL" userId="45d0a5605d58e0bd" providerId="LiveId" clId="{F3FE957B-4D1F-4688-B6A7-8A1451A5F245}" dt="2020-07-21T02:44:43.799" v="797" actId="2696"/>
        <pc:sldMkLst>
          <pc:docMk/>
          <pc:sldMk cId="2593040961" sldId="262"/>
        </pc:sldMkLst>
      </pc:sldChg>
      <pc:sldChg chg="addSp delSp modSp">
        <pc:chgData name="NIRAL PATEL" userId="45d0a5605d58e0bd" providerId="LiveId" clId="{F3FE957B-4D1F-4688-B6A7-8A1451A5F245}" dt="2020-07-21T01:23:23.759" v="239"/>
        <pc:sldMkLst>
          <pc:docMk/>
          <pc:sldMk cId="1755059442" sldId="268"/>
        </pc:sldMkLst>
        <pc:spChg chg="add mod">
          <ac:chgData name="NIRAL PATEL" userId="45d0a5605d58e0bd" providerId="LiveId" clId="{F3FE957B-4D1F-4688-B6A7-8A1451A5F245}" dt="2020-07-21T01:23:23.759" v="239"/>
          <ac:spMkLst>
            <pc:docMk/>
            <pc:sldMk cId="1755059442" sldId="268"/>
            <ac:spMk id="2" creationId="{DB178127-BB85-42E6-A0CA-A18CC6E5911A}"/>
          </ac:spMkLst>
        </pc:spChg>
        <pc:spChg chg="del">
          <ac:chgData name="NIRAL PATEL" userId="45d0a5605d58e0bd" providerId="LiveId" clId="{F3FE957B-4D1F-4688-B6A7-8A1451A5F245}" dt="2020-07-21T01:23:23.759" v="239"/>
          <ac:spMkLst>
            <pc:docMk/>
            <pc:sldMk cId="1755059442" sldId="268"/>
            <ac:spMk id="3" creationId="{31C0CFE2-F7DD-470A-8844-72FA8DE14003}"/>
          </ac:spMkLst>
        </pc:spChg>
      </pc:sldChg>
      <pc:sldChg chg="addSp delSp modSp add del mod">
        <pc:chgData name="NIRAL PATEL" userId="45d0a5605d58e0bd" providerId="LiveId" clId="{F3FE957B-4D1F-4688-B6A7-8A1451A5F245}" dt="2020-07-21T01:51:54.894" v="604" actId="1076"/>
        <pc:sldMkLst>
          <pc:docMk/>
          <pc:sldMk cId="4164950578" sldId="268"/>
        </pc:sldMkLst>
        <pc:spChg chg="mod">
          <ac:chgData name="NIRAL PATEL" userId="45d0a5605d58e0bd" providerId="LiveId" clId="{F3FE957B-4D1F-4688-B6A7-8A1451A5F245}" dt="2020-07-21T01:23:47.544" v="313" actId="20577"/>
          <ac:spMkLst>
            <pc:docMk/>
            <pc:sldMk cId="4164950578" sldId="268"/>
            <ac:spMk id="3" creationId="{31C0CFE2-F7DD-470A-8844-72FA8DE14003}"/>
          </ac:spMkLst>
        </pc:spChg>
        <pc:spChg chg="del">
          <ac:chgData name="NIRAL PATEL" userId="45d0a5605d58e0bd" providerId="LiveId" clId="{F3FE957B-4D1F-4688-B6A7-8A1451A5F245}" dt="2020-07-21T01:18:54.122" v="196" actId="22"/>
          <ac:spMkLst>
            <pc:docMk/>
            <pc:sldMk cId="4164950578" sldId="268"/>
            <ac:spMk id="4" creationId="{2C3EC4AF-9E9B-4C76-B5C4-FAAF20A1C040}"/>
          </ac:spMkLst>
        </pc:spChg>
        <pc:picChg chg="add mod">
          <ac:chgData name="NIRAL PATEL" userId="45d0a5605d58e0bd" providerId="LiveId" clId="{F3FE957B-4D1F-4688-B6A7-8A1451A5F245}" dt="2020-07-21T01:24:30.420" v="314" actId="1076"/>
          <ac:picMkLst>
            <pc:docMk/>
            <pc:sldMk cId="4164950578" sldId="268"/>
            <ac:picMk id="5" creationId="{9CEB5308-BF4D-4D8A-B7D8-7C64A817184A}"/>
          </ac:picMkLst>
        </pc:picChg>
        <pc:picChg chg="add mod">
          <ac:chgData name="NIRAL PATEL" userId="45d0a5605d58e0bd" providerId="LiveId" clId="{F3FE957B-4D1F-4688-B6A7-8A1451A5F245}" dt="2020-07-21T01:24:32.389" v="315" actId="1076"/>
          <ac:picMkLst>
            <pc:docMk/>
            <pc:sldMk cId="4164950578" sldId="268"/>
            <ac:picMk id="7" creationId="{3A9AE9B9-3130-4138-AC81-2A8A26666F41}"/>
          </ac:picMkLst>
        </pc:picChg>
        <pc:picChg chg="add mod ord">
          <ac:chgData name="NIRAL PATEL" userId="45d0a5605d58e0bd" providerId="LiveId" clId="{F3FE957B-4D1F-4688-B6A7-8A1451A5F245}" dt="2020-07-21T01:18:58.356" v="198" actId="14100"/>
          <ac:picMkLst>
            <pc:docMk/>
            <pc:sldMk cId="4164950578" sldId="268"/>
            <ac:picMk id="9" creationId="{11DD1C54-684A-4C5F-B129-BAE19D83B06F}"/>
          </ac:picMkLst>
        </pc:picChg>
        <pc:picChg chg="add del mod">
          <ac:chgData name="NIRAL PATEL" userId="45d0a5605d58e0bd" providerId="LiveId" clId="{F3FE957B-4D1F-4688-B6A7-8A1451A5F245}" dt="2020-07-21T01:51:35.937" v="598" actId="478"/>
          <ac:picMkLst>
            <pc:docMk/>
            <pc:sldMk cId="4164950578" sldId="268"/>
            <ac:picMk id="11" creationId="{1F609F4D-1466-4AC0-92EA-B1E1BEE80A5F}"/>
          </ac:picMkLst>
        </pc:picChg>
        <pc:picChg chg="add del">
          <ac:chgData name="NIRAL PATEL" userId="45d0a5605d58e0bd" providerId="LiveId" clId="{F3FE957B-4D1F-4688-B6A7-8A1451A5F245}" dt="2020-07-21T01:43:37.587" v="542" actId="21"/>
          <ac:picMkLst>
            <pc:docMk/>
            <pc:sldMk cId="4164950578" sldId="268"/>
            <ac:picMk id="13" creationId="{1B336F8A-2A71-4BA0-B221-3653FE25952D}"/>
          </ac:picMkLst>
        </pc:picChg>
        <pc:picChg chg="add mod">
          <ac:chgData name="NIRAL PATEL" userId="45d0a5605d58e0bd" providerId="LiveId" clId="{F3FE957B-4D1F-4688-B6A7-8A1451A5F245}" dt="2020-07-21T01:51:54.894" v="604" actId="1076"/>
          <ac:picMkLst>
            <pc:docMk/>
            <pc:sldMk cId="4164950578" sldId="268"/>
            <ac:picMk id="15" creationId="{5DDD173A-75AD-4DF9-9C91-1166733F4ABF}"/>
          </ac:picMkLst>
        </pc:picChg>
      </pc:sldChg>
      <pc:sldChg chg="del">
        <pc:chgData name="NIRAL PATEL" userId="45d0a5605d58e0bd" providerId="LiveId" clId="{F3FE957B-4D1F-4688-B6A7-8A1451A5F245}" dt="2020-07-21T02:44:43.799" v="797" actId="2696"/>
        <pc:sldMkLst>
          <pc:docMk/>
          <pc:sldMk cId="2282008380" sldId="271"/>
        </pc:sldMkLst>
      </pc:sldChg>
      <pc:sldChg chg="addSp modSp mod">
        <pc:chgData name="NIRAL PATEL" userId="45d0a5605d58e0bd" providerId="LiveId" clId="{F3FE957B-4D1F-4688-B6A7-8A1451A5F245}" dt="2020-07-21T01:47:32.839" v="597" actId="20577"/>
        <pc:sldMkLst>
          <pc:docMk/>
          <pc:sldMk cId="2937056983" sldId="272"/>
        </pc:sldMkLst>
        <pc:spChg chg="mod">
          <ac:chgData name="NIRAL PATEL" userId="45d0a5605d58e0bd" providerId="LiveId" clId="{F3FE957B-4D1F-4688-B6A7-8A1451A5F245}" dt="2020-07-21T01:45:46.367" v="549" actId="1076"/>
          <ac:spMkLst>
            <pc:docMk/>
            <pc:sldMk cId="2937056983" sldId="272"/>
            <ac:spMk id="2" creationId="{41304123-BDD3-4263-A4B3-5A5DE23BC084}"/>
          </ac:spMkLst>
        </pc:spChg>
        <pc:spChg chg="mod">
          <ac:chgData name="NIRAL PATEL" userId="45d0a5605d58e0bd" providerId="LiveId" clId="{F3FE957B-4D1F-4688-B6A7-8A1451A5F245}" dt="2020-07-21T01:47:32.839" v="597" actId="20577"/>
          <ac:spMkLst>
            <pc:docMk/>
            <pc:sldMk cId="2937056983" sldId="272"/>
            <ac:spMk id="3" creationId="{2B8C1A3A-9E46-4A86-B1A7-608672F40A54}"/>
          </ac:spMkLst>
        </pc:spChg>
        <pc:picChg chg="add mod">
          <ac:chgData name="NIRAL PATEL" userId="45d0a5605d58e0bd" providerId="LiveId" clId="{F3FE957B-4D1F-4688-B6A7-8A1451A5F245}" dt="2020-07-21T01:45:49.258" v="550" actId="1076"/>
          <ac:picMkLst>
            <pc:docMk/>
            <pc:sldMk cId="2937056983" sldId="272"/>
            <ac:picMk id="5" creationId="{2FFFB293-C426-4F27-942F-94FD3B33A84B}"/>
          </ac:picMkLst>
        </pc:picChg>
        <pc:picChg chg="add mod">
          <ac:chgData name="NIRAL PATEL" userId="45d0a5605d58e0bd" providerId="LiveId" clId="{F3FE957B-4D1F-4688-B6A7-8A1451A5F245}" dt="2020-07-21T01:45:54.883" v="552" actId="1076"/>
          <ac:picMkLst>
            <pc:docMk/>
            <pc:sldMk cId="2937056983" sldId="272"/>
            <ac:picMk id="7" creationId="{07AB6FF6-2E55-4977-AF0E-B00C4B982D91}"/>
          </ac:picMkLst>
        </pc:picChg>
        <pc:picChg chg="add mod">
          <ac:chgData name="NIRAL PATEL" userId="45d0a5605d58e0bd" providerId="LiveId" clId="{F3FE957B-4D1F-4688-B6A7-8A1451A5F245}" dt="2020-07-21T01:46:22.086" v="556" actId="1076"/>
          <ac:picMkLst>
            <pc:docMk/>
            <pc:sldMk cId="2937056983" sldId="272"/>
            <ac:picMk id="9" creationId="{9E9DC3BF-703C-42AD-A53E-1AD2123A3F66}"/>
          </ac:picMkLst>
        </pc:picChg>
        <pc:picChg chg="add mod">
          <ac:chgData name="NIRAL PATEL" userId="45d0a5605d58e0bd" providerId="LiveId" clId="{F3FE957B-4D1F-4688-B6A7-8A1451A5F245}" dt="2020-07-21T01:46:18.948" v="555" actId="1076"/>
          <ac:picMkLst>
            <pc:docMk/>
            <pc:sldMk cId="2937056983" sldId="272"/>
            <ac:picMk id="11" creationId="{89E19A0B-5466-4BEF-95D9-4BE949EE0224}"/>
          </ac:picMkLst>
        </pc:picChg>
        <pc:picChg chg="add mod">
          <ac:chgData name="NIRAL PATEL" userId="45d0a5605d58e0bd" providerId="LiveId" clId="{F3FE957B-4D1F-4688-B6A7-8A1451A5F245}" dt="2020-07-21T01:46:33.910" v="558" actId="1076"/>
          <ac:picMkLst>
            <pc:docMk/>
            <pc:sldMk cId="2937056983" sldId="272"/>
            <ac:picMk id="13" creationId="{59EABE27-8301-49BC-9529-78183F61AD9B}"/>
          </ac:picMkLst>
        </pc:picChg>
        <pc:picChg chg="add mod">
          <ac:chgData name="NIRAL PATEL" userId="45d0a5605d58e0bd" providerId="LiveId" clId="{F3FE957B-4D1F-4688-B6A7-8A1451A5F245}" dt="2020-07-21T01:46:47.647" v="560" actId="1076"/>
          <ac:picMkLst>
            <pc:docMk/>
            <pc:sldMk cId="2937056983" sldId="272"/>
            <ac:picMk id="15" creationId="{69B1A776-3880-4D60-AFDD-062CFE9B6086}"/>
          </ac:picMkLst>
        </pc:picChg>
      </pc:sldChg>
      <pc:sldChg chg="ord">
        <pc:chgData name="NIRAL PATEL" userId="45d0a5605d58e0bd" providerId="LiveId" clId="{F3FE957B-4D1F-4688-B6A7-8A1451A5F245}" dt="2020-07-21T02:44:29.797" v="796"/>
        <pc:sldMkLst>
          <pc:docMk/>
          <pc:sldMk cId="3807951881" sldId="273"/>
        </pc:sldMkLst>
      </pc:sldChg>
      <pc:sldChg chg="del">
        <pc:chgData name="NIRAL PATEL" userId="45d0a5605d58e0bd" providerId="LiveId" clId="{F3FE957B-4D1F-4688-B6A7-8A1451A5F245}" dt="2020-07-21T02:44:43.799" v="797" actId="2696"/>
        <pc:sldMkLst>
          <pc:docMk/>
          <pc:sldMk cId="2996621690" sldId="274"/>
        </pc:sldMkLst>
      </pc:sldChg>
      <pc:sldChg chg="addSp delSp modSp add del mod">
        <pc:chgData name="NIRAL PATEL" userId="45d0a5605d58e0bd" providerId="LiveId" clId="{F3FE957B-4D1F-4688-B6A7-8A1451A5F245}" dt="2020-07-21T02:55:52.599" v="828"/>
        <pc:sldMkLst>
          <pc:docMk/>
          <pc:sldMk cId="2534804213" sldId="275"/>
        </pc:sldMkLst>
        <pc:spChg chg="del">
          <ac:chgData name="NIRAL PATEL" userId="45d0a5605d58e0bd" providerId="LiveId" clId="{F3FE957B-4D1F-4688-B6A7-8A1451A5F245}" dt="2020-07-21T01:13:33.047" v="151" actId="478"/>
          <ac:spMkLst>
            <pc:docMk/>
            <pc:sldMk cId="2534804213" sldId="275"/>
            <ac:spMk id="2" creationId="{D086F414-4130-47B8-B2C9-0077A728FFC8}"/>
          </ac:spMkLst>
        </pc:spChg>
        <pc:spChg chg="mod">
          <ac:chgData name="NIRAL PATEL" userId="45d0a5605d58e0bd" providerId="LiveId" clId="{F3FE957B-4D1F-4688-B6A7-8A1451A5F245}" dt="2020-07-21T01:13:43.775" v="154" actId="1076"/>
          <ac:spMkLst>
            <pc:docMk/>
            <pc:sldMk cId="2534804213" sldId="275"/>
            <ac:spMk id="3" creationId="{3714FAAE-0850-4DAC-AF03-3E2520C9CCEA}"/>
          </ac:spMkLst>
        </pc:spChg>
        <pc:spChg chg="mod">
          <ac:chgData name="NIRAL PATEL" userId="45d0a5605d58e0bd" providerId="LiveId" clId="{F3FE957B-4D1F-4688-B6A7-8A1451A5F245}" dt="2020-07-21T02:55:52.599" v="828"/>
          <ac:spMkLst>
            <pc:docMk/>
            <pc:sldMk cId="2534804213" sldId="275"/>
            <ac:spMk id="4" creationId="{A4A18F68-45F3-41CE-BB27-8AE391605C40}"/>
          </ac:spMkLst>
        </pc:spChg>
        <pc:picChg chg="del">
          <ac:chgData name="NIRAL PATEL" userId="45d0a5605d58e0bd" providerId="LiveId" clId="{F3FE957B-4D1F-4688-B6A7-8A1451A5F245}" dt="2020-07-21T01:13:06.616" v="145" actId="478"/>
          <ac:picMkLst>
            <pc:docMk/>
            <pc:sldMk cId="2534804213" sldId="275"/>
            <ac:picMk id="3" creationId="{6605E2A5-276C-4A0E-91EB-949338D9ADE6}"/>
          </ac:picMkLst>
        </pc:picChg>
        <pc:picChg chg="add mod">
          <ac:chgData name="NIRAL PATEL" userId="45d0a5605d58e0bd" providerId="LiveId" clId="{F3FE957B-4D1F-4688-B6A7-8A1451A5F245}" dt="2020-07-21T01:14:24.826" v="165" actId="1036"/>
          <ac:picMkLst>
            <pc:docMk/>
            <pc:sldMk cId="2534804213" sldId="275"/>
            <ac:picMk id="5" creationId="{1D5F9354-A45E-43FC-8BA5-F32253C717A5}"/>
          </ac:picMkLst>
        </pc:picChg>
        <pc:picChg chg="add mod">
          <ac:chgData name="NIRAL PATEL" userId="45d0a5605d58e0bd" providerId="LiveId" clId="{F3FE957B-4D1F-4688-B6A7-8A1451A5F245}" dt="2020-07-21T01:13:15.481" v="148" actId="1076"/>
          <ac:picMkLst>
            <pc:docMk/>
            <pc:sldMk cId="2534804213" sldId="275"/>
            <ac:picMk id="6" creationId="{A41C8AB6-F3E4-4AA4-92DD-461796F63F06}"/>
          </ac:picMkLst>
        </pc:picChg>
        <pc:picChg chg="del">
          <ac:chgData name="NIRAL PATEL" userId="45d0a5605d58e0bd" providerId="LiveId" clId="{F3FE957B-4D1F-4688-B6A7-8A1451A5F245}" dt="2020-07-21T01:14:04.711" v="155" actId="478"/>
          <ac:picMkLst>
            <pc:docMk/>
            <pc:sldMk cId="2534804213" sldId="275"/>
            <ac:picMk id="7" creationId="{5F4E4840-A856-4AE3-AB11-63695097FE2F}"/>
          </ac:picMkLst>
        </pc:picChg>
      </pc:sldChg>
      <pc:sldChg chg="addSp">
        <pc:chgData name="NIRAL PATEL" userId="45d0a5605d58e0bd" providerId="LiveId" clId="{F3FE957B-4D1F-4688-B6A7-8A1451A5F245}" dt="2020-07-21T01:13:25.048" v="149"/>
        <pc:sldMkLst>
          <pc:docMk/>
          <pc:sldMk cId="2751515953" sldId="275"/>
        </pc:sldMkLst>
        <pc:spChg chg="add">
          <ac:chgData name="NIRAL PATEL" userId="45d0a5605d58e0bd" providerId="LiveId" clId="{F3FE957B-4D1F-4688-B6A7-8A1451A5F245}" dt="2020-07-21T01:13:25.048" v="149"/>
          <ac:spMkLst>
            <pc:docMk/>
            <pc:sldMk cId="2751515953" sldId="275"/>
            <ac:spMk id="3" creationId="{3714FAAE-0850-4DAC-AF03-3E2520C9CCEA}"/>
          </ac:spMkLst>
        </pc:spChg>
      </pc:sldChg>
      <pc:sldChg chg="addSp delSp modSp add del mod">
        <pc:chgData name="NIRAL PATEL" userId="45d0a5605d58e0bd" providerId="LiveId" clId="{F3FE957B-4D1F-4688-B6A7-8A1451A5F245}" dt="2020-07-21T02:55:58.245" v="829"/>
        <pc:sldMkLst>
          <pc:docMk/>
          <pc:sldMk cId="4006765067" sldId="276"/>
        </pc:sldMkLst>
        <pc:spChg chg="mod">
          <ac:chgData name="NIRAL PATEL" userId="45d0a5605d58e0bd" providerId="LiveId" clId="{F3FE957B-4D1F-4688-B6A7-8A1451A5F245}" dt="2020-07-21T01:16:27.982" v="181" actId="1076"/>
          <ac:spMkLst>
            <pc:docMk/>
            <pc:sldMk cId="4006765067" sldId="276"/>
            <ac:spMk id="2" creationId="{8DFF58BE-6045-416D-99BA-346747D0F5DA}"/>
          </ac:spMkLst>
        </pc:spChg>
        <pc:spChg chg="del">
          <ac:chgData name="NIRAL PATEL" userId="45d0a5605d58e0bd" providerId="LiveId" clId="{F3FE957B-4D1F-4688-B6A7-8A1451A5F245}" dt="2020-07-21T01:16:19.871" v="179" actId="478"/>
          <ac:spMkLst>
            <pc:docMk/>
            <pc:sldMk cId="4006765067" sldId="276"/>
            <ac:spMk id="3" creationId="{3714FAAE-0850-4DAC-AF03-3E2520C9CCEA}"/>
          </ac:spMkLst>
        </pc:spChg>
        <pc:spChg chg="mod">
          <ac:chgData name="NIRAL PATEL" userId="45d0a5605d58e0bd" providerId="LiveId" clId="{F3FE957B-4D1F-4688-B6A7-8A1451A5F245}" dt="2020-07-21T02:55:58.245" v="829"/>
          <ac:spMkLst>
            <pc:docMk/>
            <pc:sldMk cId="4006765067" sldId="276"/>
            <ac:spMk id="4" creationId="{A4A18F68-45F3-41CE-BB27-8AE391605C40}"/>
          </ac:spMkLst>
        </pc:spChg>
        <pc:picChg chg="del">
          <ac:chgData name="NIRAL PATEL" userId="45d0a5605d58e0bd" providerId="LiveId" clId="{F3FE957B-4D1F-4688-B6A7-8A1451A5F245}" dt="2020-07-21T01:17:40.471" v="182" actId="478"/>
          <ac:picMkLst>
            <pc:docMk/>
            <pc:sldMk cId="4006765067" sldId="276"/>
            <ac:picMk id="5" creationId="{1D5F9354-A45E-43FC-8BA5-F32253C717A5}"/>
          </ac:picMkLst>
        </pc:picChg>
        <pc:picChg chg="add mod">
          <ac:chgData name="NIRAL PATEL" userId="45d0a5605d58e0bd" providerId="LiveId" clId="{F3FE957B-4D1F-4688-B6A7-8A1451A5F245}" dt="2020-07-21T01:18:15.166" v="194" actId="1037"/>
          <ac:picMkLst>
            <pc:docMk/>
            <pc:sldMk cId="4006765067" sldId="276"/>
            <ac:picMk id="6" creationId="{2A95AB9A-18E7-479F-BD1B-97A5686BED4A}"/>
          </ac:picMkLst>
        </pc:picChg>
        <pc:picChg chg="del mod">
          <ac:chgData name="NIRAL PATEL" userId="45d0a5605d58e0bd" providerId="LiveId" clId="{F3FE957B-4D1F-4688-B6A7-8A1451A5F245}" dt="2020-07-21T01:15:57.303" v="174" actId="478"/>
          <ac:picMkLst>
            <pc:docMk/>
            <pc:sldMk cId="4006765067" sldId="276"/>
            <ac:picMk id="6" creationId="{A41C8AB6-F3E4-4AA4-92DD-461796F63F06}"/>
          </ac:picMkLst>
        </pc:picChg>
        <pc:picChg chg="add mod">
          <ac:chgData name="NIRAL PATEL" userId="45d0a5605d58e0bd" providerId="LiveId" clId="{F3FE957B-4D1F-4688-B6A7-8A1451A5F245}" dt="2020-07-21T01:16:04.998" v="176" actId="1076"/>
          <ac:picMkLst>
            <pc:docMk/>
            <pc:sldMk cId="4006765067" sldId="276"/>
            <ac:picMk id="7" creationId="{FEA46C64-7C8F-4247-98F2-95E6CF75F1B6}"/>
          </ac:picMkLst>
        </pc:picChg>
      </pc:sldChg>
      <pc:sldChg chg="addSp">
        <pc:chgData name="NIRAL PATEL" userId="45d0a5605d58e0bd" providerId="LiveId" clId="{F3FE957B-4D1F-4688-B6A7-8A1451A5F245}" dt="2020-07-21T01:16:14.339" v="177"/>
        <pc:sldMkLst>
          <pc:docMk/>
          <pc:sldMk cId="4209230145" sldId="276"/>
        </pc:sldMkLst>
        <pc:spChg chg="add">
          <ac:chgData name="NIRAL PATEL" userId="45d0a5605d58e0bd" providerId="LiveId" clId="{F3FE957B-4D1F-4688-B6A7-8A1451A5F245}" dt="2020-07-21T01:16:14.339" v="177"/>
          <ac:spMkLst>
            <pc:docMk/>
            <pc:sldMk cId="4209230145" sldId="276"/>
            <ac:spMk id="2" creationId="{8DFF58BE-6045-416D-99BA-346747D0F5DA}"/>
          </ac:spMkLst>
        </pc:spChg>
      </pc:sldChg>
      <pc:sldChg chg="addSp delSp modSp add del mod">
        <pc:chgData name="NIRAL PATEL" userId="45d0a5605d58e0bd" providerId="LiveId" clId="{F3FE957B-4D1F-4688-B6A7-8A1451A5F245}" dt="2020-07-21T02:56:02.496" v="830"/>
        <pc:sldMkLst>
          <pc:docMk/>
          <pc:sldMk cId="659358103" sldId="277"/>
        </pc:sldMkLst>
        <pc:spChg chg="del mod">
          <ac:chgData name="NIRAL PATEL" userId="45d0a5605d58e0bd" providerId="LiveId" clId="{F3FE957B-4D1F-4688-B6A7-8A1451A5F245}" dt="2020-07-21T01:19:53.215" v="208" actId="478"/>
          <ac:spMkLst>
            <pc:docMk/>
            <pc:sldMk cId="659358103" sldId="277"/>
            <ac:spMk id="2" creationId="{8DFF58BE-6045-416D-99BA-346747D0F5DA}"/>
          </ac:spMkLst>
        </pc:spChg>
        <pc:spChg chg="mod">
          <ac:chgData name="NIRAL PATEL" userId="45d0a5605d58e0bd" providerId="LiveId" clId="{F3FE957B-4D1F-4688-B6A7-8A1451A5F245}" dt="2020-07-21T01:20:07.825" v="212" actId="1076"/>
          <ac:spMkLst>
            <pc:docMk/>
            <pc:sldMk cId="659358103" sldId="277"/>
            <ac:spMk id="3" creationId="{01C412DA-76F9-4915-8D2A-24CB0027117C}"/>
          </ac:spMkLst>
        </pc:spChg>
        <pc:spChg chg="mod">
          <ac:chgData name="NIRAL PATEL" userId="45d0a5605d58e0bd" providerId="LiveId" clId="{F3FE957B-4D1F-4688-B6A7-8A1451A5F245}" dt="2020-07-21T02:56:02.496" v="830"/>
          <ac:spMkLst>
            <pc:docMk/>
            <pc:sldMk cId="659358103" sldId="277"/>
            <ac:spMk id="4" creationId="{A4A18F68-45F3-41CE-BB27-8AE391605C40}"/>
          </ac:spMkLst>
        </pc:spChg>
        <pc:picChg chg="add mod">
          <ac:chgData name="NIRAL PATEL" userId="45d0a5605d58e0bd" providerId="LiveId" clId="{F3FE957B-4D1F-4688-B6A7-8A1451A5F245}" dt="2020-07-21T01:20:43.511" v="224" actId="1036"/>
          <ac:picMkLst>
            <pc:docMk/>
            <pc:sldMk cId="659358103" sldId="277"/>
            <ac:picMk id="5" creationId="{8115AF59-7102-4289-A2A2-398A32362DB1}"/>
          </ac:picMkLst>
        </pc:picChg>
        <pc:picChg chg="del">
          <ac:chgData name="NIRAL PATEL" userId="45d0a5605d58e0bd" providerId="LiveId" clId="{F3FE957B-4D1F-4688-B6A7-8A1451A5F245}" dt="2020-07-21T01:21:34.474" v="228" actId="478"/>
          <ac:picMkLst>
            <pc:docMk/>
            <pc:sldMk cId="659358103" sldId="277"/>
            <ac:picMk id="6" creationId="{2A95AB9A-18E7-479F-BD1B-97A5686BED4A}"/>
          </ac:picMkLst>
        </pc:picChg>
        <pc:picChg chg="del mod">
          <ac:chgData name="NIRAL PATEL" userId="45d0a5605d58e0bd" providerId="LiveId" clId="{F3FE957B-4D1F-4688-B6A7-8A1451A5F245}" dt="2020-07-21T01:19:30.767" v="201" actId="478"/>
          <ac:picMkLst>
            <pc:docMk/>
            <pc:sldMk cId="659358103" sldId="277"/>
            <ac:picMk id="7" creationId="{FEA46C64-7C8F-4247-98F2-95E6CF75F1B6}"/>
          </ac:picMkLst>
        </pc:picChg>
        <pc:picChg chg="add mod">
          <ac:chgData name="NIRAL PATEL" userId="45d0a5605d58e0bd" providerId="LiveId" clId="{F3FE957B-4D1F-4688-B6A7-8A1451A5F245}" dt="2020-07-21T01:21:46.356" v="233" actId="1038"/>
          <ac:picMkLst>
            <pc:docMk/>
            <pc:sldMk cId="659358103" sldId="277"/>
            <ac:picMk id="8" creationId="{1E986C3D-E7A0-416D-B80A-3C772026D376}"/>
          </ac:picMkLst>
        </pc:picChg>
      </pc:sldChg>
      <pc:sldChg chg="addSp">
        <pc:chgData name="NIRAL PATEL" userId="45d0a5605d58e0bd" providerId="LiveId" clId="{F3FE957B-4D1F-4688-B6A7-8A1451A5F245}" dt="2020-07-21T01:19:42.280" v="203"/>
        <pc:sldMkLst>
          <pc:docMk/>
          <pc:sldMk cId="1356230884" sldId="277"/>
        </pc:sldMkLst>
        <pc:spChg chg="add">
          <ac:chgData name="NIRAL PATEL" userId="45d0a5605d58e0bd" providerId="LiveId" clId="{F3FE957B-4D1F-4688-B6A7-8A1451A5F245}" dt="2020-07-21T01:19:42.280" v="203"/>
          <ac:spMkLst>
            <pc:docMk/>
            <pc:sldMk cId="1356230884" sldId="277"/>
            <ac:spMk id="3" creationId="{01C412DA-76F9-4915-8D2A-24CB0027117C}"/>
          </ac:spMkLst>
        </pc:spChg>
      </pc:sldChg>
      <pc:sldChg chg="addSp new mod">
        <pc:chgData name="NIRAL PATEL" userId="45d0a5605d58e0bd" providerId="LiveId" clId="{F3FE957B-4D1F-4688-B6A7-8A1451A5F245}" dt="2020-07-21T01:43:43.213" v="543" actId="22"/>
        <pc:sldMkLst>
          <pc:docMk/>
          <pc:sldMk cId="2989465012" sldId="278"/>
        </pc:sldMkLst>
        <pc:picChg chg="add">
          <ac:chgData name="NIRAL PATEL" userId="45d0a5605d58e0bd" providerId="LiveId" clId="{F3FE957B-4D1F-4688-B6A7-8A1451A5F245}" dt="2020-07-21T01:43:43.213" v="543" actId="22"/>
          <ac:picMkLst>
            <pc:docMk/>
            <pc:sldMk cId="2989465012" sldId="278"/>
            <ac:picMk id="5" creationId="{C9A7A1C1-CDFD-4C60-905C-C8697147ABC2}"/>
          </ac:picMkLst>
        </pc:picChg>
      </pc:sldChg>
      <pc:sldChg chg="addSp delSp modSp add mod">
        <pc:chgData name="NIRAL PATEL" userId="45d0a5605d58e0bd" providerId="LiveId" clId="{F3FE957B-4D1F-4688-B6A7-8A1451A5F245}" dt="2020-07-21T02:29:40.757" v="689" actId="20577"/>
        <pc:sldMkLst>
          <pc:docMk/>
          <pc:sldMk cId="803992596" sldId="279"/>
        </pc:sldMkLst>
        <pc:spChg chg="mod">
          <ac:chgData name="NIRAL PATEL" userId="45d0a5605d58e0bd" providerId="LiveId" clId="{F3FE957B-4D1F-4688-B6A7-8A1451A5F245}" dt="2020-07-21T02:26:12.731" v="616" actId="1076"/>
          <ac:spMkLst>
            <pc:docMk/>
            <pc:sldMk cId="803992596" sldId="279"/>
            <ac:spMk id="2" creationId="{D086F414-4130-47B8-B2C9-0077A728FFC8}"/>
          </ac:spMkLst>
        </pc:spChg>
        <pc:spChg chg="add del">
          <ac:chgData name="NIRAL PATEL" userId="45d0a5605d58e0bd" providerId="LiveId" clId="{F3FE957B-4D1F-4688-B6A7-8A1451A5F245}" dt="2020-07-21T02:27:40.338" v="650" actId="478"/>
          <ac:spMkLst>
            <pc:docMk/>
            <pc:sldMk cId="803992596" sldId="279"/>
            <ac:spMk id="4" creationId="{A4A18F68-45F3-41CE-BB27-8AE391605C40}"/>
          </ac:spMkLst>
        </pc:spChg>
        <pc:spChg chg="add mod">
          <ac:chgData name="NIRAL PATEL" userId="45d0a5605d58e0bd" providerId="LiveId" clId="{F3FE957B-4D1F-4688-B6A7-8A1451A5F245}" dt="2020-07-21T02:29:18.043" v="680" actId="207"/>
          <ac:spMkLst>
            <pc:docMk/>
            <pc:sldMk cId="803992596" sldId="279"/>
            <ac:spMk id="12" creationId="{02C8C041-96AF-484E-9D6A-9BB92DEF671E}"/>
          </ac:spMkLst>
        </pc:spChg>
        <pc:spChg chg="add mod">
          <ac:chgData name="NIRAL PATEL" userId="45d0a5605d58e0bd" providerId="LiveId" clId="{F3FE957B-4D1F-4688-B6A7-8A1451A5F245}" dt="2020-07-21T02:27:48.616" v="652" actId="1076"/>
          <ac:spMkLst>
            <pc:docMk/>
            <pc:sldMk cId="803992596" sldId="279"/>
            <ac:spMk id="13" creationId="{73D989C9-C712-445D-9A38-64CAC111F688}"/>
          </ac:spMkLst>
        </pc:spChg>
        <pc:spChg chg="add del mod">
          <ac:chgData name="NIRAL PATEL" userId="45d0a5605d58e0bd" providerId="LiveId" clId="{F3FE957B-4D1F-4688-B6A7-8A1451A5F245}" dt="2020-07-21T02:27:32.741" v="647" actId="478"/>
          <ac:spMkLst>
            <pc:docMk/>
            <pc:sldMk cId="803992596" sldId="279"/>
            <ac:spMk id="15" creationId="{D59A4F61-172A-4795-A7DD-CA1E864EB239}"/>
          </ac:spMkLst>
        </pc:spChg>
        <pc:spChg chg="add del mod">
          <ac:chgData name="NIRAL PATEL" userId="45d0a5605d58e0bd" providerId="LiveId" clId="{F3FE957B-4D1F-4688-B6A7-8A1451A5F245}" dt="2020-07-21T02:27:43.282" v="651" actId="478"/>
          <ac:spMkLst>
            <pc:docMk/>
            <pc:sldMk cId="803992596" sldId="279"/>
            <ac:spMk id="17" creationId="{C8ED1799-9225-456E-B8F0-B1653115E486}"/>
          </ac:spMkLst>
        </pc:spChg>
        <pc:spChg chg="add mod">
          <ac:chgData name="NIRAL PATEL" userId="45d0a5605d58e0bd" providerId="LiveId" clId="{F3FE957B-4D1F-4688-B6A7-8A1451A5F245}" dt="2020-07-21T02:29:40.757" v="689" actId="20577"/>
          <ac:spMkLst>
            <pc:docMk/>
            <pc:sldMk cId="803992596" sldId="279"/>
            <ac:spMk id="19" creationId="{35F228C4-9ECA-4E2C-8C70-CDF891374F65}"/>
          </ac:spMkLst>
        </pc:spChg>
        <pc:picChg chg="del">
          <ac:chgData name="NIRAL PATEL" userId="45d0a5605d58e0bd" providerId="LiveId" clId="{F3FE957B-4D1F-4688-B6A7-8A1451A5F245}" dt="2020-07-21T02:24:36.653" v="606" actId="478"/>
          <ac:picMkLst>
            <pc:docMk/>
            <pc:sldMk cId="803992596" sldId="279"/>
            <ac:picMk id="3" creationId="{6605E2A5-276C-4A0E-91EB-949338D9ADE6}"/>
          </ac:picMkLst>
        </pc:picChg>
        <pc:picChg chg="add mod">
          <ac:chgData name="NIRAL PATEL" userId="45d0a5605d58e0bd" providerId="LiveId" clId="{F3FE957B-4D1F-4688-B6A7-8A1451A5F245}" dt="2020-07-21T02:28:12.748" v="666" actId="1076"/>
          <ac:picMkLst>
            <pc:docMk/>
            <pc:sldMk cId="803992596" sldId="279"/>
            <ac:picMk id="6" creationId="{C0302F03-9863-4E63-9DD9-991205B6DC2D}"/>
          </ac:picMkLst>
        </pc:picChg>
        <pc:picChg chg="add mod">
          <ac:chgData name="NIRAL PATEL" userId="45d0a5605d58e0bd" providerId="LiveId" clId="{F3FE957B-4D1F-4688-B6A7-8A1451A5F245}" dt="2020-07-21T02:29:31.319" v="683" actId="1076"/>
          <ac:picMkLst>
            <pc:docMk/>
            <pc:sldMk cId="803992596" sldId="279"/>
            <ac:picMk id="9" creationId="{B496FBE7-3CD7-4D17-A025-929A9EE219F6}"/>
          </ac:picMkLst>
        </pc:picChg>
        <pc:picChg chg="add mod">
          <ac:chgData name="NIRAL PATEL" userId="45d0a5605d58e0bd" providerId="LiveId" clId="{F3FE957B-4D1F-4688-B6A7-8A1451A5F245}" dt="2020-07-21T02:26:09.412" v="615" actId="1076"/>
          <ac:picMkLst>
            <pc:docMk/>
            <pc:sldMk cId="803992596" sldId="279"/>
            <ac:picMk id="11" creationId="{CA1846CA-BE2D-4F14-8345-26123CE09BF4}"/>
          </ac:picMkLst>
        </pc:picChg>
      </pc:sldChg>
      <pc:sldChg chg="addSp delSp modSp add mod">
        <pc:chgData name="NIRAL PATEL" userId="45d0a5605d58e0bd" providerId="LiveId" clId="{F3FE957B-4D1F-4688-B6A7-8A1451A5F245}" dt="2020-07-21T02:32:13.253" v="707" actId="1076"/>
        <pc:sldMkLst>
          <pc:docMk/>
          <pc:sldMk cId="3518364" sldId="280"/>
        </pc:sldMkLst>
        <pc:spChg chg="del">
          <ac:chgData name="NIRAL PATEL" userId="45d0a5605d58e0bd" providerId="LiveId" clId="{F3FE957B-4D1F-4688-B6A7-8A1451A5F245}" dt="2020-07-21T02:32:02.007" v="705" actId="478"/>
          <ac:spMkLst>
            <pc:docMk/>
            <pc:sldMk cId="3518364" sldId="280"/>
            <ac:spMk id="2" creationId="{D086F414-4130-47B8-B2C9-0077A728FFC8}"/>
          </ac:spMkLst>
        </pc:spChg>
        <pc:spChg chg="add mod">
          <ac:chgData name="NIRAL PATEL" userId="45d0a5605d58e0bd" providerId="LiveId" clId="{F3FE957B-4D1F-4688-B6A7-8A1451A5F245}" dt="2020-07-21T02:32:13.253" v="707" actId="1076"/>
          <ac:spMkLst>
            <pc:docMk/>
            <pc:sldMk cId="3518364" sldId="280"/>
            <ac:spMk id="17" creationId="{CB0ACD36-F6B1-4EBA-824E-A43FD20B7134}"/>
          </ac:spMkLst>
        </pc:spChg>
        <pc:picChg chg="add">
          <ac:chgData name="NIRAL PATEL" userId="45d0a5605d58e0bd" providerId="LiveId" clId="{F3FE957B-4D1F-4688-B6A7-8A1451A5F245}" dt="2020-07-21T02:30:27.016" v="692" actId="22"/>
          <ac:picMkLst>
            <pc:docMk/>
            <pc:sldMk cId="3518364" sldId="280"/>
            <ac:picMk id="3" creationId="{135A4F60-E982-46EA-8F57-149BF8DECA8C}"/>
          </ac:picMkLst>
        </pc:picChg>
        <pc:picChg chg="add mod">
          <ac:chgData name="NIRAL PATEL" userId="45d0a5605d58e0bd" providerId="LiveId" clId="{F3FE957B-4D1F-4688-B6A7-8A1451A5F245}" dt="2020-07-21T02:30:55.729" v="695" actId="1076"/>
          <ac:picMkLst>
            <pc:docMk/>
            <pc:sldMk cId="3518364" sldId="280"/>
            <ac:picMk id="5" creationId="{C66B6E1D-BC08-4538-87BE-9FB1D3522CB1}"/>
          </ac:picMkLst>
        </pc:picChg>
        <pc:picChg chg="del">
          <ac:chgData name="NIRAL PATEL" userId="45d0a5605d58e0bd" providerId="LiveId" clId="{F3FE957B-4D1F-4688-B6A7-8A1451A5F245}" dt="2020-07-21T02:30:52.309" v="694" actId="478"/>
          <ac:picMkLst>
            <pc:docMk/>
            <pc:sldMk cId="3518364" sldId="280"/>
            <ac:picMk id="6" creationId="{C0302F03-9863-4E63-9DD9-991205B6DC2D}"/>
          </ac:picMkLst>
        </pc:picChg>
        <pc:picChg chg="del">
          <ac:chgData name="NIRAL PATEL" userId="45d0a5605d58e0bd" providerId="LiveId" clId="{F3FE957B-4D1F-4688-B6A7-8A1451A5F245}" dt="2020-07-21T02:30:26.409" v="691" actId="478"/>
          <ac:picMkLst>
            <pc:docMk/>
            <pc:sldMk cId="3518364" sldId="280"/>
            <ac:picMk id="7" creationId="{5F4E4840-A856-4AE3-AB11-63695097FE2F}"/>
          </ac:picMkLst>
        </pc:picChg>
        <pc:picChg chg="del">
          <ac:chgData name="NIRAL PATEL" userId="45d0a5605d58e0bd" providerId="LiveId" clId="{F3FE957B-4D1F-4688-B6A7-8A1451A5F245}" dt="2020-07-21T02:31:15.236" v="696" actId="478"/>
          <ac:picMkLst>
            <pc:docMk/>
            <pc:sldMk cId="3518364" sldId="280"/>
            <ac:picMk id="9" creationId="{B496FBE7-3CD7-4D17-A025-929A9EE219F6}"/>
          </ac:picMkLst>
        </pc:picChg>
        <pc:picChg chg="del">
          <ac:chgData name="NIRAL PATEL" userId="45d0a5605d58e0bd" providerId="LiveId" clId="{F3FE957B-4D1F-4688-B6A7-8A1451A5F245}" dt="2020-07-21T02:31:40.504" v="700" actId="478"/>
          <ac:picMkLst>
            <pc:docMk/>
            <pc:sldMk cId="3518364" sldId="280"/>
            <ac:picMk id="11" creationId="{CA1846CA-BE2D-4F14-8345-26123CE09BF4}"/>
          </ac:picMkLst>
        </pc:picChg>
        <pc:picChg chg="add mod">
          <ac:chgData name="NIRAL PATEL" userId="45d0a5605d58e0bd" providerId="LiveId" clId="{F3FE957B-4D1F-4688-B6A7-8A1451A5F245}" dt="2020-07-21T02:31:22.560" v="699" actId="1076"/>
          <ac:picMkLst>
            <pc:docMk/>
            <pc:sldMk cId="3518364" sldId="280"/>
            <ac:picMk id="14" creationId="{7D25580C-4C65-44AA-8585-FAEDEDA2BDEC}"/>
          </ac:picMkLst>
        </pc:picChg>
        <pc:picChg chg="add mod">
          <ac:chgData name="NIRAL PATEL" userId="45d0a5605d58e0bd" providerId="LiveId" clId="{F3FE957B-4D1F-4688-B6A7-8A1451A5F245}" dt="2020-07-21T02:31:54.319" v="704" actId="1076"/>
          <ac:picMkLst>
            <pc:docMk/>
            <pc:sldMk cId="3518364" sldId="280"/>
            <ac:picMk id="16" creationId="{D30A2915-B3F5-4971-AB19-533FA5840E08}"/>
          </ac:picMkLst>
        </pc:picChg>
      </pc:sldChg>
      <pc:sldChg chg="addSp delSp modSp add mod">
        <pc:chgData name="NIRAL PATEL" userId="45d0a5605d58e0bd" providerId="LiveId" clId="{F3FE957B-4D1F-4688-B6A7-8A1451A5F245}" dt="2020-07-21T02:34:20.694" v="725" actId="1076"/>
        <pc:sldMkLst>
          <pc:docMk/>
          <pc:sldMk cId="1770711484" sldId="281"/>
        </pc:sldMkLst>
        <pc:spChg chg="add mod">
          <ac:chgData name="NIRAL PATEL" userId="45d0a5605d58e0bd" providerId="LiveId" clId="{F3FE957B-4D1F-4688-B6A7-8A1451A5F245}" dt="2020-07-21T02:34:20.694" v="725" actId="1076"/>
          <ac:spMkLst>
            <pc:docMk/>
            <pc:sldMk cId="1770711484" sldId="281"/>
            <ac:spMk id="15" creationId="{3F26AD42-CF69-4F8C-BB36-65D56B7427FF}"/>
          </ac:spMkLst>
        </pc:spChg>
        <pc:spChg chg="del mod">
          <ac:chgData name="NIRAL PATEL" userId="45d0a5605d58e0bd" providerId="LiveId" clId="{F3FE957B-4D1F-4688-B6A7-8A1451A5F245}" dt="2020-07-21T02:34:16.806" v="723" actId="478"/>
          <ac:spMkLst>
            <pc:docMk/>
            <pc:sldMk cId="1770711484" sldId="281"/>
            <ac:spMk id="17" creationId="{CB0ACD36-F6B1-4EBA-824E-A43FD20B7134}"/>
          </ac:spMkLst>
        </pc:spChg>
        <pc:picChg chg="add">
          <ac:chgData name="NIRAL PATEL" userId="45d0a5605d58e0bd" providerId="LiveId" clId="{F3FE957B-4D1F-4688-B6A7-8A1451A5F245}" dt="2020-07-21T02:32:43.111" v="710" actId="22"/>
          <ac:picMkLst>
            <pc:docMk/>
            <pc:sldMk cId="1770711484" sldId="281"/>
            <ac:picMk id="2" creationId="{8DE3F1F9-3BD9-4435-83CE-4D47DE286EE3}"/>
          </ac:picMkLst>
        </pc:picChg>
        <pc:picChg chg="del">
          <ac:chgData name="NIRAL PATEL" userId="45d0a5605d58e0bd" providerId="LiveId" clId="{F3FE957B-4D1F-4688-B6A7-8A1451A5F245}" dt="2020-07-21T02:32:42.491" v="709" actId="478"/>
          <ac:picMkLst>
            <pc:docMk/>
            <pc:sldMk cId="1770711484" sldId="281"/>
            <ac:picMk id="3" creationId="{135A4F60-E982-46EA-8F57-149BF8DECA8C}"/>
          </ac:picMkLst>
        </pc:picChg>
        <pc:picChg chg="del">
          <ac:chgData name="NIRAL PATEL" userId="45d0a5605d58e0bd" providerId="LiveId" clId="{F3FE957B-4D1F-4688-B6A7-8A1451A5F245}" dt="2020-07-21T02:33:04.384" v="711" actId="478"/>
          <ac:picMkLst>
            <pc:docMk/>
            <pc:sldMk cId="1770711484" sldId="281"/>
            <ac:picMk id="5" creationId="{C66B6E1D-BC08-4538-87BE-9FB1D3522CB1}"/>
          </ac:picMkLst>
        </pc:picChg>
        <pc:picChg chg="add mod">
          <ac:chgData name="NIRAL PATEL" userId="45d0a5605d58e0bd" providerId="LiveId" clId="{F3FE957B-4D1F-4688-B6A7-8A1451A5F245}" dt="2020-07-21T02:33:09.109" v="713" actId="1076"/>
          <ac:picMkLst>
            <pc:docMk/>
            <pc:sldMk cId="1770711484" sldId="281"/>
            <ac:picMk id="6" creationId="{9D73FB79-6A74-468F-8319-0D0A70D8C9D3}"/>
          </ac:picMkLst>
        </pc:picChg>
        <pc:picChg chg="add mod">
          <ac:chgData name="NIRAL PATEL" userId="45d0a5605d58e0bd" providerId="LiveId" clId="{F3FE957B-4D1F-4688-B6A7-8A1451A5F245}" dt="2020-07-21T02:33:39.519" v="718" actId="1076"/>
          <ac:picMkLst>
            <pc:docMk/>
            <pc:sldMk cId="1770711484" sldId="281"/>
            <ac:picMk id="8" creationId="{18D3B6B5-6A5E-4BA6-8FA6-5F9C930F6D90}"/>
          </ac:picMkLst>
        </pc:picChg>
        <pc:picChg chg="add mod">
          <ac:chgData name="NIRAL PATEL" userId="45d0a5605d58e0bd" providerId="LiveId" clId="{F3FE957B-4D1F-4688-B6A7-8A1451A5F245}" dt="2020-07-21T02:33:59.532" v="721" actId="1076"/>
          <ac:picMkLst>
            <pc:docMk/>
            <pc:sldMk cId="1770711484" sldId="281"/>
            <ac:picMk id="11" creationId="{6BF47D36-88CF-46F3-939E-9ABCE9E8856F}"/>
          </ac:picMkLst>
        </pc:picChg>
        <pc:picChg chg="del">
          <ac:chgData name="NIRAL PATEL" userId="45d0a5605d58e0bd" providerId="LiveId" clId="{F3FE957B-4D1F-4688-B6A7-8A1451A5F245}" dt="2020-07-21T02:33:11.225" v="714" actId="478"/>
          <ac:picMkLst>
            <pc:docMk/>
            <pc:sldMk cId="1770711484" sldId="281"/>
            <ac:picMk id="14" creationId="{7D25580C-4C65-44AA-8585-FAEDEDA2BDEC}"/>
          </ac:picMkLst>
        </pc:picChg>
        <pc:picChg chg="del">
          <ac:chgData name="NIRAL PATEL" userId="45d0a5605d58e0bd" providerId="LiveId" clId="{F3FE957B-4D1F-4688-B6A7-8A1451A5F245}" dt="2020-07-21T02:33:54.560" v="719" actId="478"/>
          <ac:picMkLst>
            <pc:docMk/>
            <pc:sldMk cId="1770711484" sldId="281"/>
            <ac:picMk id="16" creationId="{D30A2915-B3F5-4971-AB19-533FA5840E08}"/>
          </ac:picMkLst>
        </pc:picChg>
      </pc:sldChg>
      <pc:sldChg chg="addSp delSp modSp add mod">
        <pc:chgData name="NIRAL PATEL" userId="45d0a5605d58e0bd" providerId="LiveId" clId="{F3FE957B-4D1F-4688-B6A7-8A1451A5F245}" dt="2020-07-21T02:40:16.064" v="739" actId="22"/>
        <pc:sldMkLst>
          <pc:docMk/>
          <pc:sldMk cId="2601959571" sldId="282"/>
        </pc:sldMkLst>
        <pc:spChg chg="del">
          <ac:chgData name="NIRAL PATEL" userId="45d0a5605d58e0bd" providerId="LiveId" clId="{F3FE957B-4D1F-4688-B6A7-8A1451A5F245}" dt="2020-07-21T02:40:15.478" v="738" actId="478"/>
          <ac:spMkLst>
            <pc:docMk/>
            <pc:sldMk cId="2601959571" sldId="282"/>
            <ac:spMk id="15" creationId="{3F26AD42-CF69-4F8C-BB36-65D56B7427FF}"/>
          </ac:spMkLst>
        </pc:spChg>
        <pc:spChg chg="add">
          <ac:chgData name="NIRAL PATEL" userId="45d0a5605d58e0bd" providerId="LiveId" clId="{F3FE957B-4D1F-4688-B6A7-8A1451A5F245}" dt="2020-07-21T02:40:16.064" v="739" actId="22"/>
          <ac:spMkLst>
            <pc:docMk/>
            <pc:sldMk cId="2601959571" sldId="282"/>
            <ac:spMk id="17" creationId="{B3EBB7E3-509A-42C0-B406-0E7CF049BF7B}"/>
          </ac:spMkLst>
        </pc:spChg>
        <pc:picChg chg="del">
          <ac:chgData name="NIRAL PATEL" userId="45d0a5605d58e0bd" providerId="LiveId" clId="{F3FE957B-4D1F-4688-B6A7-8A1451A5F245}" dt="2020-07-21T02:38:43.683" v="727" actId="478"/>
          <ac:picMkLst>
            <pc:docMk/>
            <pc:sldMk cId="2601959571" sldId="282"/>
            <ac:picMk id="2" creationId="{8DE3F1F9-3BD9-4435-83CE-4D47DE286EE3}"/>
          </ac:picMkLst>
        </pc:picChg>
        <pc:picChg chg="add">
          <ac:chgData name="NIRAL PATEL" userId="45d0a5605d58e0bd" providerId="LiveId" clId="{F3FE957B-4D1F-4688-B6A7-8A1451A5F245}" dt="2020-07-21T02:38:44.296" v="728" actId="22"/>
          <ac:picMkLst>
            <pc:docMk/>
            <pc:sldMk cId="2601959571" sldId="282"/>
            <ac:picMk id="3" creationId="{CC224491-8DC9-47AC-8C1A-9C27F48AE579}"/>
          </ac:picMkLst>
        </pc:picChg>
        <pc:picChg chg="add mod">
          <ac:chgData name="NIRAL PATEL" userId="45d0a5605d58e0bd" providerId="LiveId" clId="{F3FE957B-4D1F-4688-B6A7-8A1451A5F245}" dt="2020-07-21T02:39:10.020" v="731" actId="1076"/>
          <ac:picMkLst>
            <pc:docMk/>
            <pc:sldMk cId="2601959571" sldId="282"/>
            <ac:picMk id="5" creationId="{7BB7A6E1-08C4-48B6-AD84-F857561596F6}"/>
          </ac:picMkLst>
        </pc:picChg>
        <pc:picChg chg="del">
          <ac:chgData name="NIRAL PATEL" userId="45d0a5605d58e0bd" providerId="LiveId" clId="{F3FE957B-4D1F-4688-B6A7-8A1451A5F245}" dt="2020-07-21T02:39:05.510" v="729" actId="478"/>
          <ac:picMkLst>
            <pc:docMk/>
            <pc:sldMk cId="2601959571" sldId="282"/>
            <ac:picMk id="6" creationId="{9D73FB79-6A74-468F-8319-0D0A70D8C9D3}"/>
          </ac:picMkLst>
        </pc:picChg>
        <pc:picChg chg="del">
          <ac:chgData name="NIRAL PATEL" userId="45d0a5605d58e0bd" providerId="LiveId" clId="{F3FE957B-4D1F-4688-B6A7-8A1451A5F245}" dt="2020-07-21T02:39:35.840" v="732" actId="478"/>
          <ac:picMkLst>
            <pc:docMk/>
            <pc:sldMk cId="2601959571" sldId="282"/>
            <ac:picMk id="8" creationId="{18D3B6B5-6A5E-4BA6-8FA6-5F9C930F6D90}"/>
          </ac:picMkLst>
        </pc:picChg>
        <pc:picChg chg="add mod">
          <ac:chgData name="NIRAL PATEL" userId="45d0a5605d58e0bd" providerId="LiveId" clId="{F3FE957B-4D1F-4688-B6A7-8A1451A5F245}" dt="2020-07-21T02:39:40.125" v="734" actId="1076"/>
          <ac:picMkLst>
            <pc:docMk/>
            <pc:sldMk cId="2601959571" sldId="282"/>
            <ac:picMk id="9" creationId="{CCC63908-B8E6-4DE1-921D-0A4DC5F37ED1}"/>
          </ac:picMkLst>
        </pc:picChg>
        <pc:picChg chg="del">
          <ac:chgData name="NIRAL PATEL" userId="45d0a5605d58e0bd" providerId="LiveId" clId="{F3FE957B-4D1F-4688-B6A7-8A1451A5F245}" dt="2020-07-21T02:39:57.461" v="735" actId="478"/>
          <ac:picMkLst>
            <pc:docMk/>
            <pc:sldMk cId="2601959571" sldId="282"/>
            <ac:picMk id="11" creationId="{6BF47D36-88CF-46F3-939E-9ABCE9E8856F}"/>
          </ac:picMkLst>
        </pc:picChg>
        <pc:picChg chg="add mod">
          <ac:chgData name="NIRAL PATEL" userId="45d0a5605d58e0bd" providerId="LiveId" clId="{F3FE957B-4D1F-4688-B6A7-8A1451A5F245}" dt="2020-07-21T02:40:02.962" v="737" actId="1076"/>
          <ac:picMkLst>
            <pc:docMk/>
            <pc:sldMk cId="2601959571" sldId="282"/>
            <ac:picMk id="16" creationId="{9FA74F5D-1063-499C-A008-82140BF65B86}"/>
          </ac:picMkLst>
        </pc:picChg>
      </pc:sldChg>
      <pc:sldChg chg="addSp delSp modSp add mod">
        <pc:chgData name="NIRAL PATEL" userId="45d0a5605d58e0bd" providerId="LiveId" clId="{F3FE957B-4D1F-4688-B6A7-8A1451A5F245}" dt="2020-07-21T02:43:15.026" v="794" actId="1076"/>
        <pc:sldMkLst>
          <pc:docMk/>
          <pc:sldMk cId="3971822667" sldId="283"/>
        </pc:sldMkLst>
        <pc:spChg chg="mod">
          <ac:chgData name="NIRAL PATEL" userId="45d0a5605d58e0bd" providerId="LiveId" clId="{F3FE957B-4D1F-4688-B6A7-8A1451A5F245}" dt="2020-07-21T02:41:24.741" v="780" actId="14100"/>
          <ac:spMkLst>
            <pc:docMk/>
            <pc:sldMk cId="3971822667" sldId="283"/>
            <ac:spMk id="2" creationId="{41304123-BDD3-4263-A4B3-5A5DE23BC084}"/>
          </ac:spMkLst>
        </pc:spChg>
        <pc:spChg chg="mod">
          <ac:chgData name="NIRAL PATEL" userId="45d0a5605d58e0bd" providerId="LiveId" clId="{F3FE957B-4D1F-4688-B6A7-8A1451A5F245}" dt="2020-07-21T02:41:17.984" v="777" actId="313"/>
          <ac:spMkLst>
            <pc:docMk/>
            <pc:sldMk cId="3971822667" sldId="283"/>
            <ac:spMk id="3" creationId="{2B8C1A3A-9E46-4A86-B1A7-608672F40A54}"/>
          </ac:spMkLst>
        </pc:spChg>
        <pc:spChg chg="add">
          <ac:chgData name="NIRAL PATEL" userId="45d0a5605d58e0bd" providerId="LiveId" clId="{F3FE957B-4D1F-4688-B6A7-8A1451A5F245}" dt="2020-07-21T02:41:44.845" v="781" actId="22"/>
          <ac:spMkLst>
            <pc:docMk/>
            <pc:sldMk cId="3971822667" sldId="283"/>
            <ac:spMk id="4" creationId="{8A995037-6842-4E87-98A1-BB6D7245B0F5}"/>
          </ac:spMkLst>
        </pc:spChg>
        <pc:spChg chg="add">
          <ac:chgData name="NIRAL PATEL" userId="45d0a5605d58e0bd" providerId="LiveId" clId="{F3FE957B-4D1F-4688-B6A7-8A1451A5F245}" dt="2020-07-21T02:41:44.845" v="781" actId="22"/>
          <ac:spMkLst>
            <pc:docMk/>
            <pc:sldMk cId="3971822667" sldId="283"/>
            <ac:spMk id="6" creationId="{A6E06734-4DB8-4A2F-BF57-FA93B1A8221B}"/>
          </ac:spMkLst>
        </pc:spChg>
        <pc:picChg chg="del">
          <ac:chgData name="NIRAL PATEL" userId="45d0a5605d58e0bd" providerId="LiveId" clId="{F3FE957B-4D1F-4688-B6A7-8A1451A5F245}" dt="2020-07-21T02:41:19.723" v="778" actId="478"/>
          <ac:picMkLst>
            <pc:docMk/>
            <pc:sldMk cId="3971822667" sldId="283"/>
            <ac:picMk id="5" creationId="{2FFFB293-C426-4F27-942F-94FD3B33A84B}"/>
          </ac:picMkLst>
        </pc:picChg>
        <pc:picChg chg="del">
          <ac:chgData name="NIRAL PATEL" userId="45d0a5605d58e0bd" providerId="LiveId" clId="{F3FE957B-4D1F-4688-B6A7-8A1451A5F245}" dt="2020-07-21T02:41:20.374" v="779" actId="478"/>
          <ac:picMkLst>
            <pc:docMk/>
            <pc:sldMk cId="3971822667" sldId="283"/>
            <ac:picMk id="7" creationId="{07AB6FF6-2E55-4977-AF0E-B00C4B982D91}"/>
          </ac:picMkLst>
        </pc:picChg>
        <pc:picChg chg="add del">
          <ac:chgData name="NIRAL PATEL" userId="45d0a5605d58e0bd" providerId="LiveId" clId="{F3FE957B-4D1F-4688-B6A7-8A1451A5F245}" dt="2020-07-21T02:42:01.461" v="782" actId="478"/>
          <ac:picMkLst>
            <pc:docMk/>
            <pc:sldMk cId="3971822667" sldId="283"/>
            <ac:picMk id="8" creationId="{5D8BC5C9-C4B6-4CDB-978E-1367AFFFECC1}"/>
          </ac:picMkLst>
        </pc:picChg>
        <pc:picChg chg="add del">
          <ac:chgData name="NIRAL PATEL" userId="45d0a5605d58e0bd" providerId="LiveId" clId="{F3FE957B-4D1F-4688-B6A7-8A1451A5F245}" dt="2020-07-21T02:42:26.391" v="785" actId="478"/>
          <ac:picMkLst>
            <pc:docMk/>
            <pc:sldMk cId="3971822667" sldId="283"/>
            <ac:picMk id="17" creationId="{AF280C6E-769C-4C31-97F6-B3912B828DA1}"/>
          </ac:picMkLst>
        </pc:picChg>
        <pc:picChg chg="add del">
          <ac:chgData name="NIRAL PATEL" userId="45d0a5605d58e0bd" providerId="LiveId" clId="{F3FE957B-4D1F-4688-B6A7-8A1451A5F245}" dt="2020-07-21T02:43:04.687" v="792" actId="478"/>
          <ac:picMkLst>
            <pc:docMk/>
            <pc:sldMk cId="3971822667" sldId="283"/>
            <ac:picMk id="19" creationId="{3B0C4F60-0547-4C41-8943-EA1DD6050451}"/>
          </ac:picMkLst>
        </pc:picChg>
        <pc:picChg chg="add mod">
          <ac:chgData name="NIRAL PATEL" userId="45d0a5605d58e0bd" providerId="LiveId" clId="{F3FE957B-4D1F-4688-B6A7-8A1451A5F245}" dt="2020-07-21T02:42:04.993" v="784" actId="1076"/>
          <ac:picMkLst>
            <pc:docMk/>
            <pc:sldMk cId="3971822667" sldId="283"/>
            <ac:picMk id="21" creationId="{9EC8529C-7C69-42CB-9D87-70CC448D52F2}"/>
          </ac:picMkLst>
        </pc:picChg>
        <pc:picChg chg="add del mod">
          <ac:chgData name="NIRAL PATEL" userId="45d0a5605d58e0bd" providerId="LiveId" clId="{F3FE957B-4D1F-4688-B6A7-8A1451A5F245}" dt="2020-07-21T02:42:46.169" v="789" actId="478"/>
          <ac:picMkLst>
            <pc:docMk/>
            <pc:sldMk cId="3971822667" sldId="283"/>
            <ac:picMk id="23" creationId="{17A110F1-6A91-4221-9E7D-636D4FE42FD8}"/>
          </ac:picMkLst>
        </pc:picChg>
        <pc:picChg chg="add mod">
          <ac:chgData name="NIRAL PATEL" userId="45d0a5605d58e0bd" providerId="LiveId" clId="{F3FE957B-4D1F-4688-B6A7-8A1451A5F245}" dt="2020-07-21T02:42:49.432" v="791" actId="1076"/>
          <ac:picMkLst>
            <pc:docMk/>
            <pc:sldMk cId="3971822667" sldId="283"/>
            <ac:picMk id="25" creationId="{A01406FA-EB20-4DFB-A332-D4947F9FE717}"/>
          </ac:picMkLst>
        </pc:picChg>
        <pc:picChg chg="add mod">
          <ac:chgData name="NIRAL PATEL" userId="45d0a5605d58e0bd" providerId="LiveId" clId="{F3FE957B-4D1F-4688-B6A7-8A1451A5F245}" dt="2020-07-21T02:43:15.026" v="794" actId="1076"/>
          <ac:picMkLst>
            <pc:docMk/>
            <pc:sldMk cId="3971822667" sldId="283"/>
            <ac:picMk id="27" creationId="{8BB98374-F20D-4AE2-9C70-72957BE2699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AECC7-6D31-4631-8477-390C812428B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CFD3D1-54FB-436C-8F29-BB36F1ACD1E4}">
      <dgm:prSet phldrT="[Text]"/>
      <dgm:spPr/>
      <dgm:t>
        <a:bodyPr/>
        <a:lstStyle/>
        <a:p>
          <a:r>
            <a:rPr lang="en-US" dirty="0"/>
            <a:t>Weather	</a:t>
          </a:r>
        </a:p>
      </dgm:t>
    </dgm:pt>
    <dgm:pt modelId="{39ED2EDD-F666-4C89-8634-30D6B97E655C}" type="parTrans" cxnId="{30B23814-018A-46C7-9758-BE3D553DEA97}">
      <dgm:prSet/>
      <dgm:spPr/>
      <dgm:t>
        <a:bodyPr/>
        <a:lstStyle/>
        <a:p>
          <a:endParaRPr lang="en-US"/>
        </a:p>
      </dgm:t>
    </dgm:pt>
    <dgm:pt modelId="{753D5A83-87A6-4F5F-BD1E-03DB1203D3A6}" type="sibTrans" cxnId="{30B23814-018A-46C7-9758-BE3D553DEA97}">
      <dgm:prSet/>
      <dgm:spPr/>
      <dgm:t>
        <a:bodyPr/>
        <a:lstStyle/>
        <a:p>
          <a:endParaRPr lang="en-US"/>
        </a:p>
      </dgm:t>
    </dgm:pt>
    <dgm:pt modelId="{CE8D3A4A-F801-440D-BB7A-0CFFE5C904C3}">
      <dgm:prSet phldrT="[Text]"/>
      <dgm:spPr/>
      <dgm:t>
        <a:bodyPr/>
        <a:lstStyle/>
        <a:p>
          <a:r>
            <a:rPr lang="en-US" dirty="0"/>
            <a:t>Home Game</a:t>
          </a:r>
        </a:p>
      </dgm:t>
    </dgm:pt>
    <dgm:pt modelId="{9816A020-DC60-45ED-862A-2A4659653F8C}" type="parTrans" cxnId="{EA821BD2-1CBF-4A51-A04E-904F0ABE4ACF}">
      <dgm:prSet/>
      <dgm:spPr/>
      <dgm:t>
        <a:bodyPr/>
        <a:lstStyle/>
        <a:p>
          <a:endParaRPr lang="en-US"/>
        </a:p>
      </dgm:t>
    </dgm:pt>
    <dgm:pt modelId="{AEC9FA7F-3840-44D6-A85A-D15B06979F49}" type="sibTrans" cxnId="{EA821BD2-1CBF-4A51-A04E-904F0ABE4ACF}">
      <dgm:prSet/>
      <dgm:spPr/>
      <dgm:t>
        <a:bodyPr/>
        <a:lstStyle/>
        <a:p>
          <a:endParaRPr lang="en-US"/>
        </a:p>
      </dgm:t>
    </dgm:pt>
    <dgm:pt modelId="{1E14D65D-4DF3-4440-A36E-EB9C221C097C}">
      <dgm:prSet phldrT="[Text]"/>
      <dgm:spPr/>
      <dgm:t>
        <a:bodyPr/>
        <a:lstStyle/>
        <a:p>
          <a:r>
            <a:rPr lang="en-US" dirty="0"/>
            <a:t>Away Game</a:t>
          </a:r>
        </a:p>
      </dgm:t>
    </dgm:pt>
    <dgm:pt modelId="{07E6F8E0-7CAB-4CE5-8B69-C63494A71334}" type="parTrans" cxnId="{4DA4AB31-B166-4E44-A649-AB1281DC5F83}">
      <dgm:prSet/>
      <dgm:spPr/>
      <dgm:t>
        <a:bodyPr/>
        <a:lstStyle/>
        <a:p>
          <a:endParaRPr lang="en-US"/>
        </a:p>
      </dgm:t>
    </dgm:pt>
    <dgm:pt modelId="{C904940F-5118-4046-9BC1-3E1A52DFE59B}" type="sibTrans" cxnId="{4DA4AB31-B166-4E44-A649-AB1281DC5F83}">
      <dgm:prSet/>
      <dgm:spPr/>
      <dgm:t>
        <a:bodyPr/>
        <a:lstStyle/>
        <a:p>
          <a:endParaRPr lang="en-US"/>
        </a:p>
      </dgm:t>
    </dgm:pt>
    <dgm:pt modelId="{DEA1366F-770A-4D81-A10E-982B5A01CE07}">
      <dgm:prSet phldrT="[Text]"/>
      <dgm:spPr/>
      <dgm:t>
        <a:bodyPr/>
        <a:lstStyle/>
        <a:p>
          <a:r>
            <a:rPr lang="en-US" dirty="0"/>
            <a:t>Audience Attendance</a:t>
          </a:r>
        </a:p>
      </dgm:t>
    </dgm:pt>
    <dgm:pt modelId="{F04D7E6E-9828-48E0-8FBE-336DDFEE6356}" type="parTrans" cxnId="{90844EAE-72FC-449C-8CC2-95000718C760}">
      <dgm:prSet/>
      <dgm:spPr/>
      <dgm:t>
        <a:bodyPr/>
        <a:lstStyle/>
        <a:p>
          <a:endParaRPr lang="en-US"/>
        </a:p>
      </dgm:t>
    </dgm:pt>
    <dgm:pt modelId="{58C04D38-9899-4E11-909D-ACC0B0204B73}" type="sibTrans" cxnId="{90844EAE-72FC-449C-8CC2-95000718C760}">
      <dgm:prSet/>
      <dgm:spPr/>
      <dgm:t>
        <a:bodyPr/>
        <a:lstStyle/>
        <a:p>
          <a:endParaRPr lang="en-US"/>
        </a:p>
      </dgm:t>
    </dgm:pt>
    <dgm:pt modelId="{0D42CFE3-9613-4698-AD0D-D762EDFF6B66}">
      <dgm:prSet phldrT="[Text]"/>
      <dgm:spPr/>
      <dgm:t>
        <a:bodyPr/>
        <a:lstStyle/>
        <a:p>
          <a:r>
            <a:rPr lang="en-US" dirty="0"/>
            <a:t>Home Attendance vs. Away Attendance</a:t>
          </a:r>
        </a:p>
      </dgm:t>
    </dgm:pt>
    <dgm:pt modelId="{141DB011-D932-4722-AA70-7214A1E4CF7F}" type="parTrans" cxnId="{D84C1BC8-DD43-425E-B61D-1F344D0BC603}">
      <dgm:prSet/>
      <dgm:spPr/>
      <dgm:t>
        <a:bodyPr/>
        <a:lstStyle/>
        <a:p>
          <a:endParaRPr lang="en-US"/>
        </a:p>
      </dgm:t>
    </dgm:pt>
    <dgm:pt modelId="{54755B16-AC54-455D-AD50-77F800AD373E}" type="sibTrans" cxnId="{D84C1BC8-DD43-425E-B61D-1F344D0BC603}">
      <dgm:prSet/>
      <dgm:spPr/>
      <dgm:t>
        <a:bodyPr/>
        <a:lstStyle/>
        <a:p>
          <a:endParaRPr lang="en-US"/>
        </a:p>
      </dgm:t>
    </dgm:pt>
    <dgm:pt modelId="{C50DF74B-EB37-44B7-AE41-48A3B3E0C39F}">
      <dgm:prSet phldrT="[Text]"/>
      <dgm:spPr/>
      <dgm:t>
        <a:bodyPr/>
        <a:lstStyle/>
        <a:p>
          <a:r>
            <a:rPr lang="en-US" dirty="0"/>
            <a:t>Game Performance since COVID19</a:t>
          </a:r>
        </a:p>
      </dgm:t>
    </dgm:pt>
    <dgm:pt modelId="{DCE9EADC-714E-4B1D-8139-DE00582B3F51}" type="parTrans" cxnId="{D44304CF-B3C9-48D6-8EF5-586C533E255E}">
      <dgm:prSet/>
      <dgm:spPr/>
      <dgm:t>
        <a:bodyPr/>
        <a:lstStyle/>
        <a:p>
          <a:endParaRPr lang="en-US"/>
        </a:p>
      </dgm:t>
    </dgm:pt>
    <dgm:pt modelId="{E6D2E167-2823-4596-81DA-76A5181A3DA1}" type="sibTrans" cxnId="{D44304CF-B3C9-48D6-8EF5-586C533E255E}">
      <dgm:prSet/>
      <dgm:spPr/>
      <dgm:t>
        <a:bodyPr/>
        <a:lstStyle/>
        <a:p>
          <a:endParaRPr lang="en-US"/>
        </a:p>
      </dgm:t>
    </dgm:pt>
    <dgm:pt modelId="{E3B47235-C594-4167-B1BA-3015DB8B7FD1}">
      <dgm:prSet phldrT="[Text]"/>
      <dgm:spPr/>
      <dgm:t>
        <a:bodyPr/>
        <a:lstStyle/>
        <a:p>
          <a:r>
            <a:rPr lang="en-US" dirty="0"/>
            <a:t>Avg score before vs. Avg score after </a:t>
          </a:r>
        </a:p>
      </dgm:t>
    </dgm:pt>
    <dgm:pt modelId="{DEB2D406-1F9F-4825-9879-22005516AF96}" type="parTrans" cxnId="{1AA6D2A9-91B1-475C-8D8A-99BC9061B04B}">
      <dgm:prSet/>
      <dgm:spPr/>
      <dgm:t>
        <a:bodyPr/>
        <a:lstStyle/>
        <a:p>
          <a:endParaRPr lang="en-US"/>
        </a:p>
      </dgm:t>
    </dgm:pt>
    <dgm:pt modelId="{0C2916FA-9E0A-427C-AB24-84597EF96F26}" type="sibTrans" cxnId="{1AA6D2A9-91B1-475C-8D8A-99BC9061B04B}">
      <dgm:prSet/>
      <dgm:spPr/>
      <dgm:t>
        <a:bodyPr/>
        <a:lstStyle/>
        <a:p>
          <a:endParaRPr lang="en-US"/>
        </a:p>
      </dgm:t>
    </dgm:pt>
    <dgm:pt modelId="{FDA107F7-7CB8-4A1C-84CF-FF63EC0B01A8}">
      <dgm:prSet phldrT="[Text]"/>
      <dgm:spPr/>
      <dgm:t>
        <a:bodyPr/>
        <a:lstStyle/>
        <a:p>
          <a:r>
            <a:rPr lang="en-US" dirty="0"/>
            <a:t>Away Game</a:t>
          </a:r>
        </a:p>
      </dgm:t>
    </dgm:pt>
    <dgm:pt modelId="{2CD52D7A-4A7C-454C-A5CE-F2274727CAF6}" type="parTrans" cxnId="{0D811A0D-B277-4C8B-8C19-3E9904DCEB78}">
      <dgm:prSet/>
      <dgm:spPr/>
      <dgm:t>
        <a:bodyPr/>
        <a:lstStyle/>
        <a:p>
          <a:endParaRPr lang="en-US"/>
        </a:p>
      </dgm:t>
    </dgm:pt>
    <dgm:pt modelId="{6BB92743-3C24-4FEF-8932-DA395B7F028C}" type="sibTrans" cxnId="{0D811A0D-B277-4C8B-8C19-3E9904DCEB78}">
      <dgm:prSet/>
      <dgm:spPr/>
      <dgm:t>
        <a:bodyPr/>
        <a:lstStyle/>
        <a:p>
          <a:endParaRPr lang="en-US"/>
        </a:p>
      </dgm:t>
    </dgm:pt>
    <dgm:pt modelId="{88217B14-DDB3-4DE7-B3A4-E067127922EB}">
      <dgm:prSet phldrT="[Text]"/>
      <dgm:spPr/>
      <dgm:t>
        <a:bodyPr/>
        <a:lstStyle/>
        <a:p>
          <a:r>
            <a:rPr lang="en-US" dirty="0"/>
            <a:t>Weather Vs. Avg total score</a:t>
          </a:r>
        </a:p>
      </dgm:t>
    </dgm:pt>
    <dgm:pt modelId="{64FD3518-6734-4D1E-BFF5-549E44980A6F}" type="parTrans" cxnId="{18BBA466-C91A-4C4E-A1B6-8AF0A82A83FD}">
      <dgm:prSet/>
      <dgm:spPr/>
      <dgm:t>
        <a:bodyPr/>
        <a:lstStyle/>
        <a:p>
          <a:endParaRPr lang="en-US"/>
        </a:p>
      </dgm:t>
    </dgm:pt>
    <dgm:pt modelId="{411D2D7F-0FCA-4DED-BC2A-22E434BC02EF}" type="sibTrans" cxnId="{18BBA466-C91A-4C4E-A1B6-8AF0A82A83FD}">
      <dgm:prSet/>
      <dgm:spPr/>
      <dgm:t>
        <a:bodyPr/>
        <a:lstStyle/>
        <a:p>
          <a:endParaRPr lang="en-US"/>
        </a:p>
      </dgm:t>
    </dgm:pt>
    <dgm:pt modelId="{23F499C1-266D-47AD-83D8-CB47ED9EE1F9}">
      <dgm:prSet phldrT="[Text]"/>
      <dgm:spPr/>
      <dgm:t>
        <a:bodyPr/>
        <a:lstStyle/>
        <a:p>
          <a:r>
            <a:rPr lang="en-US" dirty="0"/>
            <a:t>Weather vs. Avg total score</a:t>
          </a:r>
        </a:p>
      </dgm:t>
    </dgm:pt>
    <dgm:pt modelId="{A3B20366-E3E1-4744-8C0E-22CB1A3733B5}" type="parTrans" cxnId="{15D82ABF-0A54-4C11-BACB-81CE86E03A89}">
      <dgm:prSet/>
      <dgm:spPr/>
      <dgm:t>
        <a:bodyPr/>
        <a:lstStyle/>
        <a:p>
          <a:endParaRPr lang="en-US"/>
        </a:p>
      </dgm:t>
    </dgm:pt>
    <dgm:pt modelId="{61F03A80-7923-4238-91FF-DDC836856A67}" type="sibTrans" cxnId="{15D82ABF-0A54-4C11-BACB-81CE86E03A89}">
      <dgm:prSet/>
      <dgm:spPr/>
      <dgm:t>
        <a:bodyPr/>
        <a:lstStyle/>
        <a:p>
          <a:endParaRPr lang="en-US"/>
        </a:p>
      </dgm:t>
    </dgm:pt>
    <dgm:pt modelId="{9E21BE6D-3FB4-48D6-86C7-9CE7381B4DA4}">
      <dgm:prSet phldrT="[Text]"/>
      <dgm:spPr/>
      <dgm:t>
        <a:bodyPr/>
        <a:lstStyle/>
        <a:p>
          <a:r>
            <a:rPr lang="en-US" dirty="0"/>
            <a:t>Home Game</a:t>
          </a:r>
        </a:p>
      </dgm:t>
    </dgm:pt>
    <dgm:pt modelId="{A7349B32-01E4-493A-A6B2-9833F9C8F49A}" type="parTrans" cxnId="{DB5C3075-2196-4D00-A206-96CBDF1A47A6}">
      <dgm:prSet/>
      <dgm:spPr/>
      <dgm:t>
        <a:bodyPr/>
        <a:lstStyle/>
        <a:p>
          <a:endParaRPr lang="en-US"/>
        </a:p>
      </dgm:t>
    </dgm:pt>
    <dgm:pt modelId="{D00E02B2-0A2E-470A-9DC6-B2A785B81F63}" type="sibTrans" cxnId="{DB5C3075-2196-4D00-A206-96CBDF1A47A6}">
      <dgm:prSet/>
      <dgm:spPr/>
      <dgm:t>
        <a:bodyPr/>
        <a:lstStyle/>
        <a:p>
          <a:endParaRPr lang="en-US"/>
        </a:p>
      </dgm:t>
    </dgm:pt>
    <dgm:pt modelId="{F42C24DD-FD02-44B4-8230-0B8DE3BDC0E9}">
      <dgm:prSet phldrT="[Text]"/>
      <dgm:spPr/>
      <dgm:t>
        <a:bodyPr/>
        <a:lstStyle/>
        <a:p>
          <a:r>
            <a:rPr lang="en-US" dirty="0"/>
            <a:t>Weather vs. Avg wins for same weather fact</a:t>
          </a:r>
        </a:p>
      </dgm:t>
    </dgm:pt>
    <dgm:pt modelId="{F709898A-5DE4-4A5E-8623-0608A79CB758}" type="parTrans" cxnId="{49A73247-3F13-4946-BE10-8456704E042E}">
      <dgm:prSet/>
      <dgm:spPr/>
      <dgm:t>
        <a:bodyPr/>
        <a:lstStyle/>
        <a:p>
          <a:endParaRPr lang="en-US"/>
        </a:p>
      </dgm:t>
    </dgm:pt>
    <dgm:pt modelId="{94471056-6A3A-45CD-B684-76A163C4D432}" type="sibTrans" cxnId="{49A73247-3F13-4946-BE10-8456704E042E}">
      <dgm:prSet/>
      <dgm:spPr/>
      <dgm:t>
        <a:bodyPr/>
        <a:lstStyle/>
        <a:p>
          <a:endParaRPr lang="en-US"/>
        </a:p>
      </dgm:t>
    </dgm:pt>
    <dgm:pt modelId="{7368C385-C68C-42CF-823A-10D5B31B8DCA}">
      <dgm:prSet phldrT="[Text]"/>
      <dgm:spPr/>
      <dgm:t>
        <a:bodyPr/>
        <a:lstStyle/>
        <a:p>
          <a:r>
            <a:rPr lang="en-US" dirty="0"/>
            <a:t>Away Game</a:t>
          </a:r>
        </a:p>
      </dgm:t>
    </dgm:pt>
    <dgm:pt modelId="{A2098854-0A33-434A-BBA1-94CDB96E5D80}" type="parTrans" cxnId="{8C7AB514-D65C-49CE-A221-0E38EAAD430F}">
      <dgm:prSet/>
      <dgm:spPr/>
      <dgm:t>
        <a:bodyPr/>
        <a:lstStyle/>
        <a:p>
          <a:endParaRPr lang="en-US"/>
        </a:p>
      </dgm:t>
    </dgm:pt>
    <dgm:pt modelId="{12C2742E-FC75-4307-B6B1-F9CC9B6B4999}" type="sibTrans" cxnId="{8C7AB514-D65C-49CE-A221-0E38EAAD430F}">
      <dgm:prSet/>
      <dgm:spPr/>
      <dgm:t>
        <a:bodyPr/>
        <a:lstStyle/>
        <a:p>
          <a:endParaRPr lang="en-US"/>
        </a:p>
      </dgm:t>
    </dgm:pt>
    <dgm:pt modelId="{9670CC7F-EDDB-48FD-988B-7CC2C57B1C60}">
      <dgm:prSet phldrT="[Text]"/>
      <dgm:spPr/>
      <dgm:t>
        <a:bodyPr/>
        <a:lstStyle/>
        <a:p>
          <a:r>
            <a:rPr lang="en-US" dirty="0"/>
            <a:t>Weather vs. Avg wins for same weather fact</a:t>
          </a:r>
        </a:p>
      </dgm:t>
    </dgm:pt>
    <dgm:pt modelId="{3557FCA1-D76B-4AFE-B605-CB3E0D245459}" type="parTrans" cxnId="{AF1DEBF4-1CC3-43BF-9221-3AFA05A9FC44}">
      <dgm:prSet/>
      <dgm:spPr/>
      <dgm:t>
        <a:bodyPr/>
        <a:lstStyle/>
        <a:p>
          <a:endParaRPr lang="en-US"/>
        </a:p>
      </dgm:t>
    </dgm:pt>
    <dgm:pt modelId="{45909B44-8313-4482-B6B1-D590E5FDC975}" type="sibTrans" cxnId="{AF1DEBF4-1CC3-43BF-9221-3AFA05A9FC44}">
      <dgm:prSet/>
      <dgm:spPr/>
      <dgm:t>
        <a:bodyPr/>
        <a:lstStyle/>
        <a:p>
          <a:endParaRPr lang="en-US"/>
        </a:p>
      </dgm:t>
    </dgm:pt>
    <dgm:pt modelId="{ABEDCCE9-D02D-40DC-BA9D-6C8CDFCC0A8F}">
      <dgm:prSet phldrT="[Text]"/>
      <dgm:spPr/>
      <dgm:t>
        <a:bodyPr/>
        <a:lstStyle/>
        <a:p>
          <a:r>
            <a:rPr lang="en-US" dirty="0"/>
            <a:t>Home Game</a:t>
          </a:r>
        </a:p>
      </dgm:t>
    </dgm:pt>
    <dgm:pt modelId="{A7B7D456-5BFC-424E-84E3-A9BFC28E02C9}" type="parTrans" cxnId="{E0A2B04C-85AA-4D00-825A-F1EF93069378}">
      <dgm:prSet/>
      <dgm:spPr/>
      <dgm:t>
        <a:bodyPr/>
        <a:lstStyle/>
        <a:p>
          <a:endParaRPr lang="en-US"/>
        </a:p>
      </dgm:t>
    </dgm:pt>
    <dgm:pt modelId="{81D214FD-2DFD-41FD-9E57-B4135DA87E77}" type="sibTrans" cxnId="{E0A2B04C-85AA-4D00-825A-F1EF93069378}">
      <dgm:prSet/>
      <dgm:spPr/>
      <dgm:t>
        <a:bodyPr/>
        <a:lstStyle/>
        <a:p>
          <a:endParaRPr lang="en-US"/>
        </a:p>
      </dgm:t>
    </dgm:pt>
    <dgm:pt modelId="{EB596D12-AAA4-4C37-AC18-9C738903EA31}">
      <dgm:prSet phldrT="[Text]"/>
      <dgm:spPr/>
      <dgm:t>
        <a:bodyPr/>
        <a:lstStyle/>
        <a:p>
          <a:r>
            <a:rPr lang="en-US" dirty="0"/>
            <a:t>Avg score before vs. Avg score after</a:t>
          </a:r>
        </a:p>
      </dgm:t>
    </dgm:pt>
    <dgm:pt modelId="{0AAB8AC9-3E9A-42BF-9A71-9D968EFF0144}" type="parTrans" cxnId="{8477D723-E3B9-4890-8C21-D4D69BE1AE8C}">
      <dgm:prSet/>
      <dgm:spPr/>
      <dgm:t>
        <a:bodyPr/>
        <a:lstStyle/>
        <a:p>
          <a:endParaRPr lang="en-US"/>
        </a:p>
      </dgm:t>
    </dgm:pt>
    <dgm:pt modelId="{5C652241-16D3-4C61-B3AB-B1D9AB0B260F}" type="sibTrans" cxnId="{8477D723-E3B9-4890-8C21-D4D69BE1AE8C}">
      <dgm:prSet/>
      <dgm:spPr/>
      <dgm:t>
        <a:bodyPr/>
        <a:lstStyle/>
        <a:p>
          <a:endParaRPr lang="en-US"/>
        </a:p>
      </dgm:t>
    </dgm:pt>
    <dgm:pt modelId="{8A3F1F08-452E-4D6A-8CBE-09DB15F035A2}">
      <dgm:prSet phldrT="[Text]"/>
      <dgm:spPr/>
      <dgm:t>
        <a:bodyPr/>
        <a:lstStyle/>
        <a:p>
          <a:r>
            <a:rPr lang="en-US" dirty="0"/>
            <a:t>Home avg. score vs. Away avg. score</a:t>
          </a:r>
        </a:p>
      </dgm:t>
    </dgm:pt>
    <dgm:pt modelId="{EF033CD7-19AB-4314-866E-3A17128AB6A1}" type="parTrans" cxnId="{B27B8B35-FAD2-4F34-8774-A34D1BCC0B92}">
      <dgm:prSet/>
      <dgm:spPr/>
    </dgm:pt>
    <dgm:pt modelId="{587F3187-0374-410B-B51E-695A4692052A}" type="sibTrans" cxnId="{B27B8B35-FAD2-4F34-8774-A34D1BCC0B92}">
      <dgm:prSet/>
      <dgm:spPr/>
    </dgm:pt>
    <dgm:pt modelId="{94BB3E47-455D-4FC2-820D-7F6753E76AE5}" type="pres">
      <dgm:prSet presAssocID="{49CAECC7-6D31-4631-8477-390C812428BE}" presName="Name0" presStyleCnt="0">
        <dgm:presLayoutVars>
          <dgm:dir/>
          <dgm:animLvl val="lvl"/>
          <dgm:resizeHandles val="exact"/>
        </dgm:presLayoutVars>
      </dgm:prSet>
      <dgm:spPr/>
    </dgm:pt>
    <dgm:pt modelId="{528933F6-B56A-48E7-B5A8-AD23D3F1A75B}" type="pres">
      <dgm:prSet presAssocID="{2BCFD3D1-54FB-436C-8F29-BB36F1ACD1E4}" presName="composite" presStyleCnt="0"/>
      <dgm:spPr/>
    </dgm:pt>
    <dgm:pt modelId="{D561A8F6-7429-4BB3-B813-21253BF528A8}" type="pres">
      <dgm:prSet presAssocID="{2BCFD3D1-54FB-436C-8F29-BB36F1ACD1E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9C282DE-D076-4D84-BEFF-EC92749E892C}" type="pres">
      <dgm:prSet presAssocID="{2BCFD3D1-54FB-436C-8F29-BB36F1ACD1E4}" presName="desTx" presStyleLbl="alignAccFollowNode1" presStyleIdx="0" presStyleCnt="3">
        <dgm:presLayoutVars>
          <dgm:bulletEnabled val="1"/>
        </dgm:presLayoutVars>
      </dgm:prSet>
      <dgm:spPr/>
    </dgm:pt>
    <dgm:pt modelId="{3EC8E924-9444-49D8-BAE9-CEA8F209D7AF}" type="pres">
      <dgm:prSet presAssocID="{753D5A83-87A6-4F5F-BD1E-03DB1203D3A6}" presName="space" presStyleCnt="0"/>
      <dgm:spPr/>
    </dgm:pt>
    <dgm:pt modelId="{7EC8B0C3-8B75-4674-B346-9A45C806EA81}" type="pres">
      <dgm:prSet presAssocID="{DEA1366F-770A-4D81-A10E-982B5A01CE07}" presName="composite" presStyleCnt="0"/>
      <dgm:spPr/>
    </dgm:pt>
    <dgm:pt modelId="{9B556DB8-AC16-49EA-B957-C2E8F8CDE362}" type="pres">
      <dgm:prSet presAssocID="{DEA1366F-770A-4D81-A10E-982B5A01CE0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04C5B37-AD21-4E25-8F4E-0FE5704E2A7A}" type="pres">
      <dgm:prSet presAssocID="{DEA1366F-770A-4D81-A10E-982B5A01CE07}" presName="desTx" presStyleLbl="alignAccFollowNode1" presStyleIdx="1" presStyleCnt="3">
        <dgm:presLayoutVars>
          <dgm:bulletEnabled val="1"/>
        </dgm:presLayoutVars>
      </dgm:prSet>
      <dgm:spPr/>
    </dgm:pt>
    <dgm:pt modelId="{96F3A9D2-3B2F-47AF-B12A-1D4DB8E0F063}" type="pres">
      <dgm:prSet presAssocID="{58C04D38-9899-4E11-909D-ACC0B0204B73}" presName="space" presStyleCnt="0"/>
      <dgm:spPr/>
    </dgm:pt>
    <dgm:pt modelId="{08EE79CE-FB6D-4576-9242-51CCA3C897DD}" type="pres">
      <dgm:prSet presAssocID="{C50DF74B-EB37-44B7-AE41-48A3B3E0C39F}" presName="composite" presStyleCnt="0"/>
      <dgm:spPr/>
    </dgm:pt>
    <dgm:pt modelId="{D9C92FFE-7BF8-4DAC-B0F6-B64957A95974}" type="pres">
      <dgm:prSet presAssocID="{C50DF74B-EB37-44B7-AE41-48A3B3E0C39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E75DAC3-9C06-4AB0-832E-A262B61C36BC}" type="pres">
      <dgm:prSet presAssocID="{C50DF74B-EB37-44B7-AE41-48A3B3E0C39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D811A0D-B277-4C8B-8C19-3E9904DCEB78}" srcId="{C50DF74B-EB37-44B7-AE41-48A3B3E0C39F}" destId="{FDA107F7-7CB8-4A1C-84CF-FF63EC0B01A8}" srcOrd="1" destOrd="0" parTransId="{2CD52D7A-4A7C-454C-A5CE-F2274727CAF6}" sibTransId="{6BB92743-3C24-4FEF-8932-DA395B7F028C}"/>
    <dgm:cxn modelId="{30B23814-018A-46C7-9758-BE3D553DEA97}" srcId="{49CAECC7-6D31-4631-8477-390C812428BE}" destId="{2BCFD3D1-54FB-436C-8F29-BB36F1ACD1E4}" srcOrd="0" destOrd="0" parTransId="{39ED2EDD-F666-4C89-8634-30D6B97E655C}" sibTransId="{753D5A83-87A6-4F5F-BD1E-03DB1203D3A6}"/>
    <dgm:cxn modelId="{BEFEA914-B36C-48F1-A8D5-A25A68156B26}" type="presOf" srcId="{7368C385-C68C-42CF-823A-10D5B31B8DCA}" destId="{89C282DE-D076-4D84-BEFF-EC92749E892C}" srcOrd="0" destOrd="6" presId="urn:microsoft.com/office/officeart/2005/8/layout/hList1"/>
    <dgm:cxn modelId="{8C7AB514-D65C-49CE-A221-0E38EAAD430F}" srcId="{2BCFD3D1-54FB-436C-8F29-BB36F1ACD1E4}" destId="{7368C385-C68C-42CF-823A-10D5B31B8DCA}" srcOrd="3" destOrd="0" parTransId="{A2098854-0A33-434A-BBA1-94CDB96E5D80}" sibTransId="{12C2742E-FC75-4307-B6B1-F9CC9B6B4999}"/>
    <dgm:cxn modelId="{8477D723-E3B9-4890-8C21-D4D69BE1AE8C}" srcId="{FDA107F7-7CB8-4A1C-84CF-FF63EC0B01A8}" destId="{EB596D12-AAA4-4C37-AC18-9C738903EA31}" srcOrd="0" destOrd="0" parTransId="{0AAB8AC9-3E9A-42BF-9A71-9D968EFF0144}" sibTransId="{5C652241-16D3-4C61-B3AB-B1D9AB0B260F}"/>
    <dgm:cxn modelId="{C0CB862C-BBBF-457E-BD8D-BEE09DC454BB}" type="presOf" srcId="{F42C24DD-FD02-44B4-8230-0B8DE3BDC0E9}" destId="{89C282DE-D076-4D84-BEFF-EC92749E892C}" srcOrd="0" destOrd="5" presId="urn:microsoft.com/office/officeart/2005/8/layout/hList1"/>
    <dgm:cxn modelId="{4DA4AB31-B166-4E44-A649-AB1281DC5F83}" srcId="{2BCFD3D1-54FB-436C-8F29-BB36F1ACD1E4}" destId="{1E14D65D-4DF3-4440-A36E-EB9C221C097C}" srcOrd="1" destOrd="0" parTransId="{07E6F8E0-7CAB-4CE5-8B69-C63494A71334}" sibTransId="{C904940F-5118-4046-9BC1-3E1A52DFE59B}"/>
    <dgm:cxn modelId="{B7F45035-0F4C-4DC5-BB47-468B6B2A01F8}" type="presOf" srcId="{EB596D12-AAA4-4C37-AC18-9C738903EA31}" destId="{EE75DAC3-9C06-4AB0-832E-A262B61C36BC}" srcOrd="0" destOrd="3" presId="urn:microsoft.com/office/officeart/2005/8/layout/hList1"/>
    <dgm:cxn modelId="{B27B8B35-FAD2-4F34-8774-A34D1BCC0B92}" srcId="{DEA1366F-770A-4D81-A10E-982B5A01CE07}" destId="{8A3F1F08-452E-4D6A-8CBE-09DB15F035A2}" srcOrd="1" destOrd="0" parTransId="{EF033CD7-19AB-4314-866E-3A17128AB6A1}" sibTransId="{587F3187-0374-410B-B51E-695A4692052A}"/>
    <dgm:cxn modelId="{616E1B5E-1CBA-43AE-89B0-95D0A341E508}" type="presOf" srcId="{FDA107F7-7CB8-4A1C-84CF-FF63EC0B01A8}" destId="{EE75DAC3-9C06-4AB0-832E-A262B61C36BC}" srcOrd="0" destOrd="2" presId="urn:microsoft.com/office/officeart/2005/8/layout/hList1"/>
    <dgm:cxn modelId="{98E30C64-50AA-4450-8249-DE6BF6262E23}" type="presOf" srcId="{23F499C1-266D-47AD-83D8-CB47ED9EE1F9}" destId="{89C282DE-D076-4D84-BEFF-EC92749E892C}" srcOrd="0" destOrd="3" presId="urn:microsoft.com/office/officeart/2005/8/layout/hList1"/>
    <dgm:cxn modelId="{5C047B44-9505-425C-85C6-DC9848B6DAD6}" type="presOf" srcId="{DEA1366F-770A-4D81-A10E-982B5A01CE07}" destId="{9B556DB8-AC16-49EA-B957-C2E8F8CDE362}" srcOrd="0" destOrd="0" presId="urn:microsoft.com/office/officeart/2005/8/layout/hList1"/>
    <dgm:cxn modelId="{18BBA466-C91A-4C4E-A1B6-8AF0A82A83FD}" srcId="{CE8D3A4A-F801-440D-BB7A-0CFFE5C904C3}" destId="{88217B14-DDB3-4DE7-B3A4-E067127922EB}" srcOrd="0" destOrd="0" parTransId="{64FD3518-6734-4D1E-BFF5-549E44980A6F}" sibTransId="{411D2D7F-0FCA-4DED-BC2A-22E434BC02EF}"/>
    <dgm:cxn modelId="{49A73247-3F13-4946-BE10-8456704E042E}" srcId="{9E21BE6D-3FB4-48D6-86C7-9CE7381B4DA4}" destId="{F42C24DD-FD02-44B4-8230-0B8DE3BDC0E9}" srcOrd="0" destOrd="0" parTransId="{F709898A-5DE4-4A5E-8623-0608A79CB758}" sibTransId="{94471056-6A3A-45CD-B684-76A163C4D432}"/>
    <dgm:cxn modelId="{E0A2B04C-85AA-4D00-825A-F1EF93069378}" srcId="{C50DF74B-EB37-44B7-AE41-48A3B3E0C39F}" destId="{ABEDCCE9-D02D-40DC-BA9D-6C8CDFCC0A8F}" srcOrd="0" destOrd="0" parTransId="{A7B7D456-5BFC-424E-84E3-A9BFC28E02C9}" sibTransId="{81D214FD-2DFD-41FD-9E57-B4135DA87E77}"/>
    <dgm:cxn modelId="{DB5C3075-2196-4D00-A206-96CBDF1A47A6}" srcId="{2BCFD3D1-54FB-436C-8F29-BB36F1ACD1E4}" destId="{9E21BE6D-3FB4-48D6-86C7-9CE7381B4DA4}" srcOrd="2" destOrd="0" parTransId="{A7349B32-01E4-493A-A6B2-9833F9C8F49A}" sibTransId="{D00E02B2-0A2E-470A-9DC6-B2A785B81F63}"/>
    <dgm:cxn modelId="{971640A8-2539-461E-97B3-385062D56C7F}" type="presOf" srcId="{9670CC7F-EDDB-48FD-988B-7CC2C57B1C60}" destId="{89C282DE-D076-4D84-BEFF-EC92749E892C}" srcOrd="0" destOrd="7" presId="urn:microsoft.com/office/officeart/2005/8/layout/hList1"/>
    <dgm:cxn modelId="{1AA6D2A9-91B1-475C-8D8A-99BC9061B04B}" srcId="{ABEDCCE9-D02D-40DC-BA9D-6C8CDFCC0A8F}" destId="{E3B47235-C594-4167-B1BA-3015DB8B7FD1}" srcOrd="0" destOrd="0" parTransId="{DEB2D406-1F9F-4825-9879-22005516AF96}" sibTransId="{0C2916FA-9E0A-427C-AB24-84597EF96F26}"/>
    <dgm:cxn modelId="{90844EAE-72FC-449C-8CC2-95000718C760}" srcId="{49CAECC7-6D31-4631-8477-390C812428BE}" destId="{DEA1366F-770A-4D81-A10E-982B5A01CE07}" srcOrd="1" destOrd="0" parTransId="{F04D7E6E-9828-48E0-8FBE-336DDFEE6356}" sibTransId="{58C04D38-9899-4E11-909D-ACC0B0204B73}"/>
    <dgm:cxn modelId="{10386AB6-E996-4EC2-A6E2-943056C404E6}" type="presOf" srcId="{C50DF74B-EB37-44B7-AE41-48A3B3E0C39F}" destId="{D9C92FFE-7BF8-4DAC-B0F6-B64957A95974}" srcOrd="0" destOrd="0" presId="urn:microsoft.com/office/officeart/2005/8/layout/hList1"/>
    <dgm:cxn modelId="{BD067EBA-AE31-4EAA-ACB9-C7304FFE1C25}" type="presOf" srcId="{E3B47235-C594-4167-B1BA-3015DB8B7FD1}" destId="{EE75DAC3-9C06-4AB0-832E-A262B61C36BC}" srcOrd="0" destOrd="1" presId="urn:microsoft.com/office/officeart/2005/8/layout/hList1"/>
    <dgm:cxn modelId="{A88DDDBE-B876-4638-A438-074B9C50ACD5}" type="presOf" srcId="{8A3F1F08-452E-4D6A-8CBE-09DB15F035A2}" destId="{404C5B37-AD21-4E25-8F4E-0FE5704E2A7A}" srcOrd="0" destOrd="1" presId="urn:microsoft.com/office/officeart/2005/8/layout/hList1"/>
    <dgm:cxn modelId="{CBF416BF-24B8-436E-93A8-870E610ACFE4}" type="presOf" srcId="{49CAECC7-6D31-4631-8477-390C812428BE}" destId="{94BB3E47-455D-4FC2-820D-7F6753E76AE5}" srcOrd="0" destOrd="0" presId="urn:microsoft.com/office/officeart/2005/8/layout/hList1"/>
    <dgm:cxn modelId="{15D82ABF-0A54-4C11-BACB-81CE86E03A89}" srcId="{1E14D65D-4DF3-4440-A36E-EB9C221C097C}" destId="{23F499C1-266D-47AD-83D8-CB47ED9EE1F9}" srcOrd="0" destOrd="0" parTransId="{A3B20366-E3E1-4744-8C0E-22CB1A3733B5}" sibTransId="{61F03A80-7923-4238-91FF-DDC836856A67}"/>
    <dgm:cxn modelId="{1EB2C9C5-8D28-485B-B4C8-2C7B2F0396B9}" type="presOf" srcId="{0D42CFE3-9613-4698-AD0D-D762EDFF6B66}" destId="{404C5B37-AD21-4E25-8F4E-0FE5704E2A7A}" srcOrd="0" destOrd="0" presId="urn:microsoft.com/office/officeart/2005/8/layout/hList1"/>
    <dgm:cxn modelId="{D84C1BC8-DD43-425E-B61D-1F344D0BC603}" srcId="{DEA1366F-770A-4D81-A10E-982B5A01CE07}" destId="{0D42CFE3-9613-4698-AD0D-D762EDFF6B66}" srcOrd="0" destOrd="0" parTransId="{141DB011-D932-4722-AA70-7214A1E4CF7F}" sibTransId="{54755B16-AC54-455D-AD50-77F800AD373E}"/>
    <dgm:cxn modelId="{D44304CF-B3C9-48D6-8EF5-586C533E255E}" srcId="{49CAECC7-6D31-4631-8477-390C812428BE}" destId="{C50DF74B-EB37-44B7-AE41-48A3B3E0C39F}" srcOrd="2" destOrd="0" parTransId="{DCE9EADC-714E-4B1D-8139-DE00582B3F51}" sibTransId="{E6D2E167-2823-4596-81DA-76A5181A3DA1}"/>
    <dgm:cxn modelId="{EA821BD2-1CBF-4A51-A04E-904F0ABE4ACF}" srcId="{2BCFD3D1-54FB-436C-8F29-BB36F1ACD1E4}" destId="{CE8D3A4A-F801-440D-BB7A-0CFFE5C904C3}" srcOrd="0" destOrd="0" parTransId="{9816A020-DC60-45ED-862A-2A4659653F8C}" sibTransId="{AEC9FA7F-3840-44D6-A85A-D15B06979F49}"/>
    <dgm:cxn modelId="{7B59FFD4-4B24-4739-A645-CA4DF79510A6}" type="presOf" srcId="{2BCFD3D1-54FB-436C-8F29-BB36F1ACD1E4}" destId="{D561A8F6-7429-4BB3-B813-21253BF528A8}" srcOrd="0" destOrd="0" presId="urn:microsoft.com/office/officeart/2005/8/layout/hList1"/>
    <dgm:cxn modelId="{FA1A27D8-2E92-4AB6-AAC9-006F7F9E10C9}" type="presOf" srcId="{ABEDCCE9-D02D-40DC-BA9D-6C8CDFCC0A8F}" destId="{EE75DAC3-9C06-4AB0-832E-A262B61C36BC}" srcOrd="0" destOrd="0" presId="urn:microsoft.com/office/officeart/2005/8/layout/hList1"/>
    <dgm:cxn modelId="{A8DE50E1-393E-4900-BEB4-F00010879D16}" type="presOf" srcId="{88217B14-DDB3-4DE7-B3A4-E067127922EB}" destId="{89C282DE-D076-4D84-BEFF-EC92749E892C}" srcOrd="0" destOrd="1" presId="urn:microsoft.com/office/officeart/2005/8/layout/hList1"/>
    <dgm:cxn modelId="{32F9F8E1-DF3B-4B3C-9AF5-E48ACA95DAE7}" type="presOf" srcId="{9E21BE6D-3FB4-48D6-86C7-9CE7381B4DA4}" destId="{89C282DE-D076-4D84-BEFF-EC92749E892C}" srcOrd="0" destOrd="4" presId="urn:microsoft.com/office/officeart/2005/8/layout/hList1"/>
    <dgm:cxn modelId="{6F2425EF-6DAE-4BDB-BF38-37B2A55708A1}" type="presOf" srcId="{1E14D65D-4DF3-4440-A36E-EB9C221C097C}" destId="{89C282DE-D076-4D84-BEFF-EC92749E892C}" srcOrd="0" destOrd="2" presId="urn:microsoft.com/office/officeart/2005/8/layout/hList1"/>
    <dgm:cxn modelId="{AF1DEBF4-1CC3-43BF-9221-3AFA05A9FC44}" srcId="{7368C385-C68C-42CF-823A-10D5B31B8DCA}" destId="{9670CC7F-EDDB-48FD-988B-7CC2C57B1C60}" srcOrd="0" destOrd="0" parTransId="{3557FCA1-D76B-4AFE-B605-CB3E0D245459}" sibTransId="{45909B44-8313-4482-B6B1-D590E5FDC975}"/>
    <dgm:cxn modelId="{E5A484F5-1544-4102-A2A5-4969D7AF604F}" type="presOf" srcId="{CE8D3A4A-F801-440D-BB7A-0CFFE5C904C3}" destId="{89C282DE-D076-4D84-BEFF-EC92749E892C}" srcOrd="0" destOrd="0" presId="urn:microsoft.com/office/officeart/2005/8/layout/hList1"/>
    <dgm:cxn modelId="{A3C0679A-0A76-44D9-9AF3-B4684B5108B5}" type="presParOf" srcId="{94BB3E47-455D-4FC2-820D-7F6753E76AE5}" destId="{528933F6-B56A-48E7-B5A8-AD23D3F1A75B}" srcOrd="0" destOrd="0" presId="urn:microsoft.com/office/officeart/2005/8/layout/hList1"/>
    <dgm:cxn modelId="{980E1A34-3842-4379-9A9B-F31C8FD8D1EB}" type="presParOf" srcId="{528933F6-B56A-48E7-B5A8-AD23D3F1A75B}" destId="{D561A8F6-7429-4BB3-B813-21253BF528A8}" srcOrd="0" destOrd="0" presId="urn:microsoft.com/office/officeart/2005/8/layout/hList1"/>
    <dgm:cxn modelId="{4039AEF9-5CE1-4153-9BFF-3712DEA907A8}" type="presParOf" srcId="{528933F6-B56A-48E7-B5A8-AD23D3F1A75B}" destId="{89C282DE-D076-4D84-BEFF-EC92749E892C}" srcOrd="1" destOrd="0" presId="urn:microsoft.com/office/officeart/2005/8/layout/hList1"/>
    <dgm:cxn modelId="{91975BD3-A949-4BD2-8DC0-4542866E86EB}" type="presParOf" srcId="{94BB3E47-455D-4FC2-820D-7F6753E76AE5}" destId="{3EC8E924-9444-49D8-BAE9-CEA8F209D7AF}" srcOrd="1" destOrd="0" presId="urn:microsoft.com/office/officeart/2005/8/layout/hList1"/>
    <dgm:cxn modelId="{4957F892-9CC0-4486-ACF0-88B8D06440B8}" type="presParOf" srcId="{94BB3E47-455D-4FC2-820D-7F6753E76AE5}" destId="{7EC8B0C3-8B75-4674-B346-9A45C806EA81}" srcOrd="2" destOrd="0" presId="urn:microsoft.com/office/officeart/2005/8/layout/hList1"/>
    <dgm:cxn modelId="{9FA0E9D3-3F51-411E-9CE3-78027C0C84DA}" type="presParOf" srcId="{7EC8B0C3-8B75-4674-B346-9A45C806EA81}" destId="{9B556DB8-AC16-49EA-B957-C2E8F8CDE362}" srcOrd="0" destOrd="0" presId="urn:microsoft.com/office/officeart/2005/8/layout/hList1"/>
    <dgm:cxn modelId="{C0769312-DDD7-4C0D-AF72-735869A07F21}" type="presParOf" srcId="{7EC8B0C3-8B75-4674-B346-9A45C806EA81}" destId="{404C5B37-AD21-4E25-8F4E-0FE5704E2A7A}" srcOrd="1" destOrd="0" presId="urn:microsoft.com/office/officeart/2005/8/layout/hList1"/>
    <dgm:cxn modelId="{21E1EB5C-3183-4781-996E-B45899CE55F1}" type="presParOf" srcId="{94BB3E47-455D-4FC2-820D-7F6753E76AE5}" destId="{96F3A9D2-3B2F-47AF-B12A-1D4DB8E0F063}" srcOrd="3" destOrd="0" presId="urn:microsoft.com/office/officeart/2005/8/layout/hList1"/>
    <dgm:cxn modelId="{F42AE172-A654-4B1B-A952-079D3B975A75}" type="presParOf" srcId="{94BB3E47-455D-4FC2-820D-7F6753E76AE5}" destId="{08EE79CE-FB6D-4576-9242-51CCA3C897DD}" srcOrd="4" destOrd="0" presId="urn:microsoft.com/office/officeart/2005/8/layout/hList1"/>
    <dgm:cxn modelId="{70478A59-B6B9-4DD0-BA67-C1FEFD89DC27}" type="presParOf" srcId="{08EE79CE-FB6D-4576-9242-51CCA3C897DD}" destId="{D9C92FFE-7BF8-4DAC-B0F6-B64957A95974}" srcOrd="0" destOrd="0" presId="urn:microsoft.com/office/officeart/2005/8/layout/hList1"/>
    <dgm:cxn modelId="{30C81386-1833-49FD-B17F-8490BFBDFE74}" type="presParOf" srcId="{08EE79CE-FB6D-4576-9242-51CCA3C897DD}" destId="{EE75DAC3-9C06-4AB0-832E-A262B61C36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1A8F6-7429-4BB3-B813-21253BF528A8}">
      <dsp:nvSpPr>
        <dsp:cNvPr id="0" name=""/>
        <dsp:cNvSpPr/>
      </dsp:nvSpPr>
      <dsp:spPr>
        <a:xfrm>
          <a:off x="3661" y="91259"/>
          <a:ext cx="3570049" cy="829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Weather	</a:t>
          </a:r>
        </a:p>
      </dsp:txBody>
      <dsp:txXfrm>
        <a:off x="3661" y="91259"/>
        <a:ext cx="3570049" cy="829879"/>
      </dsp:txXfrm>
    </dsp:sp>
    <dsp:sp modelId="{89C282DE-D076-4D84-BEFF-EC92749E892C}">
      <dsp:nvSpPr>
        <dsp:cNvPr id="0" name=""/>
        <dsp:cNvSpPr/>
      </dsp:nvSpPr>
      <dsp:spPr>
        <a:xfrm>
          <a:off x="3661" y="921138"/>
          <a:ext cx="3570049" cy="45457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Home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Weather Vs. Avg total score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Away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Weather vs. Avg total score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Home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Weather vs. Avg wins for same weather fact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Away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Weather vs. Avg wins for same weather fact</a:t>
          </a:r>
        </a:p>
      </dsp:txBody>
      <dsp:txXfrm>
        <a:off x="3661" y="921138"/>
        <a:ext cx="3570049" cy="4545719"/>
      </dsp:txXfrm>
    </dsp:sp>
    <dsp:sp modelId="{9B556DB8-AC16-49EA-B957-C2E8F8CDE362}">
      <dsp:nvSpPr>
        <dsp:cNvPr id="0" name=""/>
        <dsp:cNvSpPr/>
      </dsp:nvSpPr>
      <dsp:spPr>
        <a:xfrm>
          <a:off x="4073517" y="91259"/>
          <a:ext cx="3570049" cy="82987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Audience Attendance</a:t>
          </a:r>
        </a:p>
      </dsp:txBody>
      <dsp:txXfrm>
        <a:off x="4073517" y="91259"/>
        <a:ext cx="3570049" cy="829879"/>
      </dsp:txXfrm>
    </dsp:sp>
    <dsp:sp modelId="{404C5B37-AD21-4E25-8F4E-0FE5704E2A7A}">
      <dsp:nvSpPr>
        <dsp:cNvPr id="0" name=""/>
        <dsp:cNvSpPr/>
      </dsp:nvSpPr>
      <dsp:spPr>
        <a:xfrm>
          <a:off x="4073517" y="921138"/>
          <a:ext cx="3570049" cy="4545719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Home Attendance vs. Away Attendance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Home avg. score vs. Away avg. score</a:t>
          </a:r>
        </a:p>
      </dsp:txBody>
      <dsp:txXfrm>
        <a:off x="4073517" y="921138"/>
        <a:ext cx="3570049" cy="4545719"/>
      </dsp:txXfrm>
    </dsp:sp>
    <dsp:sp modelId="{D9C92FFE-7BF8-4DAC-B0F6-B64957A95974}">
      <dsp:nvSpPr>
        <dsp:cNvPr id="0" name=""/>
        <dsp:cNvSpPr/>
      </dsp:nvSpPr>
      <dsp:spPr>
        <a:xfrm>
          <a:off x="8143374" y="91259"/>
          <a:ext cx="3570049" cy="82987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Game Performance since COVID19</a:t>
          </a:r>
        </a:p>
      </dsp:txBody>
      <dsp:txXfrm>
        <a:off x="8143374" y="91259"/>
        <a:ext cx="3570049" cy="829879"/>
      </dsp:txXfrm>
    </dsp:sp>
    <dsp:sp modelId="{EE75DAC3-9C06-4AB0-832E-A262B61C36BC}">
      <dsp:nvSpPr>
        <dsp:cNvPr id="0" name=""/>
        <dsp:cNvSpPr/>
      </dsp:nvSpPr>
      <dsp:spPr>
        <a:xfrm>
          <a:off x="8143374" y="921138"/>
          <a:ext cx="3570049" cy="454571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Home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Avg score before vs. Avg score after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Away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Avg score before vs. Avg score after</a:t>
          </a:r>
        </a:p>
      </dsp:txBody>
      <dsp:txXfrm>
        <a:off x="8143374" y="921138"/>
        <a:ext cx="3570049" cy="4545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C9D38-A583-4986-A690-9794D1F681A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41E2A-084E-4C3D-B266-811F213E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Motivates the topic </a:t>
            </a:r>
          </a:p>
          <a:p>
            <a:endParaRPr lang="en-US" dirty="0"/>
          </a:p>
          <a:p>
            <a:r>
              <a:rPr lang="en-US" dirty="0"/>
              <a:t>Total 1300 matches?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3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and how did we get the data</a:t>
            </a:r>
          </a:p>
          <a:p>
            <a:r>
              <a:rPr lang="en-US" dirty="0"/>
              <a:t>What was found and what was assumed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Attendance data analysis</a:t>
            </a:r>
          </a:p>
          <a:p>
            <a:r>
              <a:rPr lang="en-US" dirty="0"/>
              <a:t>Limitation of the data</a:t>
            </a:r>
          </a:p>
          <a:p>
            <a:r>
              <a:rPr lang="en-US" dirty="0"/>
              <a:t>Bottom line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and how did we get the data</a:t>
            </a:r>
          </a:p>
          <a:p>
            <a:r>
              <a:rPr lang="en-US" dirty="0"/>
              <a:t>What was found and what was assumed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Attendance data analysis</a:t>
            </a:r>
          </a:p>
          <a:p>
            <a:r>
              <a:rPr lang="en-US" dirty="0"/>
              <a:t>Limitation of the data</a:t>
            </a:r>
          </a:p>
          <a:p>
            <a:r>
              <a:rPr lang="en-US" dirty="0"/>
              <a:t>Bottom line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9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and how did we get the data</a:t>
            </a:r>
          </a:p>
          <a:p>
            <a:r>
              <a:rPr lang="en-US" dirty="0"/>
              <a:t>What was found and what was assumed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Attendance data analysis</a:t>
            </a:r>
          </a:p>
          <a:p>
            <a:r>
              <a:rPr lang="en-US" dirty="0"/>
              <a:t>Limitation of the data</a:t>
            </a:r>
          </a:p>
          <a:p>
            <a:r>
              <a:rPr lang="en-US" dirty="0"/>
              <a:t>Bottom line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and how did we get the data</a:t>
            </a:r>
          </a:p>
          <a:p>
            <a:r>
              <a:rPr lang="en-US" dirty="0"/>
              <a:t>What was found and what was assumed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Attendance data analysis</a:t>
            </a:r>
          </a:p>
          <a:p>
            <a:r>
              <a:rPr lang="en-US" dirty="0"/>
              <a:t>Limitation of the data</a:t>
            </a:r>
          </a:p>
          <a:p>
            <a:r>
              <a:rPr lang="en-US" dirty="0"/>
              <a:t>Bottom line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18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and how did we get the data</a:t>
            </a:r>
          </a:p>
          <a:p>
            <a:r>
              <a:rPr lang="en-US" dirty="0"/>
              <a:t>What was found and what was assumed</a:t>
            </a:r>
          </a:p>
          <a:p>
            <a:endParaRPr lang="en-US" dirty="0"/>
          </a:p>
          <a:p>
            <a:r>
              <a:rPr lang="en-US" dirty="0"/>
              <a:t>All of the tams before and after COVID charts</a:t>
            </a:r>
          </a:p>
          <a:p>
            <a:endParaRPr lang="en-US" dirty="0"/>
          </a:p>
          <a:p>
            <a:r>
              <a:rPr lang="en-US" dirty="0"/>
              <a:t>What  statistically significant test should we run.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1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all leagues does not show the significant variance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data came from</a:t>
            </a:r>
          </a:p>
          <a:p>
            <a:r>
              <a:rPr lang="en-US" dirty="0"/>
              <a:t>Limitation of the data that we saw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and were we got the data (Attendance, weather)</a:t>
            </a:r>
          </a:p>
          <a:p>
            <a:r>
              <a:rPr lang="en-US" dirty="0"/>
              <a:t>Total matches, matches before and after COVID, average weather temperatures</a:t>
            </a:r>
          </a:p>
          <a:p>
            <a:r>
              <a:rPr lang="en-US" dirty="0"/>
              <a:t>Limitation to combine the limitation to summarize the data. </a:t>
            </a:r>
          </a:p>
          <a:p>
            <a:r>
              <a:rPr lang="en-US" dirty="0"/>
              <a:t>Limitation, how did we over come the limitation </a:t>
            </a:r>
          </a:p>
          <a:p>
            <a:endParaRPr lang="en-US" dirty="0"/>
          </a:p>
          <a:p>
            <a:r>
              <a:rPr lang="en-US" dirty="0"/>
              <a:t>What we did to answer the question</a:t>
            </a:r>
          </a:p>
          <a:p>
            <a:r>
              <a:rPr lang="en-US" dirty="0"/>
              <a:t>General 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and how did we get the data</a:t>
            </a:r>
          </a:p>
          <a:p>
            <a:r>
              <a:rPr lang="en-US" dirty="0"/>
              <a:t>What was found and what was assumed</a:t>
            </a:r>
          </a:p>
          <a:p>
            <a:endParaRPr lang="en-US" dirty="0"/>
          </a:p>
          <a:p>
            <a:r>
              <a:rPr lang="en-US" dirty="0"/>
              <a:t>Chart1:</a:t>
            </a:r>
          </a:p>
          <a:p>
            <a:r>
              <a:rPr lang="en-US" dirty="0"/>
              <a:t>Avg Temp to Home Game scores</a:t>
            </a:r>
          </a:p>
          <a:p>
            <a:endParaRPr lang="en-US" dirty="0"/>
          </a:p>
          <a:p>
            <a:r>
              <a:rPr lang="en-US" dirty="0"/>
              <a:t>Char2:</a:t>
            </a:r>
          </a:p>
          <a:p>
            <a:r>
              <a:rPr lang="en-US" dirty="0"/>
              <a:t>Avg. Temp to Away Game scores</a:t>
            </a:r>
          </a:p>
          <a:p>
            <a:endParaRPr lang="en-US" dirty="0"/>
          </a:p>
          <a:p>
            <a:r>
              <a:rPr lang="en-US" dirty="0"/>
              <a:t>Create bins look at the score range vs temp</a:t>
            </a:r>
          </a:p>
          <a:p>
            <a:r>
              <a:rPr lang="en-US" dirty="0"/>
              <a:t>40 to 50 , 60 to 70  (Compute average of those score)</a:t>
            </a:r>
          </a:p>
          <a:p>
            <a:r>
              <a:rPr lang="en-US" dirty="0"/>
              <a:t>Group by temp. mean()</a:t>
            </a:r>
          </a:p>
          <a:p>
            <a:endParaRPr lang="en-US" dirty="0"/>
          </a:p>
          <a:p>
            <a:r>
              <a:rPr lang="en-US" dirty="0"/>
              <a:t>Weather vs average total 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0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and how did we get the data</a:t>
            </a:r>
          </a:p>
          <a:p>
            <a:r>
              <a:rPr lang="en-US" dirty="0"/>
              <a:t>What was found and what was assumed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Attendance data analysis</a:t>
            </a:r>
          </a:p>
          <a:p>
            <a:r>
              <a:rPr lang="en-US" dirty="0"/>
              <a:t>Limitation of the data</a:t>
            </a:r>
          </a:p>
          <a:p>
            <a:r>
              <a:rPr lang="en-US" dirty="0"/>
              <a:t>Bottom line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and how did we get the data</a:t>
            </a:r>
          </a:p>
          <a:p>
            <a:r>
              <a:rPr lang="en-US" dirty="0"/>
              <a:t>What was found and what was assumed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Attendance data analysis</a:t>
            </a:r>
          </a:p>
          <a:p>
            <a:r>
              <a:rPr lang="en-US" dirty="0"/>
              <a:t>Limitation of the data</a:t>
            </a:r>
          </a:p>
          <a:p>
            <a:r>
              <a:rPr lang="en-US" dirty="0"/>
              <a:t>Bottom line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and how did we get the data</a:t>
            </a:r>
          </a:p>
          <a:p>
            <a:r>
              <a:rPr lang="en-US" dirty="0"/>
              <a:t>What was found and what was assumed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Attendance data analysis</a:t>
            </a:r>
          </a:p>
          <a:p>
            <a:r>
              <a:rPr lang="en-US" dirty="0"/>
              <a:t>Limitation of the data</a:t>
            </a:r>
          </a:p>
          <a:p>
            <a:r>
              <a:rPr lang="en-US" dirty="0"/>
              <a:t>Bottom line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and how did we get the data</a:t>
            </a:r>
          </a:p>
          <a:p>
            <a:r>
              <a:rPr lang="en-US" dirty="0"/>
              <a:t>What was found and what was assumed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Attendance data analysis</a:t>
            </a:r>
          </a:p>
          <a:p>
            <a:r>
              <a:rPr lang="en-US" dirty="0"/>
              <a:t>Limitation of the data</a:t>
            </a:r>
          </a:p>
          <a:p>
            <a:r>
              <a:rPr lang="en-US" dirty="0"/>
              <a:t>Bottom line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41E2A-084E-4C3D-B266-811F213E4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E1C6-10CD-4EA8-A6EE-816F1834D21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6288021" y="1700808"/>
            <a:ext cx="4418112" cy="24482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32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E1C6-10CD-4EA8-A6EE-816F1834D21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E1C6-10CD-4EA8-A6EE-816F1834D21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390E1C6-10CD-4EA8-A6EE-816F1834D21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7382" y="1124744"/>
            <a:ext cx="11203367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79509" y="111812"/>
            <a:ext cx="1021492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97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500835"/>
            <a:ext cx="2844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5390E1C6-10CD-4EA8-A6EE-816F1834D21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500835"/>
            <a:ext cx="3860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500835"/>
            <a:ext cx="2844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27382" y="1124744"/>
            <a:ext cx="11203367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679509" y="111812"/>
            <a:ext cx="1021492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93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E1C6-10CD-4EA8-A6EE-816F1834D21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367159" y="2060848"/>
            <a:ext cx="4223053" cy="223224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6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28B7-E3EF-4404-AC4A-A3DEB34D5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7580-D8B8-4CCA-B7C6-BDDA61FA3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3AFBA-B528-44F5-9A70-71A5556F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E1C6-10CD-4EA8-A6EE-816F1834D21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889BB-5813-454E-BFD2-06338623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D3C6-FFD5-46BE-A73C-1565C310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E1C6-10CD-4EA8-A6EE-816F1834D21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1182168" y="3220428"/>
            <a:ext cx="7002336" cy="189084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799" kern="1200" baseline="0" dirty="0">
                <a:solidFill>
                  <a:srgbClr val="1F9C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1182167" y="5012809"/>
            <a:ext cx="4265677" cy="54946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43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7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E1C6-10CD-4EA8-A6EE-816F1834D21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7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7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E71058-5CFB-4002-8D41-4BB42A2F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15" y="2312876"/>
            <a:ext cx="4494212" cy="2232248"/>
          </a:xfrm>
        </p:spPr>
        <p:txBody>
          <a:bodyPr/>
          <a:lstStyle/>
          <a:p>
            <a:r>
              <a:rPr lang="en-US" sz="4400" dirty="0"/>
              <a:t>Soccer Home Field Advantage</a:t>
            </a:r>
            <a:br>
              <a:rPr lang="en-US" sz="4400" dirty="0"/>
            </a:br>
            <a:r>
              <a:rPr lang="en-US" sz="2800" dirty="0"/>
              <a:t>by Team 7 </a:t>
            </a:r>
          </a:p>
        </p:txBody>
      </p:sp>
    </p:spTree>
    <p:extLst>
      <p:ext uri="{BB962C8B-B14F-4D97-AF65-F5344CB8AC3E}">
        <p14:creationId xmlns:p14="http://schemas.microsoft.com/office/powerpoint/2010/main" val="354505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18F68-45F3-41CE-BB27-8AE39160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Scores &amp; Attendances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C8AB6-F3E4-4AA4-92DD-461796F63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3" y="1062037"/>
            <a:ext cx="10711389" cy="495214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714FAAE-0850-4DAC-AF03-3E2520C9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3" y="6015347"/>
            <a:ext cx="453970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BUN teams until 2020-06-27 is 306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BUN teams after COVID-19 is 82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F9354-A45E-43FC-8BA5-F32253C71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3" y="260768"/>
            <a:ext cx="625487" cy="51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18F68-45F3-41CE-BB27-8AE39160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Scores &amp; Attendances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46C64-7C8F-4247-98F2-95E6CF75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21" y="989353"/>
            <a:ext cx="10182225" cy="48101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FF58BE-6045-416D-99BA-346747D0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730" y="5799478"/>
            <a:ext cx="453970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LIG teams until 2020-07-13 is 360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LIG teams after COVID-19 is 90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5AB9A-18E7-479F-BD1B-97A5686BE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06" y="364980"/>
            <a:ext cx="893972" cy="3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6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18F68-45F3-41CE-BB27-8AE39160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Scores &amp; Attendances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5AF59-7102-4289-A2A2-398A3236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83" y="940250"/>
            <a:ext cx="11350517" cy="526077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1C412DA-76F9-4915-8D2A-24CB00271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33649"/>
            <a:ext cx="453970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SER teams until 2020-07-13 is 320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SER teams after COVID-19 is 64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986C3D-E7A0-416D-B80A-3C772026D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75" y="152577"/>
            <a:ext cx="439783" cy="7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5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304123-BDD3-4263-A4B3-5A5DE23B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89" y="5424652"/>
            <a:ext cx="11203367" cy="11611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C1A3A-9E46-4A86-B1A7-608672F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&amp; Top Score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FB293-C426-4F27-942F-94FD3B33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9" y="1044465"/>
            <a:ext cx="5800725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B6FF6-2E55-4977-AF0E-B00C4B982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36" y="2012307"/>
            <a:ext cx="5895975" cy="3190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DC3BF-703C-42AD-A53E-1AD2123A3F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46" b="10106"/>
          <a:stretch/>
        </p:blipFill>
        <p:spPr>
          <a:xfrm>
            <a:off x="9699058" y="333513"/>
            <a:ext cx="813433" cy="34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19A0B-5466-4BEF-95D9-4BE949EE0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374" y="250380"/>
            <a:ext cx="625487" cy="512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EABE27-8301-49BC-9529-78183F61A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9688" y="363367"/>
            <a:ext cx="893972" cy="3165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B1A776-3880-4D60-AFDD-062CFE9B60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9394" y="193333"/>
            <a:ext cx="439783" cy="7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5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1D342-2037-410F-B811-342642AAB6A8}"/>
              </a:ext>
            </a:extLst>
          </p:cNvPr>
          <p:cNvSpPr txBox="1">
            <a:spLocks/>
          </p:cNvSpPr>
          <p:nvPr/>
        </p:nvSpPr>
        <p:spPr>
          <a:xfrm>
            <a:off x="7946572" y="2318203"/>
            <a:ext cx="3200400" cy="124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kern="12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sz="3200" dirty="0"/>
              <a:t>Game Before/After COVID</a:t>
            </a:r>
          </a:p>
        </p:txBody>
      </p:sp>
    </p:spTree>
    <p:extLst>
      <p:ext uri="{BB962C8B-B14F-4D97-AF65-F5344CB8AC3E}">
        <p14:creationId xmlns:p14="http://schemas.microsoft.com/office/powerpoint/2010/main" val="405946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4E4840-A856-4AE3-AB11-63695097F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6" b="10106"/>
          <a:stretch/>
        </p:blipFill>
        <p:spPr>
          <a:xfrm>
            <a:off x="536356" y="341518"/>
            <a:ext cx="813433" cy="3464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86F414-4130-47B8-B2C9-0077A728F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38411"/>
            <a:ext cx="453970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EPL teams until 2020-07-13 is 351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EPL teams after COVID-19 is 62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02F03-9863-4E63-9DD9-991205B6D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4" y="1359941"/>
            <a:ext cx="3219450" cy="248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6FBE7-3CD7-4D17-A025-929A9EE2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081" y="1363671"/>
            <a:ext cx="3635629" cy="2482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1846CA-BE2D-4F14-8345-26123CE09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701" y="4031563"/>
            <a:ext cx="3914775" cy="2714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C8C041-96AF-484E-9D6A-9BB92DEF671E}"/>
              </a:ext>
            </a:extLst>
          </p:cNvPr>
          <p:cNvSpPr txBox="1"/>
          <p:nvPr/>
        </p:nvSpPr>
        <p:spPr>
          <a:xfrm>
            <a:off x="781038" y="1053242"/>
            <a:ext cx="179694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Games Before COVID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3D989C9-C712-445D-9A38-64CAC111F688}"/>
              </a:ext>
            </a:extLst>
          </p:cNvPr>
          <p:cNvSpPr txBox="1">
            <a:spLocks/>
          </p:cNvSpPr>
          <p:nvPr/>
        </p:nvSpPr>
        <p:spPr>
          <a:xfrm>
            <a:off x="1679509" y="111812"/>
            <a:ext cx="1021492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dirty="0"/>
              <a:t>Game Before COVID Vs. Game After COVID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F228C4-9ECA-4E2C-8C70-CDF891374F65}"/>
              </a:ext>
            </a:extLst>
          </p:cNvPr>
          <p:cNvSpPr txBox="1"/>
          <p:nvPr/>
        </p:nvSpPr>
        <p:spPr>
          <a:xfrm>
            <a:off x="5092424" y="1065960"/>
            <a:ext cx="179694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Games After COVID</a:t>
            </a:r>
          </a:p>
        </p:txBody>
      </p:sp>
    </p:spTree>
    <p:extLst>
      <p:ext uri="{BB962C8B-B14F-4D97-AF65-F5344CB8AC3E}">
        <p14:creationId xmlns:p14="http://schemas.microsoft.com/office/powerpoint/2010/main" val="80399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C8C041-96AF-484E-9D6A-9BB92DEF671E}"/>
              </a:ext>
            </a:extLst>
          </p:cNvPr>
          <p:cNvSpPr txBox="1"/>
          <p:nvPr/>
        </p:nvSpPr>
        <p:spPr>
          <a:xfrm>
            <a:off x="781038" y="1053242"/>
            <a:ext cx="179694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Games Before COVID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3D989C9-C712-445D-9A38-64CAC111F688}"/>
              </a:ext>
            </a:extLst>
          </p:cNvPr>
          <p:cNvSpPr txBox="1">
            <a:spLocks/>
          </p:cNvSpPr>
          <p:nvPr/>
        </p:nvSpPr>
        <p:spPr>
          <a:xfrm>
            <a:off x="1679509" y="111812"/>
            <a:ext cx="1021492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dirty="0"/>
              <a:t>Game Before COVID Vs. Game After COVID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F228C4-9ECA-4E2C-8C70-CDF891374F65}"/>
              </a:ext>
            </a:extLst>
          </p:cNvPr>
          <p:cNvSpPr txBox="1"/>
          <p:nvPr/>
        </p:nvSpPr>
        <p:spPr>
          <a:xfrm>
            <a:off x="5092424" y="1065960"/>
            <a:ext cx="179694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Games After COVID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A4F60-E982-46EA-8F57-149BF8DEC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3" y="260768"/>
            <a:ext cx="625487" cy="512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6B6E1D-BC08-4538-87BE-9FB1D3522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45" y="1301840"/>
            <a:ext cx="3057525" cy="2371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25580C-4C65-44AA-8585-FAEDEDA2B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169" y="1373737"/>
            <a:ext cx="3219450" cy="2324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0A2915-B3F5-4971-AB19-533FA5840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162" y="3857136"/>
            <a:ext cx="3724275" cy="2581275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CB0ACD36-F6B1-4EBA-824E-A43FD20B7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38411"/>
            <a:ext cx="453970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BUN teams until 2020-06-27 is 306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BUN teams after COVID-19 is 82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C8C041-96AF-484E-9D6A-9BB92DEF671E}"/>
              </a:ext>
            </a:extLst>
          </p:cNvPr>
          <p:cNvSpPr txBox="1"/>
          <p:nvPr/>
        </p:nvSpPr>
        <p:spPr>
          <a:xfrm>
            <a:off x="781038" y="1053242"/>
            <a:ext cx="179694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Games Before COVID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3D989C9-C712-445D-9A38-64CAC111F688}"/>
              </a:ext>
            </a:extLst>
          </p:cNvPr>
          <p:cNvSpPr txBox="1">
            <a:spLocks/>
          </p:cNvSpPr>
          <p:nvPr/>
        </p:nvSpPr>
        <p:spPr>
          <a:xfrm>
            <a:off x="1679509" y="111812"/>
            <a:ext cx="1021492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dirty="0"/>
              <a:t>Game Before COVID Vs. Game After COVID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F228C4-9ECA-4E2C-8C70-CDF891374F65}"/>
              </a:ext>
            </a:extLst>
          </p:cNvPr>
          <p:cNvSpPr txBox="1"/>
          <p:nvPr/>
        </p:nvSpPr>
        <p:spPr>
          <a:xfrm>
            <a:off x="5092424" y="1065960"/>
            <a:ext cx="179694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Games After COVID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3F1F9-3BD9-4435-83CE-4D47DE286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6" y="364980"/>
            <a:ext cx="893972" cy="316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73FB79-6A74-468F-8319-0D0A70D8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38" y="1373737"/>
            <a:ext cx="2895600" cy="232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3B6B5-6A5E-4BA6-8FA6-5F9C930F6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794" y="1373737"/>
            <a:ext cx="3124200" cy="236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F47D36-88CF-46F3-939E-9ABCE9E88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537" y="3838086"/>
            <a:ext cx="3771900" cy="26003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F26AD42-CF69-4F8C-BB36-65D56B742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38411"/>
            <a:ext cx="453970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LIG teams until 2020-07-13 is 360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LIG teams after COVID-19 is 90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1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C8C041-96AF-484E-9D6A-9BB92DEF671E}"/>
              </a:ext>
            </a:extLst>
          </p:cNvPr>
          <p:cNvSpPr txBox="1"/>
          <p:nvPr/>
        </p:nvSpPr>
        <p:spPr>
          <a:xfrm>
            <a:off x="781038" y="1053242"/>
            <a:ext cx="179694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Games Before COVID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3D989C9-C712-445D-9A38-64CAC111F688}"/>
              </a:ext>
            </a:extLst>
          </p:cNvPr>
          <p:cNvSpPr txBox="1">
            <a:spLocks/>
          </p:cNvSpPr>
          <p:nvPr/>
        </p:nvSpPr>
        <p:spPr>
          <a:xfrm>
            <a:off x="1679509" y="111812"/>
            <a:ext cx="1021492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dirty="0"/>
              <a:t>Game Before COVID Vs. Game After COVID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F228C4-9ECA-4E2C-8C70-CDF891374F65}"/>
              </a:ext>
            </a:extLst>
          </p:cNvPr>
          <p:cNvSpPr txBox="1"/>
          <p:nvPr/>
        </p:nvSpPr>
        <p:spPr>
          <a:xfrm>
            <a:off x="5092424" y="1065960"/>
            <a:ext cx="179694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Games After COVID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24491-8DC9-47AC-8C1A-9C27F48AE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5" y="152577"/>
            <a:ext cx="439783" cy="723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B7A6E1-08C4-48B6-AD84-F85756159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72" y="1373737"/>
            <a:ext cx="2895600" cy="2371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C63908-B8E6-4DE1-921D-0A4DC5F37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131" y="1397549"/>
            <a:ext cx="3057525" cy="2324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A74F5D-1063-499C-A008-82140BF65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587" y="4144374"/>
            <a:ext cx="3752850" cy="2447925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B3EBB7E3-509A-42C0-B406-0E7CF049B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33649"/>
            <a:ext cx="453970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SER teams until 2020-07-13 is 320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SER teams after COVID-19 is 64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5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304123-BDD3-4263-A4B3-5A5DE23B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89" y="5686097"/>
            <a:ext cx="11203367" cy="8997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C1A3A-9E46-4A86-B1A7-608672F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leagues games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9DC3BF-703C-42AD-A53E-1AD2123A3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6" b="10106"/>
          <a:stretch/>
        </p:blipFill>
        <p:spPr>
          <a:xfrm>
            <a:off x="9699058" y="333513"/>
            <a:ext cx="813433" cy="34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19A0B-5466-4BEF-95D9-4BE949EE0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374" y="250380"/>
            <a:ext cx="625487" cy="512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EABE27-8301-49BC-9529-78183F61A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9688" y="363367"/>
            <a:ext cx="893972" cy="3165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B1A776-3880-4D60-AFDD-062CFE9B6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394" y="193333"/>
            <a:ext cx="439783" cy="723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995037-6842-4E87-98A1-BB6D7245B0F5}"/>
              </a:ext>
            </a:extLst>
          </p:cNvPr>
          <p:cNvSpPr txBox="1"/>
          <p:nvPr/>
        </p:nvSpPr>
        <p:spPr>
          <a:xfrm>
            <a:off x="781038" y="1053242"/>
            <a:ext cx="179694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Games Before COVID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06734-4DB8-4A2F-BF57-FA93B1A8221B}"/>
              </a:ext>
            </a:extLst>
          </p:cNvPr>
          <p:cNvSpPr txBox="1"/>
          <p:nvPr/>
        </p:nvSpPr>
        <p:spPr>
          <a:xfrm>
            <a:off x="5092424" y="1065960"/>
            <a:ext cx="179694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Games After COVID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C8529C-7C69-42CB-9D87-70CC448D5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233" y="1397549"/>
            <a:ext cx="2876550" cy="2343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1406FA-EB20-4DFB-A332-D4947F9FE7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4981" y="1373737"/>
            <a:ext cx="31718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B98374-F20D-4AE2-9C70-72957BE269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2037" y="3740699"/>
            <a:ext cx="3962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2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A0339-7028-4850-8C50-157B8A19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988157"/>
            <a:ext cx="11974286" cy="4881686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Soccer leagues are the most popular leagues in most of  European 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generated by these leagues on yearly bases provides insights into each leagues performance and popularly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many questions we can ask to get valuable insight.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Today we are going to attempt to answer a question that you have wondered many time but even used it vaguely yourself during conversation.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AA85E2-F2C7-4BFA-ABDE-7C3735D1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World of Soccer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5F39DD-29E6-408E-BB41-C934149684D4}"/>
              </a:ext>
            </a:extLst>
          </p:cNvPr>
          <p:cNvSpPr/>
          <p:nvPr/>
        </p:nvSpPr>
        <p:spPr>
          <a:xfrm>
            <a:off x="1258066" y="6227590"/>
            <a:ext cx="9675868" cy="511125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Ins="9144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Does homefield advantage really exist? 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6C3C0-D7EB-49EE-A9E1-8636D75C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30" y="4180852"/>
            <a:ext cx="3444123" cy="1219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013C8-8A5A-4DDA-89FD-0E351F28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124" y="3185237"/>
            <a:ext cx="1384448" cy="2276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74967-C47C-4BA8-B84E-5C036CE37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478" y="2967825"/>
            <a:ext cx="2634255" cy="2159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D22C0C-2A51-46EA-8D6F-29DEF8FE01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46" b="10106"/>
          <a:stretch/>
        </p:blipFill>
        <p:spPr>
          <a:xfrm>
            <a:off x="2538740" y="2439714"/>
            <a:ext cx="3395674" cy="14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1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6641D-F423-41A2-92A5-AFE8A997B7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241393" y="2187575"/>
            <a:ext cx="2437493" cy="124142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0855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799FFA-AE11-4D19-B066-6AE61066F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4360" y="1930219"/>
            <a:ext cx="3125184" cy="2232248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76787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DD1C54-684A-4C5F-B129-BAE19D83B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731" y="4081886"/>
            <a:ext cx="4954807" cy="266430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1C0CFE2-F7DD-470A-8844-72FA8DE1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for all matches of match total scores and attendances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B5308-BF4D-4D8A-B7D8-7C64A8171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1" y="908720"/>
            <a:ext cx="4989924" cy="2664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AE9B9-3130-4138-AC81-2A8A26666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866" y="908720"/>
            <a:ext cx="4949572" cy="27506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DD173A-75AD-4DF9-9C91-1166733F4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632" y="4026731"/>
            <a:ext cx="4949572" cy="27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5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26F4-FBC5-45D9-9AA0-1A1A408B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3EADD-F87C-496C-97CE-B94B38DF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7A1C1-CDFD-4C60-905C-C8697147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738312"/>
            <a:ext cx="59817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65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C8DB7D-CCF8-417A-A51D-7749482E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 data analysis</a:t>
            </a:r>
          </a:p>
          <a:p>
            <a:r>
              <a:rPr lang="en-US" dirty="0"/>
              <a:t>Limitation of the data</a:t>
            </a:r>
          </a:p>
          <a:p>
            <a:r>
              <a:rPr lang="en-US" dirty="0"/>
              <a:t>Bottom line information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7C98E6-D4C4-4DCF-AF87-B71A2015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Before COVID Vs. Game After COVID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C758CD-E96E-4128-B7BE-C1BF88523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71" y="3802084"/>
            <a:ext cx="3009291" cy="20061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0EED531-8FBA-4088-B5D2-F0C1FD514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526" y="3802084"/>
            <a:ext cx="2995648" cy="19970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79EDCF-65C8-4372-BA25-71281B56F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" y="2661320"/>
            <a:ext cx="3009291" cy="20061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1C7A6-D7DD-432F-BFA2-5FB625406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38" y="1255664"/>
            <a:ext cx="2978724" cy="198581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B826656-F57C-4EB1-BC48-B64DC1524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86" y="1215876"/>
            <a:ext cx="3098088" cy="20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71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F97424-F23E-4A66-86E4-BB972B78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43798-89B3-411E-A375-130E4C3AA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2" y="2519382"/>
            <a:ext cx="3633450" cy="24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19048-ABB0-4F36-82B1-8EC9D53BD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11" y="4338213"/>
            <a:ext cx="3135428" cy="209028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96BDAD-6448-4905-A034-3E4B5632F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11" y="1862107"/>
            <a:ext cx="3135428" cy="2090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0CB708-1411-476A-9FBC-889E38782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59" y="1722474"/>
            <a:ext cx="3135429" cy="209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90A660-F29B-49E4-B996-6839AA8B4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59" y="4338212"/>
            <a:ext cx="3135428" cy="20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5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F8A5D-892A-4421-B9BA-551FBB04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Journey to The Facts and Analysis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0DED6DF-666D-4C49-8FBC-378650EDA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125808"/>
              </p:ext>
            </p:extLst>
          </p:nvPr>
        </p:nvGraphicFramePr>
        <p:xfrm>
          <a:off x="366057" y="896470"/>
          <a:ext cx="11717085" cy="555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079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072181-EC8F-4FDA-B7D0-209A71F5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83514E-5C06-433A-BE7E-D43B01EF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data </a:t>
            </a:r>
          </a:p>
        </p:txBody>
      </p:sp>
    </p:spTree>
    <p:extLst>
      <p:ext uri="{BB962C8B-B14F-4D97-AF65-F5344CB8AC3E}">
        <p14:creationId xmlns:p14="http://schemas.microsoft.com/office/powerpoint/2010/main" val="226842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1D342-2037-410F-B811-342642AAB6A8}"/>
              </a:ext>
            </a:extLst>
          </p:cNvPr>
          <p:cNvSpPr txBox="1">
            <a:spLocks/>
          </p:cNvSpPr>
          <p:nvPr/>
        </p:nvSpPr>
        <p:spPr>
          <a:xfrm>
            <a:off x="7946572" y="2318203"/>
            <a:ext cx="3200400" cy="124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kern="12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sz="3200" dirty="0"/>
              <a:t>Weather Impact on Games</a:t>
            </a:r>
          </a:p>
        </p:txBody>
      </p:sp>
    </p:spTree>
    <p:extLst>
      <p:ext uri="{BB962C8B-B14F-4D97-AF65-F5344CB8AC3E}">
        <p14:creationId xmlns:p14="http://schemas.microsoft.com/office/powerpoint/2010/main" val="396387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0AD8D9-695E-4D58-8FF8-7D67A395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Weather analysis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Limitation of the data</a:t>
            </a:r>
          </a:p>
          <a:p>
            <a:r>
              <a:rPr lang="en-US" dirty="0"/>
              <a:t>Bottom line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18F68-45F3-41CE-BB27-8AE39160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Vs. Weather (Home &amp; Away Game)</a:t>
            </a:r>
          </a:p>
        </p:txBody>
      </p:sp>
    </p:spTree>
    <p:extLst>
      <p:ext uri="{BB962C8B-B14F-4D97-AF65-F5344CB8AC3E}">
        <p14:creationId xmlns:p14="http://schemas.microsoft.com/office/powerpoint/2010/main" val="261190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0554C1-2DAD-410C-8A8A-FB5BAAD7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5A14F3-5E44-4205-979D-FF8E9DF4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7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1D342-2037-410F-B811-342642AAB6A8}"/>
              </a:ext>
            </a:extLst>
          </p:cNvPr>
          <p:cNvSpPr txBox="1">
            <a:spLocks/>
          </p:cNvSpPr>
          <p:nvPr/>
        </p:nvSpPr>
        <p:spPr>
          <a:xfrm>
            <a:off x="7848600" y="2318203"/>
            <a:ext cx="3298372" cy="124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kern="12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sz="3200" dirty="0"/>
              <a:t>Audience impact on game</a:t>
            </a:r>
          </a:p>
        </p:txBody>
      </p:sp>
    </p:spTree>
    <p:extLst>
      <p:ext uri="{BB962C8B-B14F-4D97-AF65-F5344CB8AC3E}">
        <p14:creationId xmlns:p14="http://schemas.microsoft.com/office/powerpoint/2010/main" val="330727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18F68-45F3-41CE-BB27-8AE39160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Scores &amp; Attendances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5E2A5-276C-4A0E-91EB-949338D9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3" y="1079652"/>
            <a:ext cx="10605267" cy="4934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E4840-A856-4AE3-AB11-63695097F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6" b="10106"/>
          <a:stretch/>
        </p:blipFill>
        <p:spPr>
          <a:xfrm>
            <a:off x="536356" y="341518"/>
            <a:ext cx="813433" cy="3464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86F414-4130-47B8-B2C9-0077A728F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3" y="6014186"/>
            <a:ext cx="453970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EPL teams until 2020-07-13 is 351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matches of EPL teams after COVID-19 is 62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50621"/>
      </p:ext>
    </p:extLst>
  </p:cSld>
  <p:clrMapOvr>
    <a:masterClrMapping/>
  </p:clrMapOvr>
</p:sld>
</file>

<file path=ppt/theme/theme1.xml><?xml version="1.0" encoding="utf-8"?>
<a:theme xmlns:a="http://schemas.openxmlformats.org/drawingml/2006/main" name="Soccer 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cer Theme1" id="{D62B1059-30AF-43E6-9509-04D223A663BE}" vid="{D7972AEF-2C45-4F81-B2B7-61A5856769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Soccer Theme1</Template>
  <TotalTime>1695</TotalTime>
  <Words>897</Words>
  <Application>Microsoft Office PowerPoint</Application>
  <PresentationFormat>Widescreen</PresentationFormat>
  <Paragraphs>199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굴림체</vt:lpstr>
      <vt:lpstr>맑은 고딕</vt:lpstr>
      <vt:lpstr>Arial</vt:lpstr>
      <vt:lpstr>Baskerville Old Face</vt:lpstr>
      <vt:lpstr>Bell MT</vt:lpstr>
      <vt:lpstr>Calibri</vt:lpstr>
      <vt:lpstr>Calibri Light</vt:lpstr>
      <vt:lpstr>Courier New</vt:lpstr>
      <vt:lpstr>Soccer Theme1</vt:lpstr>
      <vt:lpstr>Soccer Home Field Advantage by Team 7 </vt:lpstr>
      <vt:lpstr>The World of Soccer</vt:lpstr>
      <vt:lpstr>Journey to The Facts and Analysis</vt:lpstr>
      <vt:lpstr>Summary data </vt:lpstr>
      <vt:lpstr>PowerPoint Presentation</vt:lpstr>
      <vt:lpstr>Game Vs. Weather (Home &amp; Away Game)</vt:lpstr>
      <vt:lpstr>PowerPoint Presentation</vt:lpstr>
      <vt:lpstr>PowerPoint Presentation</vt:lpstr>
      <vt:lpstr>Average Scores &amp; Attendances</vt:lpstr>
      <vt:lpstr>Average Scores &amp; Attendances</vt:lpstr>
      <vt:lpstr>Average Scores &amp; Attendances</vt:lpstr>
      <vt:lpstr>Average Scores &amp; Attendances</vt:lpstr>
      <vt:lpstr>Most Popular &amp; Top Score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leagues games</vt:lpstr>
      <vt:lpstr>Thank you</vt:lpstr>
      <vt:lpstr>Backup Slides</vt:lpstr>
      <vt:lpstr>Scatter plot for all matches of match total scores and attendances</vt:lpstr>
      <vt:lpstr>PowerPoint Presentation</vt:lpstr>
      <vt:lpstr>Game Before COVID Vs. Game After COVID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NIRAL PATEL</dc:creator>
  <cp:lastModifiedBy>NIRAL PATEL</cp:lastModifiedBy>
  <cp:revision>18</cp:revision>
  <dcterms:created xsi:type="dcterms:W3CDTF">2020-07-18T12:40:11Z</dcterms:created>
  <dcterms:modified xsi:type="dcterms:W3CDTF">2020-07-21T02:56:08Z</dcterms:modified>
</cp:coreProperties>
</file>