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9" r:id="rId1"/>
  </p:sldMasterIdLst>
  <p:sldIdLst>
    <p:sldId id="279" r:id="rId2"/>
    <p:sldId id="280" r:id="rId3"/>
    <p:sldId id="281" r:id="rId4"/>
    <p:sldId id="282" r:id="rId5"/>
    <p:sldId id="283" r:id="rId6"/>
    <p:sldId id="284" r:id="rId7"/>
    <p:sldId id="285" r:id="rId8"/>
    <p:sldId id="286" r:id="rId9"/>
    <p:sldId id="287" r:id="rId10"/>
    <p:sldId id="288" r:id="rId11"/>
    <p:sldId id="289" r:id="rId12"/>
    <p:sldId id="290" r:id="rId13"/>
    <p:sldId id="291" r:id="rId14"/>
    <p:sldId id="292" r:id="rId15"/>
    <p:sldId id="270" r:id="rId16"/>
    <p:sldId id="297" r:id="rId17"/>
    <p:sldId id="300" r:id="rId18"/>
    <p:sldId id="298" r:id="rId19"/>
    <p:sldId id="296" r:id="rId20"/>
    <p:sldId id="299" r:id="rId21"/>
    <p:sldId id="293" r:id="rId22"/>
    <p:sldId id="294" r:id="rId23"/>
    <p:sldId id="29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267FA6-21C1-407C-BA5D-CD604966DE9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F01F8D8-ED8C-4224-AE3E-164EB0EBCCF8}">
      <dgm:prSet/>
      <dgm:spPr>
        <a:solidFill>
          <a:schemeClr val="accent5">
            <a:lumMod val="60000"/>
            <a:lumOff val="40000"/>
          </a:schemeClr>
        </a:solidFill>
      </dgm:spPr>
      <dgm:t>
        <a:bodyPr/>
        <a:lstStyle/>
        <a:p>
          <a:pPr algn="ctr"/>
          <a:r>
            <a:rPr lang="en-US" dirty="0">
              <a:solidFill>
                <a:srgbClr val="002060"/>
              </a:solidFill>
              <a:latin typeface="Calibri" panose="020F0502020204030204" pitchFamily="34" charset="0"/>
              <a:cs typeface="Calibri" panose="020F0502020204030204" pitchFamily="34" charset="0"/>
            </a:rPr>
            <a:t>To conduct linear regression analysis on bowlers’ performance in IPL/WPL 2023.</a:t>
          </a:r>
        </a:p>
      </dgm:t>
    </dgm:pt>
    <dgm:pt modelId="{4AF7A5BF-AD07-4FB4-9431-E5536CAF71A9}" type="parTrans" cxnId="{180CD348-1DEB-487A-B323-DAE58E92F8B0}">
      <dgm:prSet/>
      <dgm:spPr/>
      <dgm:t>
        <a:bodyPr/>
        <a:lstStyle/>
        <a:p>
          <a:pPr algn="ctr"/>
          <a:endParaRPr lang="en-US">
            <a:solidFill>
              <a:srgbClr val="002060"/>
            </a:solidFill>
            <a:latin typeface="Calibri" panose="020F0502020204030204" pitchFamily="34" charset="0"/>
            <a:cs typeface="Calibri" panose="020F0502020204030204" pitchFamily="34" charset="0"/>
          </a:endParaRPr>
        </a:p>
      </dgm:t>
    </dgm:pt>
    <dgm:pt modelId="{34AEB5ED-3979-4526-A7E8-7DAC980ED590}" type="sibTrans" cxnId="{180CD348-1DEB-487A-B323-DAE58E92F8B0}">
      <dgm:prSet/>
      <dgm:spPr/>
      <dgm:t>
        <a:bodyPr/>
        <a:lstStyle/>
        <a:p>
          <a:pPr algn="ctr"/>
          <a:endParaRPr lang="en-US">
            <a:solidFill>
              <a:srgbClr val="002060"/>
            </a:solidFill>
            <a:latin typeface="Calibri" panose="020F0502020204030204" pitchFamily="34" charset="0"/>
            <a:cs typeface="Calibri" panose="020F0502020204030204" pitchFamily="34" charset="0"/>
          </a:endParaRPr>
        </a:p>
      </dgm:t>
    </dgm:pt>
    <dgm:pt modelId="{E6777B80-367A-4B31-B8A1-0E974DDF70E4}">
      <dgm:prSet/>
      <dgm:spPr>
        <a:solidFill>
          <a:schemeClr val="accent5">
            <a:lumMod val="60000"/>
            <a:lumOff val="40000"/>
          </a:schemeClr>
        </a:solidFill>
      </dgm:spPr>
      <dgm:t>
        <a:bodyPr/>
        <a:lstStyle/>
        <a:p>
          <a:pPr algn="ctr"/>
          <a:r>
            <a:rPr lang="en-US" dirty="0">
              <a:solidFill>
                <a:srgbClr val="002060"/>
              </a:solidFill>
              <a:latin typeface="Calibri" panose="020F0502020204030204" pitchFamily="34" charset="0"/>
              <a:cs typeface="Calibri" panose="020F0502020204030204" pitchFamily="34" charset="0"/>
            </a:rPr>
            <a:t>To ascertain the impact of variables like age, economy rate, bowling style, and number of overs bowled on the bowlers’ performance, measured by the total number of wickets taken.</a:t>
          </a:r>
        </a:p>
      </dgm:t>
    </dgm:pt>
    <dgm:pt modelId="{0EF7DFD1-9939-428B-9EEF-A38AF01B1636}" type="parTrans" cxnId="{302ED8C2-D6BE-414C-9B2F-97A8B6D8079B}">
      <dgm:prSet/>
      <dgm:spPr/>
      <dgm:t>
        <a:bodyPr/>
        <a:lstStyle/>
        <a:p>
          <a:pPr algn="ctr"/>
          <a:endParaRPr lang="en-US">
            <a:solidFill>
              <a:srgbClr val="002060"/>
            </a:solidFill>
            <a:latin typeface="Calibri" panose="020F0502020204030204" pitchFamily="34" charset="0"/>
            <a:cs typeface="Calibri" panose="020F0502020204030204" pitchFamily="34" charset="0"/>
          </a:endParaRPr>
        </a:p>
      </dgm:t>
    </dgm:pt>
    <dgm:pt modelId="{BAE84B20-59D5-4800-8346-F891C2A5ABC1}" type="sibTrans" cxnId="{302ED8C2-D6BE-414C-9B2F-97A8B6D8079B}">
      <dgm:prSet/>
      <dgm:spPr/>
      <dgm:t>
        <a:bodyPr/>
        <a:lstStyle/>
        <a:p>
          <a:pPr algn="ctr"/>
          <a:endParaRPr lang="en-US">
            <a:solidFill>
              <a:srgbClr val="002060"/>
            </a:solidFill>
            <a:latin typeface="Calibri" panose="020F0502020204030204" pitchFamily="34" charset="0"/>
            <a:cs typeface="Calibri" panose="020F0502020204030204" pitchFamily="34" charset="0"/>
          </a:endParaRPr>
        </a:p>
      </dgm:t>
    </dgm:pt>
    <dgm:pt modelId="{83D9A94B-8760-4C78-B948-C139FF3CD179}">
      <dgm:prSet/>
      <dgm:spPr>
        <a:solidFill>
          <a:schemeClr val="accent5">
            <a:lumMod val="60000"/>
            <a:lumOff val="40000"/>
          </a:schemeClr>
        </a:solidFill>
      </dgm:spPr>
      <dgm:t>
        <a:bodyPr/>
        <a:lstStyle/>
        <a:p>
          <a:pPr algn="ctr"/>
          <a:r>
            <a:rPr lang="en-US" dirty="0">
              <a:solidFill>
                <a:srgbClr val="002060"/>
              </a:solidFill>
              <a:latin typeface="Calibri" panose="020F0502020204030204" pitchFamily="34" charset="0"/>
              <a:cs typeface="Calibri" panose="020F0502020204030204" pitchFamily="34" charset="0"/>
            </a:rPr>
            <a:t>To look into different transformations and interactions between different independent variables and come up with the best possible model.</a:t>
          </a:r>
        </a:p>
      </dgm:t>
    </dgm:pt>
    <dgm:pt modelId="{837683E6-C46B-4AC4-A1C6-0C6474A5B76B}" type="parTrans" cxnId="{BD3A7E1C-5361-4A01-A342-05D4953240B2}">
      <dgm:prSet/>
      <dgm:spPr/>
      <dgm:t>
        <a:bodyPr/>
        <a:lstStyle/>
        <a:p>
          <a:pPr algn="ctr"/>
          <a:endParaRPr lang="en-US">
            <a:solidFill>
              <a:srgbClr val="002060"/>
            </a:solidFill>
            <a:latin typeface="Calibri" panose="020F0502020204030204" pitchFamily="34" charset="0"/>
            <a:cs typeface="Calibri" panose="020F0502020204030204" pitchFamily="34" charset="0"/>
          </a:endParaRPr>
        </a:p>
      </dgm:t>
    </dgm:pt>
    <dgm:pt modelId="{4731E8A4-CEF0-430E-8D5C-9AA6CCF5D311}" type="sibTrans" cxnId="{BD3A7E1C-5361-4A01-A342-05D4953240B2}">
      <dgm:prSet/>
      <dgm:spPr/>
      <dgm:t>
        <a:bodyPr/>
        <a:lstStyle/>
        <a:p>
          <a:pPr algn="ctr"/>
          <a:endParaRPr lang="en-US">
            <a:solidFill>
              <a:srgbClr val="002060"/>
            </a:solidFill>
            <a:latin typeface="Calibri" panose="020F0502020204030204" pitchFamily="34" charset="0"/>
            <a:cs typeface="Calibri" panose="020F0502020204030204" pitchFamily="34" charset="0"/>
          </a:endParaRPr>
        </a:p>
      </dgm:t>
    </dgm:pt>
    <dgm:pt modelId="{363C453D-2460-4B21-A847-16961E793E5B}">
      <dgm:prSet/>
      <dgm:spPr>
        <a:solidFill>
          <a:schemeClr val="accent5">
            <a:lumMod val="60000"/>
            <a:lumOff val="40000"/>
          </a:schemeClr>
        </a:solidFill>
      </dgm:spPr>
      <dgm:t>
        <a:bodyPr/>
        <a:lstStyle/>
        <a:p>
          <a:pPr algn="ctr"/>
          <a:r>
            <a:rPr lang="en-US" dirty="0">
              <a:solidFill>
                <a:srgbClr val="002060"/>
              </a:solidFill>
              <a:latin typeface="Calibri" panose="020F0502020204030204" pitchFamily="34" charset="0"/>
              <a:cs typeface="Calibri" panose="020F0502020204030204" pitchFamily="34" charset="0"/>
            </a:rPr>
            <a:t>To gain valuable insights that can be extracted from the identified correlations, offering a deeper understanding of the relationships and their implications.</a:t>
          </a:r>
        </a:p>
      </dgm:t>
    </dgm:pt>
    <dgm:pt modelId="{CD147BF2-541D-44C0-B206-4EF712BC40EE}" type="parTrans" cxnId="{6ECA9097-2482-4FC8-8315-D5F1413FB990}">
      <dgm:prSet/>
      <dgm:spPr/>
      <dgm:t>
        <a:bodyPr/>
        <a:lstStyle/>
        <a:p>
          <a:pPr algn="ctr"/>
          <a:endParaRPr lang="en-US">
            <a:solidFill>
              <a:srgbClr val="002060"/>
            </a:solidFill>
            <a:latin typeface="Calibri" panose="020F0502020204030204" pitchFamily="34" charset="0"/>
            <a:cs typeface="Calibri" panose="020F0502020204030204" pitchFamily="34" charset="0"/>
          </a:endParaRPr>
        </a:p>
      </dgm:t>
    </dgm:pt>
    <dgm:pt modelId="{BBAD9588-6CA5-4C41-B221-83606F2B34CE}" type="sibTrans" cxnId="{6ECA9097-2482-4FC8-8315-D5F1413FB990}">
      <dgm:prSet/>
      <dgm:spPr/>
      <dgm:t>
        <a:bodyPr/>
        <a:lstStyle/>
        <a:p>
          <a:pPr algn="ctr"/>
          <a:endParaRPr lang="en-US">
            <a:solidFill>
              <a:srgbClr val="002060"/>
            </a:solidFill>
            <a:latin typeface="Calibri" panose="020F0502020204030204" pitchFamily="34" charset="0"/>
            <a:cs typeface="Calibri" panose="020F0502020204030204" pitchFamily="34" charset="0"/>
          </a:endParaRPr>
        </a:p>
      </dgm:t>
    </dgm:pt>
    <dgm:pt modelId="{1B5751AF-D60E-4A98-8268-3BE902D1509B}" type="pres">
      <dgm:prSet presAssocID="{D3267FA6-21C1-407C-BA5D-CD604966DE9F}" presName="linear" presStyleCnt="0">
        <dgm:presLayoutVars>
          <dgm:animLvl val="lvl"/>
          <dgm:resizeHandles val="exact"/>
        </dgm:presLayoutVars>
      </dgm:prSet>
      <dgm:spPr/>
    </dgm:pt>
    <dgm:pt modelId="{F9F7B432-0FC0-42F6-84E4-EDB4F5745A88}" type="pres">
      <dgm:prSet presAssocID="{AF01F8D8-ED8C-4224-AE3E-164EB0EBCCF8}" presName="parentText" presStyleLbl="node1" presStyleIdx="0" presStyleCnt="4">
        <dgm:presLayoutVars>
          <dgm:chMax val="0"/>
          <dgm:bulletEnabled val="1"/>
        </dgm:presLayoutVars>
      </dgm:prSet>
      <dgm:spPr/>
    </dgm:pt>
    <dgm:pt modelId="{F986B2F1-31EF-4BA7-8021-E9F025C64CAE}" type="pres">
      <dgm:prSet presAssocID="{34AEB5ED-3979-4526-A7E8-7DAC980ED590}" presName="spacer" presStyleCnt="0"/>
      <dgm:spPr/>
    </dgm:pt>
    <dgm:pt modelId="{238A90B9-7B28-4AF5-BF34-16C08644E132}" type="pres">
      <dgm:prSet presAssocID="{E6777B80-367A-4B31-B8A1-0E974DDF70E4}" presName="parentText" presStyleLbl="node1" presStyleIdx="1" presStyleCnt="4">
        <dgm:presLayoutVars>
          <dgm:chMax val="0"/>
          <dgm:bulletEnabled val="1"/>
        </dgm:presLayoutVars>
      </dgm:prSet>
      <dgm:spPr/>
    </dgm:pt>
    <dgm:pt modelId="{C39D18F3-7460-4B1B-B324-DDB833C84AF9}" type="pres">
      <dgm:prSet presAssocID="{BAE84B20-59D5-4800-8346-F891C2A5ABC1}" presName="spacer" presStyleCnt="0"/>
      <dgm:spPr/>
    </dgm:pt>
    <dgm:pt modelId="{B1D13802-C0EB-4451-AD0A-BBA2BF32485C}" type="pres">
      <dgm:prSet presAssocID="{83D9A94B-8760-4C78-B948-C139FF3CD179}" presName="parentText" presStyleLbl="node1" presStyleIdx="2" presStyleCnt="4">
        <dgm:presLayoutVars>
          <dgm:chMax val="0"/>
          <dgm:bulletEnabled val="1"/>
        </dgm:presLayoutVars>
      </dgm:prSet>
      <dgm:spPr/>
    </dgm:pt>
    <dgm:pt modelId="{57DB7F4C-42D5-4D8D-AFAB-D3303365CD39}" type="pres">
      <dgm:prSet presAssocID="{4731E8A4-CEF0-430E-8D5C-9AA6CCF5D311}" presName="spacer" presStyleCnt="0"/>
      <dgm:spPr/>
    </dgm:pt>
    <dgm:pt modelId="{DD5E3FAC-EC88-4C41-AD3E-DCBB7D60F870}" type="pres">
      <dgm:prSet presAssocID="{363C453D-2460-4B21-A847-16961E793E5B}" presName="parentText" presStyleLbl="node1" presStyleIdx="3" presStyleCnt="4">
        <dgm:presLayoutVars>
          <dgm:chMax val="0"/>
          <dgm:bulletEnabled val="1"/>
        </dgm:presLayoutVars>
      </dgm:prSet>
      <dgm:spPr/>
    </dgm:pt>
  </dgm:ptLst>
  <dgm:cxnLst>
    <dgm:cxn modelId="{5B03A208-D187-4724-8AC3-4D22BE4C6664}" type="presOf" srcId="{D3267FA6-21C1-407C-BA5D-CD604966DE9F}" destId="{1B5751AF-D60E-4A98-8268-3BE902D1509B}" srcOrd="0" destOrd="0" presId="urn:microsoft.com/office/officeart/2005/8/layout/vList2"/>
    <dgm:cxn modelId="{BD3A7E1C-5361-4A01-A342-05D4953240B2}" srcId="{D3267FA6-21C1-407C-BA5D-CD604966DE9F}" destId="{83D9A94B-8760-4C78-B948-C139FF3CD179}" srcOrd="2" destOrd="0" parTransId="{837683E6-C46B-4AC4-A1C6-0C6474A5B76B}" sibTransId="{4731E8A4-CEF0-430E-8D5C-9AA6CCF5D311}"/>
    <dgm:cxn modelId="{4B17BE39-154D-4674-8D4C-091D5F6974C3}" type="presOf" srcId="{83D9A94B-8760-4C78-B948-C139FF3CD179}" destId="{B1D13802-C0EB-4451-AD0A-BBA2BF32485C}" srcOrd="0" destOrd="0" presId="urn:microsoft.com/office/officeart/2005/8/layout/vList2"/>
    <dgm:cxn modelId="{180CD348-1DEB-487A-B323-DAE58E92F8B0}" srcId="{D3267FA6-21C1-407C-BA5D-CD604966DE9F}" destId="{AF01F8D8-ED8C-4224-AE3E-164EB0EBCCF8}" srcOrd="0" destOrd="0" parTransId="{4AF7A5BF-AD07-4FB4-9431-E5536CAF71A9}" sibTransId="{34AEB5ED-3979-4526-A7E8-7DAC980ED590}"/>
    <dgm:cxn modelId="{6ECA9097-2482-4FC8-8315-D5F1413FB990}" srcId="{D3267FA6-21C1-407C-BA5D-CD604966DE9F}" destId="{363C453D-2460-4B21-A847-16961E793E5B}" srcOrd="3" destOrd="0" parTransId="{CD147BF2-541D-44C0-B206-4EF712BC40EE}" sibTransId="{BBAD9588-6CA5-4C41-B221-83606F2B34CE}"/>
    <dgm:cxn modelId="{3ECCE99E-B83D-4E4E-B67F-F7A0802FF732}" type="presOf" srcId="{AF01F8D8-ED8C-4224-AE3E-164EB0EBCCF8}" destId="{F9F7B432-0FC0-42F6-84E4-EDB4F5745A88}" srcOrd="0" destOrd="0" presId="urn:microsoft.com/office/officeart/2005/8/layout/vList2"/>
    <dgm:cxn modelId="{302ED8C2-D6BE-414C-9B2F-97A8B6D8079B}" srcId="{D3267FA6-21C1-407C-BA5D-CD604966DE9F}" destId="{E6777B80-367A-4B31-B8A1-0E974DDF70E4}" srcOrd="1" destOrd="0" parTransId="{0EF7DFD1-9939-428B-9EEF-A38AF01B1636}" sibTransId="{BAE84B20-59D5-4800-8346-F891C2A5ABC1}"/>
    <dgm:cxn modelId="{67AF02C5-AB8C-49B5-800E-141F0167764A}" type="presOf" srcId="{363C453D-2460-4B21-A847-16961E793E5B}" destId="{DD5E3FAC-EC88-4C41-AD3E-DCBB7D60F870}" srcOrd="0" destOrd="0" presId="urn:microsoft.com/office/officeart/2005/8/layout/vList2"/>
    <dgm:cxn modelId="{06A4FDC6-87D9-42EB-9409-B7EA942CAF3A}" type="presOf" srcId="{E6777B80-367A-4B31-B8A1-0E974DDF70E4}" destId="{238A90B9-7B28-4AF5-BF34-16C08644E132}" srcOrd="0" destOrd="0" presId="urn:microsoft.com/office/officeart/2005/8/layout/vList2"/>
    <dgm:cxn modelId="{82F96FE1-556D-45DD-AE08-4E40284EDAE5}" type="presParOf" srcId="{1B5751AF-D60E-4A98-8268-3BE902D1509B}" destId="{F9F7B432-0FC0-42F6-84E4-EDB4F5745A88}" srcOrd="0" destOrd="0" presId="urn:microsoft.com/office/officeart/2005/8/layout/vList2"/>
    <dgm:cxn modelId="{015858EB-49F2-4DEC-8F16-1FB0731D2C5E}" type="presParOf" srcId="{1B5751AF-D60E-4A98-8268-3BE902D1509B}" destId="{F986B2F1-31EF-4BA7-8021-E9F025C64CAE}" srcOrd="1" destOrd="0" presId="urn:microsoft.com/office/officeart/2005/8/layout/vList2"/>
    <dgm:cxn modelId="{F3EE34BB-7BBF-4ECF-ACA6-1542FF84131F}" type="presParOf" srcId="{1B5751AF-D60E-4A98-8268-3BE902D1509B}" destId="{238A90B9-7B28-4AF5-BF34-16C08644E132}" srcOrd="2" destOrd="0" presId="urn:microsoft.com/office/officeart/2005/8/layout/vList2"/>
    <dgm:cxn modelId="{61F3804C-EDEE-400E-8EA9-CB0AC7E8779A}" type="presParOf" srcId="{1B5751AF-D60E-4A98-8268-3BE902D1509B}" destId="{C39D18F3-7460-4B1B-B324-DDB833C84AF9}" srcOrd="3" destOrd="0" presId="urn:microsoft.com/office/officeart/2005/8/layout/vList2"/>
    <dgm:cxn modelId="{708064AD-87AE-4BEC-AFDB-B4016ADA1E6D}" type="presParOf" srcId="{1B5751AF-D60E-4A98-8268-3BE902D1509B}" destId="{B1D13802-C0EB-4451-AD0A-BBA2BF32485C}" srcOrd="4" destOrd="0" presId="urn:microsoft.com/office/officeart/2005/8/layout/vList2"/>
    <dgm:cxn modelId="{D3A73830-C785-443A-AD5C-1F774DC03594}" type="presParOf" srcId="{1B5751AF-D60E-4A98-8268-3BE902D1509B}" destId="{57DB7F4C-42D5-4D8D-AFAB-D3303365CD39}" srcOrd="5" destOrd="0" presId="urn:microsoft.com/office/officeart/2005/8/layout/vList2"/>
    <dgm:cxn modelId="{80702398-BB49-4090-A246-C8B815E9D788}" type="presParOf" srcId="{1B5751AF-D60E-4A98-8268-3BE902D1509B}" destId="{DD5E3FAC-EC88-4C41-AD3E-DCBB7D60F870}" srcOrd="6" destOrd="0" presId="urn:microsoft.com/office/officeart/2005/8/layout/vList2"/>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C9B6A6-A2CE-4EF2-9664-B804E721516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406AB8-A937-4D47-9278-8665E8C81D10}">
      <dgm:prSet/>
      <dgm:spPr>
        <a:ln w="19050">
          <a:solidFill>
            <a:srgbClr val="002060"/>
          </a:solidFill>
        </a:ln>
      </dgm:spPr>
      <dgm:t>
        <a:bodyPr/>
        <a:lstStyle/>
        <a:p>
          <a:pPr algn="ctr"/>
          <a:r>
            <a:rPr lang="en-US" dirty="0">
              <a:latin typeface="Calibri" panose="020F0502020204030204" pitchFamily="34" charset="0"/>
              <a:cs typeface="Calibri" panose="020F0502020204030204" pitchFamily="34" charset="0"/>
            </a:rPr>
            <a:t>Dependent Variable </a:t>
          </a:r>
        </a:p>
      </dgm:t>
    </dgm:pt>
    <dgm:pt modelId="{0CA316EA-7A14-4D05-B1F3-1586420EBF4F}" type="parTrans" cxnId="{BBA65203-E80F-4607-A45D-6848C7B16B9E}">
      <dgm:prSet/>
      <dgm:spPr/>
      <dgm:t>
        <a:bodyPr/>
        <a:lstStyle/>
        <a:p>
          <a:pPr algn="l"/>
          <a:endParaRPr lang="en-US">
            <a:latin typeface="Calibri" panose="020F0502020204030204" pitchFamily="34" charset="0"/>
            <a:cs typeface="Calibri" panose="020F0502020204030204" pitchFamily="34" charset="0"/>
          </a:endParaRPr>
        </a:p>
      </dgm:t>
    </dgm:pt>
    <dgm:pt modelId="{DF775AD4-FB36-4770-8AE9-16209AC03D45}" type="sibTrans" cxnId="{BBA65203-E80F-4607-A45D-6848C7B16B9E}">
      <dgm:prSet/>
      <dgm:spPr/>
      <dgm:t>
        <a:bodyPr/>
        <a:lstStyle/>
        <a:p>
          <a:pPr algn="l"/>
          <a:endParaRPr lang="en-US">
            <a:latin typeface="Calibri" panose="020F0502020204030204" pitchFamily="34" charset="0"/>
            <a:cs typeface="Calibri" panose="020F0502020204030204" pitchFamily="34" charset="0"/>
          </a:endParaRPr>
        </a:p>
      </dgm:t>
    </dgm:pt>
    <dgm:pt modelId="{755B68D1-ACD8-4BE8-A876-866EED7B0FB1}">
      <dgm:prSet/>
      <dgm:spPr>
        <a:ln w="19050">
          <a:solidFill>
            <a:srgbClr val="002060"/>
          </a:solidFill>
        </a:ln>
      </dgm:spPr>
      <dgm:t>
        <a:bodyPr/>
        <a:lstStyle/>
        <a:p>
          <a:pPr algn="ctr"/>
          <a:r>
            <a:rPr lang="en-US" dirty="0">
              <a:latin typeface="Calibri" panose="020F0502020204030204" pitchFamily="34" charset="0"/>
              <a:cs typeface="Calibri" panose="020F0502020204030204" pitchFamily="34" charset="0"/>
            </a:rPr>
            <a:t>Independent Variables </a:t>
          </a:r>
        </a:p>
      </dgm:t>
    </dgm:pt>
    <dgm:pt modelId="{F9075398-1564-4E72-986C-F9EA339C7543}" type="parTrans" cxnId="{C231A381-BC37-47A1-B981-D68BAB9FDB76}">
      <dgm:prSet/>
      <dgm:spPr/>
      <dgm:t>
        <a:bodyPr/>
        <a:lstStyle/>
        <a:p>
          <a:pPr algn="l"/>
          <a:endParaRPr lang="en-US">
            <a:latin typeface="Calibri" panose="020F0502020204030204" pitchFamily="34" charset="0"/>
            <a:cs typeface="Calibri" panose="020F0502020204030204" pitchFamily="34" charset="0"/>
          </a:endParaRPr>
        </a:p>
      </dgm:t>
    </dgm:pt>
    <dgm:pt modelId="{9845E4FB-F0D9-45FE-9218-04210917BCF1}" type="sibTrans" cxnId="{C231A381-BC37-47A1-B981-D68BAB9FDB76}">
      <dgm:prSet/>
      <dgm:spPr/>
      <dgm:t>
        <a:bodyPr/>
        <a:lstStyle/>
        <a:p>
          <a:pPr algn="l"/>
          <a:endParaRPr lang="en-US">
            <a:latin typeface="Calibri" panose="020F0502020204030204" pitchFamily="34" charset="0"/>
            <a:cs typeface="Calibri" panose="020F0502020204030204" pitchFamily="34" charset="0"/>
          </a:endParaRPr>
        </a:p>
      </dgm:t>
    </dgm:pt>
    <dgm:pt modelId="{88D300C7-6B8B-41B2-971D-D4A935F3BE37}">
      <dgm:prSet/>
      <dgm:spPr>
        <a:ln w="19050">
          <a:solidFill>
            <a:srgbClr val="002060"/>
          </a:solidFill>
        </a:ln>
      </dgm:spPr>
      <dgm:t>
        <a:bodyPr/>
        <a:lstStyle/>
        <a:p>
          <a:pPr algn="ctr"/>
          <a:r>
            <a:rPr lang="en-US" dirty="0">
              <a:latin typeface="Calibri" panose="020F0502020204030204" pitchFamily="34" charset="0"/>
              <a:cs typeface="Calibri" panose="020F0502020204030204" pitchFamily="34" charset="0"/>
            </a:rPr>
            <a:t>Total no. of bowlers </a:t>
          </a:r>
        </a:p>
      </dgm:t>
    </dgm:pt>
    <dgm:pt modelId="{FA5822D7-393D-41E7-A149-2C255E0F5B8C}" type="parTrans" cxnId="{DDF3203F-9166-436D-AF8E-22325C841DA6}">
      <dgm:prSet/>
      <dgm:spPr/>
      <dgm:t>
        <a:bodyPr/>
        <a:lstStyle/>
        <a:p>
          <a:pPr algn="l"/>
          <a:endParaRPr lang="en-US">
            <a:latin typeface="Calibri" panose="020F0502020204030204" pitchFamily="34" charset="0"/>
            <a:cs typeface="Calibri" panose="020F0502020204030204" pitchFamily="34" charset="0"/>
          </a:endParaRPr>
        </a:p>
      </dgm:t>
    </dgm:pt>
    <dgm:pt modelId="{CD5055E3-40FE-4C92-98F1-643E12AFD9B7}" type="sibTrans" cxnId="{DDF3203F-9166-436D-AF8E-22325C841DA6}">
      <dgm:prSet/>
      <dgm:spPr/>
      <dgm:t>
        <a:bodyPr/>
        <a:lstStyle/>
        <a:p>
          <a:pPr algn="l"/>
          <a:endParaRPr lang="en-US">
            <a:latin typeface="Calibri" panose="020F0502020204030204" pitchFamily="34" charset="0"/>
            <a:cs typeface="Calibri" panose="020F0502020204030204" pitchFamily="34" charset="0"/>
          </a:endParaRPr>
        </a:p>
      </dgm:t>
    </dgm:pt>
    <dgm:pt modelId="{F9217DEA-A8AD-4C8F-B772-A859FF1C8305}">
      <dgm:prSet/>
      <dgm:spPr>
        <a:ln w="19050">
          <a:solidFill>
            <a:srgbClr val="002060"/>
          </a:solidFill>
        </a:ln>
      </dgm:spPr>
      <dgm:t>
        <a:bodyPr/>
        <a:lstStyle/>
        <a:p>
          <a:pPr algn="ctr"/>
          <a:r>
            <a:rPr lang="en-US" dirty="0">
              <a:latin typeface="Calibri" panose="020F0502020204030204" pitchFamily="34" charset="0"/>
              <a:cs typeface="Calibri" panose="020F0502020204030204" pitchFamily="34" charset="0"/>
            </a:rPr>
            <a:t>No. of quantitative predictors  </a:t>
          </a:r>
        </a:p>
      </dgm:t>
    </dgm:pt>
    <dgm:pt modelId="{EA9306FF-180F-41BF-8A50-936F777DB466}" type="parTrans" cxnId="{BB0079BF-305D-4C4A-8278-9067CFA58380}">
      <dgm:prSet/>
      <dgm:spPr/>
      <dgm:t>
        <a:bodyPr/>
        <a:lstStyle/>
        <a:p>
          <a:pPr algn="l"/>
          <a:endParaRPr lang="en-US">
            <a:latin typeface="Calibri" panose="020F0502020204030204" pitchFamily="34" charset="0"/>
            <a:cs typeface="Calibri" panose="020F0502020204030204" pitchFamily="34" charset="0"/>
          </a:endParaRPr>
        </a:p>
      </dgm:t>
    </dgm:pt>
    <dgm:pt modelId="{92FB3CAB-1C49-4F7E-A0F5-C43B9D0E0F35}" type="sibTrans" cxnId="{BB0079BF-305D-4C4A-8278-9067CFA58380}">
      <dgm:prSet/>
      <dgm:spPr/>
      <dgm:t>
        <a:bodyPr/>
        <a:lstStyle/>
        <a:p>
          <a:pPr algn="l"/>
          <a:endParaRPr lang="en-US">
            <a:latin typeface="Calibri" panose="020F0502020204030204" pitchFamily="34" charset="0"/>
            <a:cs typeface="Calibri" panose="020F0502020204030204" pitchFamily="34" charset="0"/>
          </a:endParaRPr>
        </a:p>
      </dgm:t>
    </dgm:pt>
    <dgm:pt modelId="{2E25D4F8-2D89-479D-A212-2BE2BE2AB8DB}">
      <dgm:prSet/>
      <dgm:spPr>
        <a:ln w="19050">
          <a:solidFill>
            <a:srgbClr val="002060"/>
          </a:solidFill>
        </a:ln>
      </dgm:spPr>
      <dgm:t>
        <a:bodyPr/>
        <a:lstStyle/>
        <a:p>
          <a:pPr algn="ctr"/>
          <a:r>
            <a:rPr lang="en-US" dirty="0">
              <a:latin typeface="Calibri" panose="020F0502020204030204" pitchFamily="34" charset="0"/>
              <a:cs typeface="Calibri" panose="020F0502020204030204" pitchFamily="34" charset="0"/>
            </a:rPr>
            <a:t>No. of categorical predictors </a:t>
          </a:r>
        </a:p>
      </dgm:t>
    </dgm:pt>
    <dgm:pt modelId="{CA3F3D8D-1B47-4148-8DF9-357173C35787}" type="parTrans" cxnId="{45CF6874-C807-400E-9215-BFD9391EE0A5}">
      <dgm:prSet/>
      <dgm:spPr/>
      <dgm:t>
        <a:bodyPr/>
        <a:lstStyle/>
        <a:p>
          <a:pPr algn="l"/>
          <a:endParaRPr lang="en-US">
            <a:latin typeface="Calibri" panose="020F0502020204030204" pitchFamily="34" charset="0"/>
            <a:cs typeface="Calibri" panose="020F0502020204030204" pitchFamily="34" charset="0"/>
          </a:endParaRPr>
        </a:p>
      </dgm:t>
    </dgm:pt>
    <dgm:pt modelId="{B93405EB-39DC-4696-836B-0D50F2AA2F83}" type="sibTrans" cxnId="{45CF6874-C807-400E-9215-BFD9391EE0A5}">
      <dgm:prSet/>
      <dgm:spPr/>
      <dgm:t>
        <a:bodyPr/>
        <a:lstStyle/>
        <a:p>
          <a:pPr algn="l"/>
          <a:endParaRPr lang="en-US">
            <a:latin typeface="Calibri" panose="020F0502020204030204" pitchFamily="34" charset="0"/>
            <a:cs typeface="Calibri" panose="020F0502020204030204" pitchFamily="34" charset="0"/>
          </a:endParaRPr>
        </a:p>
      </dgm:t>
    </dgm:pt>
    <dgm:pt modelId="{5B6B3F31-79BC-4B68-B45B-757239BAF94C}">
      <dgm:prSet/>
      <dgm:spPr>
        <a:ln w="19050">
          <a:solidFill>
            <a:srgbClr val="002060"/>
          </a:solidFill>
        </a:ln>
      </dgm:spPr>
      <dgm:t>
        <a:bodyPr anchor="ctr"/>
        <a:lstStyle/>
        <a:p>
          <a:pPr algn="ctr">
            <a:buNone/>
          </a:pPr>
          <a:r>
            <a:rPr lang="en-US" b="0" dirty="0">
              <a:solidFill>
                <a:srgbClr val="002060"/>
              </a:solidFill>
              <a:latin typeface="Calibri" panose="020F0502020204030204" pitchFamily="34" charset="0"/>
              <a:cs typeface="Calibri" panose="020F0502020204030204" pitchFamily="34" charset="0"/>
            </a:rPr>
            <a:t>Wickets</a:t>
          </a:r>
        </a:p>
      </dgm:t>
    </dgm:pt>
    <dgm:pt modelId="{73E74531-7C1B-4073-ADA7-437755BF7543}" type="parTrans" cxnId="{8AF8DE24-5C3E-4BBF-A0A6-8B66F43EDC81}">
      <dgm:prSet/>
      <dgm:spPr/>
      <dgm:t>
        <a:bodyPr/>
        <a:lstStyle/>
        <a:p>
          <a:pPr algn="l"/>
          <a:endParaRPr lang="en-US">
            <a:latin typeface="Calibri" panose="020F0502020204030204" pitchFamily="34" charset="0"/>
            <a:cs typeface="Calibri" panose="020F0502020204030204" pitchFamily="34" charset="0"/>
          </a:endParaRPr>
        </a:p>
      </dgm:t>
    </dgm:pt>
    <dgm:pt modelId="{37EAB568-7F65-4016-A9D9-0BD93EE1BD12}" type="sibTrans" cxnId="{8AF8DE24-5C3E-4BBF-A0A6-8B66F43EDC81}">
      <dgm:prSet/>
      <dgm:spPr/>
      <dgm:t>
        <a:bodyPr/>
        <a:lstStyle/>
        <a:p>
          <a:pPr algn="l"/>
          <a:endParaRPr lang="en-US">
            <a:latin typeface="Calibri" panose="020F0502020204030204" pitchFamily="34" charset="0"/>
            <a:cs typeface="Calibri" panose="020F0502020204030204" pitchFamily="34" charset="0"/>
          </a:endParaRPr>
        </a:p>
      </dgm:t>
    </dgm:pt>
    <dgm:pt modelId="{80770AF0-FB25-4D4C-809A-4B50926BB848}">
      <dgm:prSet/>
      <dgm:spPr>
        <a:ln w="19050">
          <a:solidFill>
            <a:srgbClr val="002060"/>
          </a:solidFill>
        </a:ln>
      </dgm:spPr>
      <dgm:t>
        <a:bodyPr anchor="ctr"/>
        <a:lstStyle/>
        <a:p>
          <a:pPr algn="ctr">
            <a:buNone/>
          </a:pPr>
          <a:r>
            <a:rPr lang="en-US" b="0" dirty="0">
              <a:solidFill>
                <a:srgbClr val="002060"/>
              </a:solidFill>
              <a:latin typeface="Calibri" panose="020F0502020204030204" pitchFamily="34" charset="0"/>
              <a:cs typeface="Calibri" panose="020F0502020204030204" pitchFamily="34" charset="0"/>
            </a:rPr>
            <a:t>Gender</a:t>
          </a:r>
        </a:p>
      </dgm:t>
    </dgm:pt>
    <dgm:pt modelId="{17D27450-3F8A-4456-BDDC-9E4A29E4130D}" type="parTrans" cxnId="{630C41AD-E236-45C4-8019-F3D5E744DFEB}">
      <dgm:prSet/>
      <dgm:spPr/>
      <dgm:t>
        <a:bodyPr/>
        <a:lstStyle/>
        <a:p>
          <a:pPr algn="l"/>
          <a:endParaRPr lang="en-US">
            <a:latin typeface="Calibri" panose="020F0502020204030204" pitchFamily="34" charset="0"/>
            <a:cs typeface="Calibri" panose="020F0502020204030204" pitchFamily="34" charset="0"/>
          </a:endParaRPr>
        </a:p>
      </dgm:t>
    </dgm:pt>
    <dgm:pt modelId="{88657A0A-8F6A-4ECA-8920-0622DD0B030C}" type="sibTrans" cxnId="{630C41AD-E236-45C4-8019-F3D5E744DFEB}">
      <dgm:prSet/>
      <dgm:spPr/>
      <dgm:t>
        <a:bodyPr/>
        <a:lstStyle/>
        <a:p>
          <a:pPr algn="l"/>
          <a:endParaRPr lang="en-US">
            <a:latin typeface="Calibri" panose="020F0502020204030204" pitchFamily="34" charset="0"/>
            <a:cs typeface="Calibri" panose="020F0502020204030204" pitchFamily="34" charset="0"/>
          </a:endParaRPr>
        </a:p>
      </dgm:t>
    </dgm:pt>
    <dgm:pt modelId="{3D300876-1F51-4B4D-B2AB-116DCF011A8E}">
      <dgm:prSet custT="1"/>
      <dgm:spPr>
        <a:ln w="19050">
          <a:solidFill>
            <a:srgbClr val="002060"/>
          </a:solidFill>
        </a:ln>
      </dgm:spPr>
      <dgm:t>
        <a:bodyPr anchor="ctr"/>
        <a:lstStyle/>
        <a:p>
          <a:pPr algn="ctr">
            <a:buNone/>
          </a:pPr>
          <a:r>
            <a:rPr lang="en-US" sz="2000" b="0" dirty="0">
              <a:solidFill>
                <a:srgbClr val="002060"/>
              </a:solidFill>
              <a:latin typeface="Calibri" panose="020F0502020204030204" pitchFamily="34" charset="0"/>
              <a:cs typeface="Calibri" panose="020F0502020204030204" pitchFamily="34" charset="0"/>
            </a:rPr>
            <a:t>108</a:t>
          </a:r>
          <a:endParaRPr lang="en-US" sz="1400" b="0" dirty="0">
            <a:solidFill>
              <a:srgbClr val="002060"/>
            </a:solidFill>
            <a:latin typeface="Calibri" panose="020F0502020204030204" pitchFamily="34" charset="0"/>
            <a:cs typeface="Calibri" panose="020F0502020204030204" pitchFamily="34" charset="0"/>
          </a:endParaRPr>
        </a:p>
      </dgm:t>
    </dgm:pt>
    <dgm:pt modelId="{5B5C9462-742B-4E90-B71F-EBC8F04D4A89}" type="parTrans" cxnId="{6423B4AE-CB00-4777-8D1B-5E6788C1E382}">
      <dgm:prSet/>
      <dgm:spPr/>
      <dgm:t>
        <a:bodyPr/>
        <a:lstStyle/>
        <a:p>
          <a:pPr algn="l"/>
          <a:endParaRPr lang="en-US">
            <a:latin typeface="Calibri" panose="020F0502020204030204" pitchFamily="34" charset="0"/>
            <a:cs typeface="Calibri" panose="020F0502020204030204" pitchFamily="34" charset="0"/>
          </a:endParaRPr>
        </a:p>
      </dgm:t>
    </dgm:pt>
    <dgm:pt modelId="{B1E7A6B9-455F-4020-906C-82161C7771E7}" type="sibTrans" cxnId="{6423B4AE-CB00-4777-8D1B-5E6788C1E382}">
      <dgm:prSet/>
      <dgm:spPr/>
      <dgm:t>
        <a:bodyPr/>
        <a:lstStyle/>
        <a:p>
          <a:pPr algn="l"/>
          <a:endParaRPr lang="en-US">
            <a:latin typeface="Calibri" panose="020F0502020204030204" pitchFamily="34" charset="0"/>
            <a:cs typeface="Calibri" panose="020F0502020204030204" pitchFamily="34" charset="0"/>
          </a:endParaRPr>
        </a:p>
      </dgm:t>
    </dgm:pt>
    <dgm:pt modelId="{829338FC-0171-441D-80E0-AF6863DF8C03}">
      <dgm:prSet custT="1"/>
      <dgm:spPr>
        <a:ln w="19050">
          <a:solidFill>
            <a:srgbClr val="002060"/>
          </a:solidFill>
        </a:ln>
      </dgm:spPr>
      <dgm:t>
        <a:bodyPr anchor="ctr"/>
        <a:lstStyle/>
        <a:p>
          <a:pPr algn="ctr">
            <a:buNone/>
          </a:pPr>
          <a:r>
            <a:rPr lang="en-US" sz="2000" b="0" dirty="0">
              <a:solidFill>
                <a:srgbClr val="002060"/>
              </a:solidFill>
              <a:latin typeface="Calibri" panose="020F0502020204030204" pitchFamily="34" charset="0"/>
              <a:cs typeface="Calibri" panose="020F0502020204030204" pitchFamily="34" charset="0"/>
            </a:rPr>
            <a:t>8</a:t>
          </a:r>
          <a:endParaRPr lang="en-US" sz="1000" b="0" dirty="0">
            <a:solidFill>
              <a:srgbClr val="002060"/>
            </a:solidFill>
            <a:latin typeface="Calibri" panose="020F0502020204030204" pitchFamily="34" charset="0"/>
            <a:cs typeface="Calibri" panose="020F0502020204030204" pitchFamily="34" charset="0"/>
          </a:endParaRPr>
        </a:p>
      </dgm:t>
    </dgm:pt>
    <dgm:pt modelId="{2EE8AFFF-6CE7-42B6-A677-FCAC0634BA59}" type="parTrans" cxnId="{FE06142C-FAB8-4A81-A03C-E089CC1EE63E}">
      <dgm:prSet/>
      <dgm:spPr/>
      <dgm:t>
        <a:bodyPr/>
        <a:lstStyle/>
        <a:p>
          <a:pPr algn="l"/>
          <a:endParaRPr lang="en-US">
            <a:latin typeface="Calibri" panose="020F0502020204030204" pitchFamily="34" charset="0"/>
            <a:cs typeface="Calibri" panose="020F0502020204030204" pitchFamily="34" charset="0"/>
          </a:endParaRPr>
        </a:p>
      </dgm:t>
    </dgm:pt>
    <dgm:pt modelId="{8D878AD6-3600-42CA-B7D3-A37DF8F535CA}" type="sibTrans" cxnId="{FE06142C-FAB8-4A81-A03C-E089CC1EE63E}">
      <dgm:prSet/>
      <dgm:spPr/>
      <dgm:t>
        <a:bodyPr/>
        <a:lstStyle/>
        <a:p>
          <a:pPr algn="l"/>
          <a:endParaRPr lang="en-US">
            <a:latin typeface="Calibri" panose="020F0502020204030204" pitchFamily="34" charset="0"/>
            <a:cs typeface="Calibri" panose="020F0502020204030204" pitchFamily="34" charset="0"/>
          </a:endParaRPr>
        </a:p>
      </dgm:t>
    </dgm:pt>
    <dgm:pt modelId="{B25C7224-802B-48C7-AA60-5DF2D8B56620}">
      <dgm:prSet custT="1"/>
      <dgm:spPr>
        <a:ln w="19050">
          <a:solidFill>
            <a:srgbClr val="002060"/>
          </a:solidFill>
        </a:ln>
      </dgm:spPr>
      <dgm:t>
        <a:bodyPr anchor="ctr"/>
        <a:lstStyle/>
        <a:p>
          <a:pPr algn="ctr">
            <a:buNone/>
          </a:pPr>
          <a:r>
            <a:rPr lang="en-US" sz="2000" b="0" dirty="0">
              <a:solidFill>
                <a:srgbClr val="002060"/>
              </a:solidFill>
              <a:latin typeface="Calibri" panose="020F0502020204030204" pitchFamily="34" charset="0"/>
              <a:cs typeface="Calibri" panose="020F0502020204030204" pitchFamily="34" charset="0"/>
            </a:rPr>
            <a:t>3</a:t>
          </a:r>
          <a:endParaRPr lang="en-US" sz="1050" b="0" dirty="0">
            <a:solidFill>
              <a:srgbClr val="002060"/>
            </a:solidFill>
            <a:latin typeface="Calibri" panose="020F0502020204030204" pitchFamily="34" charset="0"/>
            <a:cs typeface="Calibri" panose="020F0502020204030204" pitchFamily="34" charset="0"/>
          </a:endParaRPr>
        </a:p>
      </dgm:t>
    </dgm:pt>
    <dgm:pt modelId="{9F42F896-FB1A-49A7-A9D3-5D8A1A40A250}" type="parTrans" cxnId="{8C6D4008-616B-4D5B-A934-91DD4AE06135}">
      <dgm:prSet/>
      <dgm:spPr/>
      <dgm:t>
        <a:bodyPr/>
        <a:lstStyle/>
        <a:p>
          <a:pPr algn="l"/>
          <a:endParaRPr lang="en-US">
            <a:latin typeface="Calibri" panose="020F0502020204030204" pitchFamily="34" charset="0"/>
            <a:cs typeface="Calibri" panose="020F0502020204030204" pitchFamily="34" charset="0"/>
          </a:endParaRPr>
        </a:p>
      </dgm:t>
    </dgm:pt>
    <dgm:pt modelId="{DBE00C79-A7BC-44AF-BAF1-F206EA4108AB}" type="sibTrans" cxnId="{8C6D4008-616B-4D5B-A934-91DD4AE06135}">
      <dgm:prSet/>
      <dgm:spPr/>
      <dgm:t>
        <a:bodyPr/>
        <a:lstStyle/>
        <a:p>
          <a:pPr algn="l"/>
          <a:endParaRPr lang="en-US">
            <a:latin typeface="Calibri" panose="020F0502020204030204" pitchFamily="34" charset="0"/>
            <a:cs typeface="Calibri" panose="020F0502020204030204" pitchFamily="34" charset="0"/>
          </a:endParaRPr>
        </a:p>
      </dgm:t>
    </dgm:pt>
    <dgm:pt modelId="{9A703DB7-6F8C-4897-9DED-97AFFD9BDA99}">
      <dgm:prSet/>
      <dgm:spPr>
        <a:ln w="19050">
          <a:solidFill>
            <a:srgbClr val="002060"/>
          </a:solidFill>
        </a:ln>
      </dgm:spPr>
      <dgm:t>
        <a:bodyPr anchor="ctr"/>
        <a:lstStyle/>
        <a:p>
          <a:pPr algn="ctr">
            <a:buNone/>
          </a:pPr>
          <a:r>
            <a:rPr lang="en-US" b="0" dirty="0">
              <a:solidFill>
                <a:srgbClr val="002060"/>
              </a:solidFill>
              <a:latin typeface="Calibri" panose="020F0502020204030204" pitchFamily="34" charset="0"/>
              <a:cs typeface="Calibri" panose="020F0502020204030204" pitchFamily="34" charset="0"/>
            </a:rPr>
            <a:t>Matches</a:t>
          </a:r>
        </a:p>
      </dgm:t>
    </dgm:pt>
    <dgm:pt modelId="{86BCB3FF-801B-4E4A-A279-BA01CCF2CF24}" type="parTrans" cxnId="{B4899955-B44E-40DA-953C-BACA8E248ADB}">
      <dgm:prSet/>
      <dgm:spPr/>
      <dgm:t>
        <a:bodyPr/>
        <a:lstStyle/>
        <a:p>
          <a:endParaRPr lang="en-US">
            <a:latin typeface="Calibri" panose="020F0502020204030204" pitchFamily="34" charset="0"/>
            <a:cs typeface="Calibri" panose="020F0502020204030204" pitchFamily="34" charset="0"/>
          </a:endParaRPr>
        </a:p>
      </dgm:t>
    </dgm:pt>
    <dgm:pt modelId="{CFFBF8B9-9545-4F78-8234-BE389611CAC7}" type="sibTrans" cxnId="{B4899955-B44E-40DA-953C-BACA8E248ADB}">
      <dgm:prSet/>
      <dgm:spPr/>
      <dgm:t>
        <a:bodyPr/>
        <a:lstStyle/>
        <a:p>
          <a:endParaRPr lang="en-US">
            <a:latin typeface="Calibri" panose="020F0502020204030204" pitchFamily="34" charset="0"/>
            <a:cs typeface="Calibri" panose="020F0502020204030204" pitchFamily="34" charset="0"/>
          </a:endParaRPr>
        </a:p>
      </dgm:t>
    </dgm:pt>
    <dgm:pt modelId="{FE9E7353-486A-4D81-B77C-B881195712E6}">
      <dgm:prSet/>
      <dgm:spPr>
        <a:ln w="19050">
          <a:solidFill>
            <a:srgbClr val="002060"/>
          </a:solidFill>
        </a:ln>
      </dgm:spPr>
      <dgm:t>
        <a:bodyPr anchor="ctr"/>
        <a:lstStyle/>
        <a:p>
          <a:pPr algn="ctr">
            <a:buNone/>
          </a:pPr>
          <a:r>
            <a:rPr lang="en-US" b="0" dirty="0">
              <a:solidFill>
                <a:srgbClr val="002060"/>
              </a:solidFill>
              <a:latin typeface="Calibri" panose="020F0502020204030204" pitchFamily="34" charset="0"/>
              <a:cs typeface="Calibri" panose="020F0502020204030204" pitchFamily="34" charset="0"/>
            </a:rPr>
            <a:t>Innings</a:t>
          </a:r>
        </a:p>
      </dgm:t>
    </dgm:pt>
    <dgm:pt modelId="{B2252E96-3224-4EBB-AF41-91E23C3840A3}" type="parTrans" cxnId="{7500B1AA-1CD8-449E-9FE3-67E7A60A6370}">
      <dgm:prSet/>
      <dgm:spPr/>
      <dgm:t>
        <a:bodyPr/>
        <a:lstStyle/>
        <a:p>
          <a:endParaRPr lang="en-US">
            <a:latin typeface="Calibri" panose="020F0502020204030204" pitchFamily="34" charset="0"/>
            <a:cs typeface="Calibri" panose="020F0502020204030204" pitchFamily="34" charset="0"/>
          </a:endParaRPr>
        </a:p>
      </dgm:t>
    </dgm:pt>
    <dgm:pt modelId="{844665ED-D788-472B-AF8B-33E8BB494E6A}" type="sibTrans" cxnId="{7500B1AA-1CD8-449E-9FE3-67E7A60A6370}">
      <dgm:prSet/>
      <dgm:spPr/>
      <dgm:t>
        <a:bodyPr/>
        <a:lstStyle/>
        <a:p>
          <a:endParaRPr lang="en-US">
            <a:latin typeface="Calibri" panose="020F0502020204030204" pitchFamily="34" charset="0"/>
            <a:cs typeface="Calibri" panose="020F0502020204030204" pitchFamily="34" charset="0"/>
          </a:endParaRPr>
        </a:p>
      </dgm:t>
    </dgm:pt>
    <dgm:pt modelId="{FE15A110-6846-41F8-935A-ACDEB365634E}">
      <dgm:prSet/>
      <dgm:spPr>
        <a:ln w="19050">
          <a:solidFill>
            <a:srgbClr val="002060"/>
          </a:solidFill>
        </a:ln>
      </dgm:spPr>
      <dgm:t>
        <a:bodyPr anchor="ctr"/>
        <a:lstStyle/>
        <a:p>
          <a:pPr algn="ctr">
            <a:buNone/>
          </a:pPr>
          <a:r>
            <a:rPr lang="en-US" b="0" dirty="0">
              <a:solidFill>
                <a:srgbClr val="002060"/>
              </a:solidFill>
              <a:latin typeface="Calibri" panose="020F0502020204030204" pitchFamily="34" charset="0"/>
              <a:cs typeface="Calibri" panose="020F0502020204030204" pitchFamily="34" charset="0"/>
            </a:rPr>
            <a:t>Economy Rate,</a:t>
          </a:r>
        </a:p>
      </dgm:t>
    </dgm:pt>
    <dgm:pt modelId="{C4A247AB-06A5-4E17-B27A-D93C413F067C}" type="parTrans" cxnId="{5847DC07-14C6-4995-8D74-B0C4345D53B7}">
      <dgm:prSet/>
      <dgm:spPr/>
      <dgm:t>
        <a:bodyPr/>
        <a:lstStyle/>
        <a:p>
          <a:endParaRPr lang="en-US">
            <a:latin typeface="Calibri" panose="020F0502020204030204" pitchFamily="34" charset="0"/>
            <a:cs typeface="Calibri" panose="020F0502020204030204" pitchFamily="34" charset="0"/>
          </a:endParaRPr>
        </a:p>
      </dgm:t>
    </dgm:pt>
    <dgm:pt modelId="{750CCBA1-231B-4182-A382-A5E4313A4217}" type="sibTrans" cxnId="{5847DC07-14C6-4995-8D74-B0C4345D53B7}">
      <dgm:prSet/>
      <dgm:spPr/>
      <dgm:t>
        <a:bodyPr/>
        <a:lstStyle/>
        <a:p>
          <a:endParaRPr lang="en-US">
            <a:latin typeface="Calibri" panose="020F0502020204030204" pitchFamily="34" charset="0"/>
            <a:cs typeface="Calibri" panose="020F0502020204030204" pitchFamily="34" charset="0"/>
          </a:endParaRPr>
        </a:p>
      </dgm:t>
    </dgm:pt>
    <dgm:pt modelId="{856CA4E7-8A2D-4999-9032-A3A436FB1696}">
      <dgm:prSet/>
      <dgm:spPr>
        <a:ln w="19050">
          <a:solidFill>
            <a:srgbClr val="002060"/>
          </a:solidFill>
        </a:ln>
      </dgm:spPr>
      <dgm:t>
        <a:bodyPr anchor="ctr"/>
        <a:lstStyle/>
        <a:p>
          <a:pPr algn="ctr">
            <a:buNone/>
          </a:pPr>
          <a:r>
            <a:rPr lang="en-US" b="0" dirty="0">
              <a:solidFill>
                <a:srgbClr val="002060"/>
              </a:solidFill>
              <a:latin typeface="Calibri" panose="020F0502020204030204" pitchFamily="34" charset="0"/>
              <a:cs typeface="Calibri" panose="020F0502020204030204" pitchFamily="34" charset="0"/>
            </a:rPr>
            <a:t>Age</a:t>
          </a:r>
        </a:p>
      </dgm:t>
    </dgm:pt>
    <dgm:pt modelId="{A4A6F004-D3DA-47A0-B60A-0ED0C6EB08F8}" type="parTrans" cxnId="{240C626E-B4B1-4E79-89CF-8C39C84B916F}">
      <dgm:prSet/>
      <dgm:spPr/>
      <dgm:t>
        <a:bodyPr/>
        <a:lstStyle/>
        <a:p>
          <a:endParaRPr lang="en-US">
            <a:latin typeface="Calibri" panose="020F0502020204030204" pitchFamily="34" charset="0"/>
            <a:cs typeface="Calibri" panose="020F0502020204030204" pitchFamily="34" charset="0"/>
          </a:endParaRPr>
        </a:p>
      </dgm:t>
    </dgm:pt>
    <dgm:pt modelId="{931A2954-E062-4D6C-9FB1-99B5332C96C8}" type="sibTrans" cxnId="{240C626E-B4B1-4E79-89CF-8C39C84B916F}">
      <dgm:prSet/>
      <dgm:spPr/>
      <dgm:t>
        <a:bodyPr/>
        <a:lstStyle/>
        <a:p>
          <a:endParaRPr lang="en-US">
            <a:latin typeface="Calibri" panose="020F0502020204030204" pitchFamily="34" charset="0"/>
            <a:cs typeface="Calibri" panose="020F0502020204030204" pitchFamily="34" charset="0"/>
          </a:endParaRPr>
        </a:p>
      </dgm:t>
    </dgm:pt>
    <dgm:pt modelId="{0F155FD1-98EB-4F8D-A41B-098FA97E38CA}">
      <dgm:prSet/>
      <dgm:spPr>
        <a:ln w="19050">
          <a:solidFill>
            <a:srgbClr val="002060"/>
          </a:solidFill>
        </a:ln>
      </dgm:spPr>
      <dgm:t>
        <a:bodyPr anchor="ctr"/>
        <a:lstStyle/>
        <a:p>
          <a:pPr algn="ctr">
            <a:buNone/>
          </a:pPr>
          <a:r>
            <a:rPr lang="en-US" b="0" dirty="0">
              <a:solidFill>
                <a:srgbClr val="002060"/>
              </a:solidFill>
              <a:latin typeface="Calibri" panose="020F0502020204030204" pitchFamily="34" charset="0"/>
              <a:cs typeface="Calibri" panose="020F0502020204030204" pitchFamily="34" charset="0"/>
            </a:rPr>
            <a:t>Instagram Followers</a:t>
          </a:r>
        </a:p>
      </dgm:t>
    </dgm:pt>
    <dgm:pt modelId="{B673529F-C9B7-4480-A851-5F5036A4710A}" type="parTrans" cxnId="{8D025958-93AB-4DE6-AEB2-DCAA6557FD16}">
      <dgm:prSet/>
      <dgm:spPr/>
      <dgm:t>
        <a:bodyPr/>
        <a:lstStyle/>
        <a:p>
          <a:endParaRPr lang="en-US">
            <a:latin typeface="Calibri" panose="020F0502020204030204" pitchFamily="34" charset="0"/>
            <a:cs typeface="Calibri" panose="020F0502020204030204" pitchFamily="34" charset="0"/>
          </a:endParaRPr>
        </a:p>
      </dgm:t>
    </dgm:pt>
    <dgm:pt modelId="{A5EABE19-A05F-4325-9E9B-2384D1DF21DC}" type="sibTrans" cxnId="{8D025958-93AB-4DE6-AEB2-DCAA6557FD16}">
      <dgm:prSet/>
      <dgm:spPr/>
      <dgm:t>
        <a:bodyPr/>
        <a:lstStyle/>
        <a:p>
          <a:endParaRPr lang="en-US">
            <a:latin typeface="Calibri" panose="020F0502020204030204" pitchFamily="34" charset="0"/>
            <a:cs typeface="Calibri" panose="020F0502020204030204" pitchFamily="34" charset="0"/>
          </a:endParaRPr>
        </a:p>
      </dgm:t>
    </dgm:pt>
    <dgm:pt modelId="{75CB22F6-F668-49E1-87B1-06C0E0729E73}">
      <dgm:prSet/>
      <dgm:spPr>
        <a:ln w="19050">
          <a:solidFill>
            <a:srgbClr val="002060"/>
          </a:solidFill>
        </a:ln>
      </dgm:spPr>
      <dgm:t>
        <a:bodyPr anchor="ctr"/>
        <a:lstStyle/>
        <a:p>
          <a:pPr algn="ctr">
            <a:buNone/>
          </a:pPr>
          <a:r>
            <a:rPr lang="en-US" b="0" dirty="0">
              <a:solidFill>
                <a:srgbClr val="002060"/>
              </a:solidFill>
              <a:latin typeface="Calibri" panose="020F0502020204030204" pitchFamily="34" charset="0"/>
              <a:cs typeface="Calibri" panose="020F0502020204030204" pitchFamily="34" charset="0"/>
            </a:rPr>
            <a:t>Twitter Followers</a:t>
          </a:r>
        </a:p>
      </dgm:t>
    </dgm:pt>
    <dgm:pt modelId="{633EFC26-57CA-4C3E-AA40-4BC913CAD4F1}" type="parTrans" cxnId="{0EFEA582-5B1B-4834-8EB4-C50B8E1AB04D}">
      <dgm:prSet/>
      <dgm:spPr/>
      <dgm:t>
        <a:bodyPr/>
        <a:lstStyle/>
        <a:p>
          <a:endParaRPr lang="en-US">
            <a:latin typeface="Calibri" panose="020F0502020204030204" pitchFamily="34" charset="0"/>
            <a:cs typeface="Calibri" panose="020F0502020204030204" pitchFamily="34" charset="0"/>
          </a:endParaRPr>
        </a:p>
      </dgm:t>
    </dgm:pt>
    <dgm:pt modelId="{1F0C0E73-1638-4207-B8AB-FCC1ECE8DF33}" type="sibTrans" cxnId="{0EFEA582-5B1B-4834-8EB4-C50B8E1AB04D}">
      <dgm:prSet/>
      <dgm:spPr/>
      <dgm:t>
        <a:bodyPr/>
        <a:lstStyle/>
        <a:p>
          <a:endParaRPr lang="en-US">
            <a:latin typeface="Calibri" panose="020F0502020204030204" pitchFamily="34" charset="0"/>
            <a:cs typeface="Calibri" panose="020F0502020204030204" pitchFamily="34" charset="0"/>
          </a:endParaRPr>
        </a:p>
      </dgm:t>
    </dgm:pt>
    <dgm:pt modelId="{AA962111-CBB0-4990-A342-367B3A45EF8D}">
      <dgm:prSet/>
      <dgm:spPr>
        <a:ln w="19050">
          <a:solidFill>
            <a:srgbClr val="002060"/>
          </a:solidFill>
        </a:ln>
      </dgm:spPr>
      <dgm:t>
        <a:bodyPr anchor="ctr"/>
        <a:lstStyle/>
        <a:p>
          <a:pPr algn="ctr">
            <a:buNone/>
          </a:pPr>
          <a:r>
            <a:rPr lang="en-US" b="0" dirty="0">
              <a:solidFill>
                <a:srgbClr val="002060"/>
              </a:solidFill>
              <a:latin typeface="Calibri" panose="020F0502020204030204" pitchFamily="34" charset="0"/>
              <a:cs typeface="Calibri" panose="020F0502020204030204" pitchFamily="34" charset="0"/>
            </a:rPr>
            <a:t>Auction Price</a:t>
          </a:r>
        </a:p>
      </dgm:t>
    </dgm:pt>
    <dgm:pt modelId="{F59B791A-C735-4E0C-A588-8E43CA7A7045}" type="parTrans" cxnId="{2EC5CB8A-70D3-4034-9F37-F2D8E70CD0BC}">
      <dgm:prSet/>
      <dgm:spPr/>
      <dgm:t>
        <a:bodyPr/>
        <a:lstStyle/>
        <a:p>
          <a:endParaRPr lang="en-US">
            <a:latin typeface="Calibri" panose="020F0502020204030204" pitchFamily="34" charset="0"/>
            <a:cs typeface="Calibri" panose="020F0502020204030204" pitchFamily="34" charset="0"/>
          </a:endParaRPr>
        </a:p>
      </dgm:t>
    </dgm:pt>
    <dgm:pt modelId="{8E67F304-7486-440E-9D4C-5309885DE38B}" type="sibTrans" cxnId="{2EC5CB8A-70D3-4034-9F37-F2D8E70CD0BC}">
      <dgm:prSet/>
      <dgm:spPr/>
      <dgm:t>
        <a:bodyPr/>
        <a:lstStyle/>
        <a:p>
          <a:endParaRPr lang="en-US">
            <a:latin typeface="Calibri" panose="020F0502020204030204" pitchFamily="34" charset="0"/>
            <a:cs typeface="Calibri" panose="020F0502020204030204" pitchFamily="34" charset="0"/>
          </a:endParaRPr>
        </a:p>
      </dgm:t>
    </dgm:pt>
    <dgm:pt modelId="{757C0326-AF39-4995-8E6B-7C3B6735B97E}">
      <dgm:prSet/>
      <dgm:spPr>
        <a:ln w="19050">
          <a:solidFill>
            <a:srgbClr val="002060"/>
          </a:solidFill>
        </a:ln>
      </dgm:spPr>
      <dgm:t>
        <a:bodyPr anchor="ctr"/>
        <a:lstStyle/>
        <a:p>
          <a:pPr algn="ctr">
            <a:buNone/>
          </a:pPr>
          <a:r>
            <a:rPr lang="en-US" b="0" dirty="0">
              <a:solidFill>
                <a:srgbClr val="002060"/>
              </a:solidFill>
              <a:latin typeface="Calibri" panose="020F0502020204030204" pitchFamily="34" charset="0"/>
              <a:cs typeface="Calibri" panose="020F0502020204030204" pitchFamily="34" charset="0"/>
            </a:rPr>
            <a:t>Dot Balls</a:t>
          </a:r>
        </a:p>
      </dgm:t>
    </dgm:pt>
    <dgm:pt modelId="{40EA2310-6180-4E1F-B6DB-EE7AEA45F394}" type="parTrans" cxnId="{895B55AD-56A2-4F07-A98F-DC57D6B96E98}">
      <dgm:prSet/>
      <dgm:spPr/>
      <dgm:t>
        <a:bodyPr/>
        <a:lstStyle/>
        <a:p>
          <a:endParaRPr lang="en-US">
            <a:latin typeface="Calibri" panose="020F0502020204030204" pitchFamily="34" charset="0"/>
            <a:cs typeface="Calibri" panose="020F0502020204030204" pitchFamily="34" charset="0"/>
          </a:endParaRPr>
        </a:p>
      </dgm:t>
    </dgm:pt>
    <dgm:pt modelId="{23FC010A-AEEE-4BC3-BA6A-56B075970365}" type="sibTrans" cxnId="{895B55AD-56A2-4F07-A98F-DC57D6B96E98}">
      <dgm:prSet/>
      <dgm:spPr/>
      <dgm:t>
        <a:bodyPr/>
        <a:lstStyle/>
        <a:p>
          <a:endParaRPr lang="en-US">
            <a:latin typeface="Calibri" panose="020F0502020204030204" pitchFamily="34" charset="0"/>
            <a:cs typeface="Calibri" panose="020F0502020204030204" pitchFamily="34" charset="0"/>
          </a:endParaRPr>
        </a:p>
      </dgm:t>
    </dgm:pt>
    <dgm:pt modelId="{0C754052-F474-48E4-8400-BED231B0D168}">
      <dgm:prSet/>
      <dgm:spPr>
        <a:ln w="19050">
          <a:solidFill>
            <a:srgbClr val="002060"/>
          </a:solidFill>
        </a:ln>
      </dgm:spPr>
      <dgm:t>
        <a:bodyPr anchor="ctr"/>
        <a:lstStyle/>
        <a:p>
          <a:pPr algn="ctr">
            <a:buNone/>
          </a:pPr>
          <a:r>
            <a:rPr lang="en-US" b="0" dirty="0">
              <a:solidFill>
                <a:srgbClr val="002060"/>
              </a:solidFill>
              <a:latin typeface="Calibri" panose="020F0502020204030204" pitchFamily="34" charset="0"/>
              <a:cs typeface="Calibri" panose="020F0502020204030204" pitchFamily="34" charset="0"/>
            </a:rPr>
            <a:t>Right/Left Arm</a:t>
          </a:r>
        </a:p>
      </dgm:t>
    </dgm:pt>
    <dgm:pt modelId="{5C8DA1FD-A9E0-4493-B9D4-AA04777FB9BD}" type="parTrans" cxnId="{30F73520-C068-4A1A-AC36-E25F6BF6ED1F}">
      <dgm:prSet/>
      <dgm:spPr/>
      <dgm:t>
        <a:bodyPr/>
        <a:lstStyle/>
        <a:p>
          <a:endParaRPr lang="en-US">
            <a:latin typeface="Calibri" panose="020F0502020204030204" pitchFamily="34" charset="0"/>
            <a:cs typeface="Calibri" panose="020F0502020204030204" pitchFamily="34" charset="0"/>
          </a:endParaRPr>
        </a:p>
      </dgm:t>
    </dgm:pt>
    <dgm:pt modelId="{E4D045A2-4388-4FB8-8F8E-04C6F81407C8}" type="sibTrans" cxnId="{30F73520-C068-4A1A-AC36-E25F6BF6ED1F}">
      <dgm:prSet/>
      <dgm:spPr/>
      <dgm:t>
        <a:bodyPr/>
        <a:lstStyle/>
        <a:p>
          <a:endParaRPr lang="en-US">
            <a:latin typeface="Calibri" panose="020F0502020204030204" pitchFamily="34" charset="0"/>
            <a:cs typeface="Calibri" panose="020F0502020204030204" pitchFamily="34" charset="0"/>
          </a:endParaRPr>
        </a:p>
      </dgm:t>
    </dgm:pt>
    <dgm:pt modelId="{43F92538-D1E1-46FF-B30E-C7699E906463}">
      <dgm:prSet/>
      <dgm:spPr>
        <a:ln w="19050">
          <a:solidFill>
            <a:srgbClr val="002060"/>
          </a:solidFill>
        </a:ln>
      </dgm:spPr>
      <dgm:t>
        <a:bodyPr anchor="ctr"/>
        <a:lstStyle/>
        <a:p>
          <a:pPr algn="ctr">
            <a:buNone/>
          </a:pPr>
          <a:r>
            <a:rPr lang="en-US" b="0" dirty="0">
              <a:solidFill>
                <a:srgbClr val="002060"/>
              </a:solidFill>
              <a:latin typeface="Calibri" panose="020F0502020204030204" pitchFamily="34" charset="0"/>
              <a:cs typeface="Calibri" panose="020F0502020204030204" pitchFamily="34" charset="0"/>
            </a:rPr>
            <a:t>Spin/Pace</a:t>
          </a:r>
        </a:p>
      </dgm:t>
    </dgm:pt>
    <dgm:pt modelId="{AA0C4BCC-13C8-4374-B1D9-4375DC7FD069}" type="parTrans" cxnId="{8C43F7A1-341C-404E-A4A7-6ABC6C47954A}">
      <dgm:prSet/>
      <dgm:spPr/>
      <dgm:t>
        <a:bodyPr/>
        <a:lstStyle/>
        <a:p>
          <a:endParaRPr lang="en-US">
            <a:latin typeface="Calibri" panose="020F0502020204030204" pitchFamily="34" charset="0"/>
            <a:cs typeface="Calibri" panose="020F0502020204030204" pitchFamily="34" charset="0"/>
          </a:endParaRPr>
        </a:p>
      </dgm:t>
    </dgm:pt>
    <dgm:pt modelId="{7E840882-8E57-4720-9A3B-0D1C06F5351C}" type="sibTrans" cxnId="{8C43F7A1-341C-404E-A4A7-6ABC6C47954A}">
      <dgm:prSet/>
      <dgm:spPr/>
      <dgm:t>
        <a:bodyPr/>
        <a:lstStyle/>
        <a:p>
          <a:endParaRPr lang="en-US">
            <a:latin typeface="Calibri" panose="020F0502020204030204" pitchFamily="34" charset="0"/>
            <a:cs typeface="Calibri" panose="020F0502020204030204" pitchFamily="34" charset="0"/>
          </a:endParaRPr>
        </a:p>
      </dgm:t>
    </dgm:pt>
    <dgm:pt modelId="{A2AAB988-F581-4726-BCE5-9EAA25F1B492}" type="pres">
      <dgm:prSet presAssocID="{B3C9B6A6-A2CE-4EF2-9664-B804E721516B}" presName="Name0" presStyleCnt="0">
        <dgm:presLayoutVars>
          <dgm:dir/>
          <dgm:animLvl val="lvl"/>
          <dgm:resizeHandles val="exact"/>
        </dgm:presLayoutVars>
      </dgm:prSet>
      <dgm:spPr/>
    </dgm:pt>
    <dgm:pt modelId="{A3DAC542-27FC-40D8-9CF3-F7296E4D7932}" type="pres">
      <dgm:prSet presAssocID="{68406AB8-A937-4D47-9278-8665E8C81D10}" presName="composite" presStyleCnt="0"/>
      <dgm:spPr/>
    </dgm:pt>
    <dgm:pt modelId="{91514089-ED8C-45B2-9819-C991B77A9B2E}" type="pres">
      <dgm:prSet presAssocID="{68406AB8-A937-4D47-9278-8665E8C81D10}" presName="parTx" presStyleLbl="alignNode1" presStyleIdx="0" presStyleCnt="5">
        <dgm:presLayoutVars>
          <dgm:chMax val="0"/>
          <dgm:chPref val="0"/>
          <dgm:bulletEnabled val="1"/>
        </dgm:presLayoutVars>
      </dgm:prSet>
      <dgm:spPr>
        <a:prstGeom prst="rect">
          <a:avLst/>
        </a:prstGeom>
      </dgm:spPr>
    </dgm:pt>
    <dgm:pt modelId="{2AFBA157-B73B-44FC-AFD4-65BFE1680F47}" type="pres">
      <dgm:prSet presAssocID="{68406AB8-A937-4D47-9278-8665E8C81D10}" presName="desTx" presStyleLbl="alignAccFollowNode1" presStyleIdx="0" presStyleCnt="5">
        <dgm:presLayoutVars>
          <dgm:bulletEnabled val="1"/>
        </dgm:presLayoutVars>
      </dgm:prSet>
      <dgm:spPr>
        <a:prstGeom prst="rect">
          <a:avLst/>
        </a:prstGeom>
      </dgm:spPr>
    </dgm:pt>
    <dgm:pt modelId="{916D9998-70F1-441B-802B-31D597CB30AA}" type="pres">
      <dgm:prSet presAssocID="{DF775AD4-FB36-4770-8AE9-16209AC03D45}" presName="space" presStyleCnt="0"/>
      <dgm:spPr/>
    </dgm:pt>
    <dgm:pt modelId="{4128676D-16A7-42DC-BC8A-2FB87C40578D}" type="pres">
      <dgm:prSet presAssocID="{755B68D1-ACD8-4BE8-A876-866EED7B0FB1}" presName="composite" presStyleCnt="0"/>
      <dgm:spPr/>
    </dgm:pt>
    <dgm:pt modelId="{E7C4E540-C62D-443E-ACF2-70E9C1A0A6F8}" type="pres">
      <dgm:prSet presAssocID="{755B68D1-ACD8-4BE8-A876-866EED7B0FB1}" presName="parTx" presStyleLbl="alignNode1" presStyleIdx="1" presStyleCnt="5">
        <dgm:presLayoutVars>
          <dgm:chMax val="0"/>
          <dgm:chPref val="0"/>
          <dgm:bulletEnabled val="1"/>
        </dgm:presLayoutVars>
      </dgm:prSet>
      <dgm:spPr/>
    </dgm:pt>
    <dgm:pt modelId="{3A12B230-08B6-4F2F-99BC-FF087752173B}" type="pres">
      <dgm:prSet presAssocID="{755B68D1-ACD8-4BE8-A876-866EED7B0FB1}" presName="desTx" presStyleLbl="alignAccFollowNode1" presStyleIdx="1" presStyleCnt="5">
        <dgm:presLayoutVars>
          <dgm:bulletEnabled val="1"/>
        </dgm:presLayoutVars>
      </dgm:prSet>
      <dgm:spPr/>
    </dgm:pt>
    <dgm:pt modelId="{290131BE-39EC-4A13-AC76-9530554C5F76}" type="pres">
      <dgm:prSet presAssocID="{9845E4FB-F0D9-45FE-9218-04210917BCF1}" presName="space" presStyleCnt="0"/>
      <dgm:spPr/>
    </dgm:pt>
    <dgm:pt modelId="{68B9836F-D2FF-4A9C-BD0D-AB22ED6FFA4C}" type="pres">
      <dgm:prSet presAssocID="{88D300C7-6B8B-41B2-971D-D4A935F3BE37}" presName="composite" presStyleCnt="0"/>
      <dgm:spPr/>
    </dgm:pt>
    <dgm:pt modelId="{EAB22F22-96E7-4BA3-9E3C-9F2BA5096CC3}" type="pres">
      <dgm:prSet presAssocID="{88D300C7-6B8B-41B2-971D-D4A935F3BE37}" presName="parTx" presStyleLbl="alignNode1" presStyleIdx="2" presStyleCnt="5">
        <dgm:presLayoutVars>
          <dgm:chMax val="0"/>
          <dgm:chPref val="0"/>
          <dgm:bulletEnabled val="1"/>
        </dgm:presLayoutVars>
      </dgm:prSet>
      <dgm:spPr/>
    </dgm:pt>
    <dgm:pt modelId="{5D2221D2-F040-4FAA-9DE9-8876C07A8D79}" type="pres">
      <dgm:prSet presAssocID="{88D300C7-6B8B-41B2-971D-D4A935F3BE37}" presName="desTx" presStyleLbl="alignAccFollowNode1" presStyleIdx="2" presStyleCnt="5">
        <dgm:presLayoutVars>
          <dgm:bulletEnabled val="1"/>
        </dgm:presLayoutVars>
      </dgm:prSet>
      <dgm:spPr/>
    </dgm:pt>
    <dgm:pt modelId="{A3ACBD5D-4BD5-41C8-A179-52B27562B928}" type="pres">
      <dgm:prSet presAssocID="{CD5055E3-40FE-4C92-98F1-643E12AFD9B7}" presName="space" presStyleCnt="0"/>
      <dgm:spPr/>
    </dgm:pt>
    <dgm:pt modelId="{B8230DB0-CA72-464C-9B31-FE6B43AEC90A}" type="pres">
      <dgm:prSet presAssocID="{F9217DEA-A8AD-4C8F-B772-A859FF1C8305}" presName="composite" presStyleCnt="0"/>
      <dgm:spPr/>
    </dgm:pt>
    <dgm:pt modelId="{187478DA-AA85-418F-B947-E5BC8DCB0A61}" type="pres">
      <dgm:prSet presAssocID="{F9217DEA-A8AD-4C8F-B772-A859FF1C8305}" presName="parTx" presStyleLbl="alignNode1" presStyleIdx="3" presStyleCnt="5">
        <dgm:presLayoutVars>
          <dgm:chMax val="0"/>
          <dgm:chPref val="0"/>
          <dgm:bulletEnabled val="1"/>
        </dgm:presLayoutVars>
      </dgm:prSet>
      <dgm:spPr/>
    </dgm:pt>
    <dgm:pt modelId="{05A6ECD9-4243-4096-B70F-EFAA9DC43357}" type="pres">
      <dgm:prSet presAssocID="{F9217DEA-A8AD-4C8F-B772-A859FF1C8305}" presName="desTx" presStyleLbl="alignAccFollowNode1" presStyleIdx="3" presStyleCnt="5">
        <dgm:presLayoutVars>
          <dgm:bulletEnabled val="1"/>
        </dgm:presLayoutVars>
      </dgm:prSet>
      <dgm:spPr/>
    </dgm:pt>
    <dgm:pt modelId="{1D667D6B-2E23-44B3-80E5-4A49CC0C85F2}" type="pres">
      <dgm:prSet presAssocID="{92FB3CAB-1C49-4F7E-A0F5-C43B9D0E0F35}" presName="space" presStyleCnt="0"/>
      <dgm:spPr/>
    </dgm:pt>
    <dgm:pt modelId="{4F7C0209-FF3E-4B2F-A747-775D920EAF51}" type="pres">
      <dgm:prSet presAssocID="{2E25D4F8-2D89-479D-A212-2BE2BE2AB8DB}" presName="composite" presStyleCnt="0"/>
      <dgm:spPr/>
    </dgm:pt>
    <dgm:pt modelId="{1BF0EFDE-5354-4FA2-8119-4C0038939AB7}" type="pres">
      <dgm:prSet presAssocID="{2E25D4F8-2D89-479D-A212-2BE2BE2AB8DB}" presName="parTx" presStyleLbl="alignNode1" presStyleIdx="4" presStyleCnt="5">
        <dgm:presLayoutVars>
          <dgm:chMax val="0"/>
          <dgm:chPref val="0"/>
          <dgm:bulletEnabled val="1"/>
        </dgm:presLayoutVars>
      </dgm:prSet>
      <dgm:spPr/>
    </dgm:pt>
    <dgm:pt modelId="{40944FE4-42CF-407B-8A98-CD87548CA39D}" type="pres">
      <dgm:prSet presAssocID="{2E25D4F8-2D89-479D-A212-2BE2BE2AB8DB}" presName="desTx" presStyleLbl="alignAccFollowNode1" presStyleIdx="4" presStyleCnt="5">
        <dgm:presLayoutVars>
          <dgm:bulletEnabled val="1"/>
        </dgm:presLayoutVars>
      </dgm:prSet>
      <dgm:spPr/>
    </dgm:pt>
  </dgm:ptLst>
  <dgm:cxnLst>
    <dgm:cxn modelId="{26160F03-3C07-4133-BEBD-08D72A9D4709}" type="presOf" srcId="{B25C7224-802B-48C7-AA60-5DF2D8B56620}" destId="{40944FE4-42CF-407B-8A98-CD87548CA39D}" srcOrd="0" destOrd="0" presId="urn:microsoft.com/office/officeart/2005/8/layout/hList1"/>
    <dgm:cxn modelId="{BBA65203-E80F-4607-A45D-6848C7B16B9E}" srcId="{B3C9B6A6-A2CE-4EF2-9664-B804E721516B}" destId="{68406AB8-A937-4D47-9278-8665E8C81D10}" srcOrd="0" destOrd="0" parTransId="{0CA316EA-7A14-4D05-B1F3-1586420EBF4F}" sibTransId="{DF775AD4-FB36-4770-8AE9-16209AC03D45}"/>
    <dgm:cxn modelId="{5847DC07-14C6-4995-8D74-B0C4345D53B7}" srcId="{755B68D1-ACD8-4BE8-A876-866EED7B0FB1}" destId="{FE15A110-6846-41F8-935A-ACDEB365634E}" srcOrd="3" destOrd="0" parTransId="{C4A247AB-06A5-4E17-B27A-D93C413F067C}" sibTransId="{750CCBA1-231B-4182-A382-A5E4313A4217}"/>
    <dgm:cxn modelId="{8C6D4008-616B-4D5B-A934-91DD4AE06135}" srcId="{2E25D4F8-2D89-479D-A212-2BE2BE2AB8DB}" destId="{B25C7224-802B-48C7-AA60-5DF2D8B56620}" srcOrd="0" destOrd="0" parTransId="{9F42F896-FB1A-49A7-A9D3-5D8A1A40A250}" sibTransId="{DBE00C79-A7BC-44AF-BAF1-F206EA4108AB}"/>
    <dgm:cxn modelId="{E70DD50C-0AB8-41ED-A0D4-453A6A11CE55}" type="presOf" srcId="{0F155FD1-98EB-4F8D-A41B-098FA97E38CA}" destId="{3A12B230-08B6-4F2F-99BC-FF087752173B}" srcOrd="0" destOrd="5" presId="urn:microsoft.com/office/officeart/2005/8/layout/hList1"/>
    <dgm:cxn modelId="{D7030811-079F-4350-A9C0-3AF9DDFB50F6}" type="presOf" srcId="{0C754052-F474-48E4-8400-BED231B0D168}" destId="{3A12B230-08B6-4F2F-99BC-FF087752173B}" srcOrd="0" destOrd="9" presId="urn:microsoft.com/office/officeart/2005/8/layout/hList1"/>
    <dgm:cxn modelId="{ADC4B016-930D-4862-8BEC-B8235446FBE0}" type="presOf" srcId="{755B68D1-ACD8-4BE8-A876-866EED7B0FB1}" destId="{E7C4E540-C62D-443E-ACF2-70E9C1A0A6F8}" srcOrd="0" destOrd="0" presId="urn:microsoft.com/office/officeart/2005/8/layout/hList1"/>
    <dgm:cxn modelId="{30F73520-C068-4A1A-AC36-E25F6BF6ED1F}" srcId="{755B68D1-ACD8-4BE8-A876-866EED7B0FB1}" destId="{0C754052-F474-48E4-8400-BED231B0D168}" srcOrd="9" destOrd="0" parTransId="{5C8DA1FD-A9E0-4493-B9D4-AA04777FB9BD}" sibTransId="{E4D045A2-4388-4FB8-8F8E-04C6F81407C8}"/>
    <dgm:cxn modelId="{512B8323-49A7-47AE-A7EC-B227D2212213}" type="presOf" srcId="{9A703DB7-6F8C-4897-9DED-97AFFD9BDA99}" destId="{3A12B230-08B6-4F2F-99BC-FF087752173B}" srcOrd="0" destOrd="1" presId="urn:microsoft.com/office/officeart/2005/8/layout/hList1"/>
    <dgm:cxn modelId="{8AF8DE24-5C3E-4BBF-A0A6-8B66F43EDC81}" srcId="{68406AB8-A937-4D47-9278-8665E8C81D10}" destId="{5B6B3F31-79BC-4B68-B45B-757239BAF94C}" srcOrd="0" destOrd="0" parTransId="{73E74531-7C1B-4073-ADA7-437755BF7543}" sibTransId="{37EAB568-7F65-4016-A9D9-0BD93EE1BD12}"/>
    <dgm:cxn modelId="{FE06142C-FAB8-4A81-A03C-E089CC1EE63E}" srcId="{F9217DEA-A8AD-4C8F-B772-A859FF1C8305}" destId="{829338FC-0171-441D-80E0-AF6863DF8C03}" srcOrd="0" destOrd="0" parTransId="{2EE8AFFF-6CE7-42B6-A677-FCAC0634BA59}" sibTransId="{8D878AD6-3600-42CA-B7D3-A37DF8F535CA}"/>
    <dgm:cxn modelId="{3EDD0D34-384D-427E-B55B-5B83A64BE3FE}" type="presOf" srcId="{AA962111-CBB0-4990-A342-367B3A45EF8D}" destId="{3A12B230-08B6-4F2F-99BC-FF087752173B}" srcOrd="0" destOrd="7" presId="urn:microsoft.com/office/officeart/2005/8/layout/hList1"/>
    <dgm:cxn modelId="{DDF3203F-9166-436D-AF8E-22325C841DA6}" srcId="{B3C9B6A6-A2CE-4EF2-9664-B804E721516B}" destId="{88D300C7-6B8B-41B2-971D-D4A935F3BE37}" srcOrd="2" destOrd="0" parTransId="{FA5822D7-393D-41E7-A149-2C255E0F5B8C}" sibTransId="{CD5055E3-40FE-4C92-98F1-643E12AFD9B7}"/>
    <dgm:cxn modelId="{7C21BF62-70E9-4ED4-B7A4-8625C0D6865E}" type="presOf" srcId="{B3C9B6A6-A2CE-4EF2-9664-B804E721516B}" destId="{A2AAB988-F581-4726-BCE5-9EAA25F1B492}" srcOrd="0" destOrd="0" presId="urn:microsoft.com/office/officeart/2005/8/layout/hList1"/>
    <dgm:cxn modelId="{240C626E-B4B1-4E79-89CF-8C39C84B916F}" srcId="{755B68D1-ACD8-4BE8-A876-866EED7B0FB1}" destId="{856CA4E7-8A2D-4999-9032-A3A436FB1696}" srcOrd="4" destOrd="0" parTransId="{A4A6F004-D3DA-47A0-B60A-0ED0C6EB08F8}" sibTransId="{931A2954-E062-4D6C-9FB1-99B5332C96C8}"/>
    <dgm:cxn modelId="{EB37FA72-0ABB-4330-A85F-5F7FA10408B9}" type="presOf" srcId="{80770AF0-FB25-4D4C-809A-4B50926BB848}" destId="{3A12B230-08B6-4F2F-99BC-FF087752173B}" srcOrd="0" destOrd="0" presId="urn:microsoft.com/office/officeart/2005/8/layout/hList1"/>
    <dgm:cxn modelId="{45CF6874-C807-400E-9215-BFD9391EE0A5}" srcId="{B3C9B6A6-A2CE-4EF2-9664-B804E721516B}" destId="{2E25D4F8-2D89-479D-A212-2BE2BE2AB8DB}" srcOrd="4" destOrd="0" parTransId="{CA3F3D8D-1B47-4148-8DF9-357173C35787}" sibTransId="{B93405EB-39DC-4696-836B-0D50F2AA2F83}"/>
    <dgm:cxn modelId="{B4899955-B44E-40DA-953C-BACA8E248ADB}" srcId="{755B68D1-ACD8-4BE8-A876-866EED7B0FB1}" destId="{9A703DB7-6F8C-4897-9DED-97AFFD9BDA99}" srcOrd="1" destOrd="0" parTransId="{86BCB3FF-801B-4E4A-A279-BA01CCF2CF24}" sibTransId="{CFFBF8B9-9545-4F78-8234-BE389611CAC7}"/>
    <dgm:cxn modelId="{8D025958-93AB-4DE6-AEB2-DCAA6557FD16}" srcId="{755B68D1-ACD8-4BE8-A876-866EED7B0FB1}" destId="{0F155FD1-98EB-4F8D-A41B-098FA97E38CA}" srcOrd="5" destOrd="0" parTransId="{B673529F-C9B7-4480-A851-5F5036A4710A}" sibTransId="{A5EABE19-A05F-4325-9E9B-2384D1DF21DC}"/>
    <dgm:cxn modelId="{DF574F7B-D536-43BB-817B-E4E8D517DDEE}" type="presOf" srcId="{68406AB8-A937-4D47-9278-8665E8C81D10}" destId="{91514089-ED8C-45B2-9819-C991B77A9B2E}" srcOrd="0" destOrd="0" presId="urn:microsoft.com/office/officeart/2005/8/layout/hList1"/>
    <dgm:cxn modelId="{8307197C-AE19-4AD1-8461-003E6A3270B8}" type="presOf" srcId="{88D300C7-6B8B-41B2-971D-D4A935F3BE37}" destId="{EAB22F22-96E7-4BA3-9E3C-9F2BA5096CC3}" srcOrd="0" destOrd="0" presId="urn:microsoft.com/office/officeart/2005/8/layout/hList1"/>
    <dgm:cxn modelId="{C231A381-BC37-47A1-B981-D68BAB9FDB76}" srcId="{B3C9B6A6-A2CE-4EF2-9664-B804E721516B}" destId="{755B68D1-ACD8-4BE8-A876-866EED7B0FB1}" srcOrd="1" destOrd="0" parTransId="{F9075398-1564-4E72-986C-F9EA339C7543}" sibTransId="{9845E4FB-F0D9-45FE-9218-04210917BCF1}"/>
    <dgm:cxn modelId="{0EFEA582-5B1B-4834-8EB4-C50B8E1AB04D}" srcId="{755B68D1-ACD8-4BE8-A876-866EED7B0FB1}" destId="{75CB22F6-F668-49E1-87B1-06C0E0729E73}" srcOrd="6" destOrd="0" parTransId="{633EFC26-57CA-4C3E-AA40-4BC913CAD4F1}" sibTransId="{1F0C0E73-1638-4207-B8AB-FCC1ECE8DF33}"/>
    <dgm:cxn modelId="{2EC5CB8A-70D3-4034-9F37-F2D8E70CD0BC}" srcId="{755B68D1-ACD8-4BE8-A876-866EED7B0FB1}" destId="{AA962111-CBB0-4990-A342-367B3A45EF8D}" srcOrd="7" destOrd="0" parTransId="{F59B791A-C735-4E0C-A588-8E43CA7A7045}" sibTransId="{8E67F304-7486-440E-9D4C-5309885DE38B}"/>
    <dgm:cxn modelId="{7E787294-7EE3-40E5-B669-1D9B5121FDCD}" type="presOf" srcId="{856CA4E7-8A2D-4999-9032-A3A436FB1696}" destId="{3A12B230-08B6-4F2F-99BC-FF087752173B}" srcOrd="0" destOrd="4" presId="urn:microsoft.com/office/officeart/2005/8/layout/hList1"/>
    <dgm:cxn modelId="{E1EB0595-1CE0-4B00-9C8F-C6084CDCE31D}" type="presOf" srcId="{75CB22F6-F668-49E1-87B1-06C0E0729E73}" destId="{3A12B230-08B6-4F2F-99BC-FF087752173B}" srcOrd="0" destOrd="6" presId="urn:microsoft.com/office/officeart/2005/8/layout/hList1"/>
    <dgm:cxn modelId="{8302F597-3808-4FEE-B2AC-3667077E2318}" type="presOf" srcId="{5B6B3F31-79BC-4B68-B45B-757239BAF94C}" destId="{2AFBA157-B73B-44FC-AFD4-65BFE1680F47}" srcOrd="0" destOrd="0" presId="urn:microsoft.com/office/officeart/2005/8/layout/hList1"/>
    <dgm:cxn modelId="{99ED109F-F930-4DC1-B24F-38A444B1C993}" type="presOf" srcId="{FE15A110-6846-41F8-935A-ACDEB365634E}" destId="{3A12B230-08B6-4F2F-99BC-FF087752173B}" srcOrd="0" destOrd="3" presId="urn:microsoft.com/office/officeart/2005/8/layout/hList1"/>
    <dgm:cxn modelId="{8C43F7A1-341C-404E-A4A7-6ABC6C47954A}" srcId="{755B68D1-ACD8-4BE8-A876-866EED7B0FB1}" destId="{43F92538-D1E1-46FF-B30E-C7699E906463}" srcOrd="10" destOrd="0" parTransId="{AA0C4BCC-13C8-4374-B1D9-4375DC7FD069}" sibTransId="{7E840882-8E57-4720-9A3B-0D1C06F5351C}"/>
    <dgm:cxn modelId="{7AA123A5-1D98-400B-B260-F3B7229562D4}" type="presOf" srcId="{FE9E7353-486A-4D81-B77C-B881195712E6}" destId="{3A12B230-08B6-4F2F-99BC-FF087752173B}" srcOrd="0" destOrd="2" presId="urn:microsoft.com/office/officeart/2005/8/layout/hList1"/>
    <dgm:cxn modelId="{4A4A89A8-8C7C-4036-9383-BA7B43089A90}" type="presOf" srcId="{3D300876-1F51-4B4D-B2AB-116DCF011A8E}" destId="{5D2221D2-F040-4FAA-9DE9-8876C07A8D79}" srcOrd="0" destOrd="0" presId="urn:microsoft.com/office/officeart/2005/8/layout/hList1"/>
    <dgm:cxn modelId="{7500B1AA-1CD8-449E-9FE3-67E7A60A6370}" srcId="{755B68D1-ACD8-4BE8-A876-866EED7B0FB1}" destId="{FE9E7353-486A-4D81-B77C-B881195712E6}" srcOrd="2" destOrd="0" parTransId="{B2252E96-3224-4EBB-AF41-91E23C3840A3}" sibTransId="{844665ED-D788-472B-AF8B-33E8BB494E6A}"/>
    <dgm:cxn modelId="{630C41AD-E236-45C4-8019-F3D5E744DFEB}" srcId="{755B68D1-ACD8-4BE8-A876-866EED7B0FB1}" destId="{80770AF0-FB25-4D4C-809A-4B50926BB848}" srcOrd="0" destOrd="0" parTransId="{17D27450-3F8A-4456-BDDC-9E4A29E4130D}" sibTransId="{88657A0A-8F6A-4ECA-8920-0622DD0B030C}"/>
    <dgm:cxn modelId="{895B55AD-56A2-4F07-A98F-DC57D6B96E98}" srcId="{755B68D1-ACD8-4BE8-A876-866EED7B0FB1}" destId="{757C0326-AF39-4995-8E6B-7C3B6735B97E}" srcOrd="8" destOrd="0" parTransId="{40EA2310-6180-4E1F-B6DB-EE7AEA45F394}" sibTransId="{23FC010A-AEEE-4BC3-BA6A-56B075970365}"/>
    <dgm:cxn modelId="{6423B4AE-CB00-4777-8D1B-5E6788C1E382}" srcId="{88D300C7-6B8B-41B2-971D-D4A935F3BE37}" destId="{3D300876-1F51-4B4D-B2AB-116DCF011A8E}" srcOrd="0" destOrd="0" parTransId="{5B5C9462-742B-4E90-B71F-EBC8F04D4A89}" sibTransId="{B1E7A6B9-455F-4020-906C-82161C7771E7}"/>
    <dgm:cxn modelId="{14E164B7-0D23-4004-8746-97E4AFC3BAE5}" type="presOf" srcId="{43F92538-D1E1-46FF-B30E-C7699E906463}" destId="{3A12B230-08B6-4F2F-99BC-FF087752173B}" srcOrd="0" destOrd="10" presId="urn:microsoft.com/office/officeart/2005/8/layout/hList1"/>
    <dgm:cxn modelId="{2D2401BC-540A-4625-9545-072668982E17}" type="presOf" srcId="{829338FC-0171-441D-80E0-AF6863DF8C03}" destId="{05A6ECD9-4243-4096-B70F-EFAA9DC43357}" srcOrd="0" destOrd="0" presId="urn:microsoft.com/office/officeart/2005/8/layout/hList1"/>
    <dgm:cxn modelId="{BB0079BF-305D-4C4A-8278-9067CFA58380}" srcId="{B3C9B6A6-A2CE-4EF2-9664-B804E721516B}" destId="{F9217DEA-A8AD-4C8F-B772-A859FF1C8305}" srcOrd="3" destOrd="0" parTransId="{EA9306FF-180F-41BF-8A50-936F777DB466}" sibTransId="{92FB3CAB-1C49-4F7E-A0F5-C43B9D0E0F35}"/>
    <dgm:cxn modelId="{B07B42CA-EC8A-4369-B833-41BC726E9038}" type="presOf" srcId="{F9217DEA-A8AD-4C8F-B772-A859FF1C8305}" destId="{187478DA-AA85-418F-B947-E5BC8DCB0A61}" srcOrd="0" destOrd="0" presId="urn:microsoft.com/office/officeart/2005/8/layout/hList1"/>
    <dgm:cxn modelId="{F5FB59D8-9BCE-4AC8-B1E1-2C1E03A9B030}" type="presOf" srcId="{757C0326-AF39-4995-8E6B-7C3B6735B97E}" destId="{3A12B230-08B6-4F2F-99BC-FF087752173B}" srcOrd="0" destOrd="8" presId="urn:microsoft.com/office/officeart/2005/8/layout/hList1"/>
    <dgm:cxn modelId="{63E1E4E0-95CF-43D6-B4D6-2988F870EA2E}" type="presOf" srcId="{2E25D4F8-2D89-479D-A212-2BE2BE2AB8DB}" destId="{1BF0EFDE-5354-4FA2-8119-4C0038939AB7}" srcOrd="0" destOrd="0" presId="urn:microsoft.com/office/officeart/2005/8/layout/hList1"/>
    <dgm:cxn modelId="{7AB37906-07F8-4D88-913F-3D299C8DD5EA}" type="presParOf" srcId="{A2AAB988-F581-4726-BCE5-9EAA25F1B492}" destId="{A3DAC542-27FC-40D8-9CF3-F7296E4D7932}" srcOrd="0" destOrd="0" presId="urn:microsoft.com/office/officeart/2005/8/layout/hList1"/>
    <dgm:cxn modelId="{59E2AA6E-AA4E-4D90-8590-AF5CAF028BEB}" type="presParOf" srcId="{A3DAC542-27FC-40D8-9CF3-F7296E4D7932}" destId="{91514089-ED8C-45B2-9819-C991B77A9B2E}" srcOrd="0" destOrd="0" presId="urn:microsoft.com/office/officeart/2005/8/layout/hList1"/>
    <dgm:cxn modelId="{C1DF33C6-68A6-4FD2-92A1-BB8D5370DAB4}" type="presParOf" srcId="{A3DAC542-27FC-40D8-9CF3-F7296E4D7932}" destId="{2AFBA157-B73B-44FC-AFD4-65BFE1680F47}" srcOrd="1" destOrd="0" presId="urn:microsoft.com/office/officeart/2005/8/layout/hList1"/>
    <dgm:cxn modelId="{4C049B1D-8659-4A10-B9F3-F29DC08DB854}" type="presParOf" srcId="{A2AAB988-F581-4726-BCE5-9EAA25F1B492}" destId="{916D9998-70F1-441B-802B-31D597CB30AA}" srcOrd="1" destOrd="0" presId="urn:microsoft.com/office/officeart/2005/8/layout/hList1"/>
    <dgm:cxn modelId="{8161A77E-B16C-4360-8FFD-90259C673552}" type="presParOf" srcId="{A2AAB988-F581-4726-BCE5-9EAA25F1B492}" destId="{4128676D-16A7-42DC-BC8A-2FB87C40578D}" srcOrd="2" destOrd="0" presId="urn:microsoft.com/office/officeart/2005/8/layout/hList1"/>
    <dgm:cxn modelId="{236EFF6C-B6C3-4271-B12D-448F18DFC285}" type="presParOf" srcId="{4128676D-16A7-42DC-BC8A-2FB87C40578D}" destId="{E7C4E540-C62D-443E-ACF2-70E9C1A0A6F8}" srcOrd="0" destOrd="0" presId="urn:microsoft.com/office/officeart/2005/8/layout/hList1"/>
    <dgm:cxn modelId="{C10F0C4D-9FC4-4F2E-924F-1AEE5A0B46EC}" type="presParOf" srcId="{4128676D-16A7-42DC-BC8A-2FB87C40578D}" destId="{3A12B230-08B6-4F2F-99BC-FF087752173B}" srcOrd="1" destOrd="0" presId="urn:microsoft.com/office/officeart/2005/8/layout/hList1"/>
    <dgm:cxn modelId="{9C2FC44B-D41D-497F-B685-36A666AAB361}" type="presParOf" srcId="{A2AAB988-F581-4726-BCE5-9EAA25F1B492}" destId="{290131BE-39EC-4A13-AC76-9530554C5F76}" srcOrd="3" destOrd="0" presId="urn:microsoft.com/office/officeart/2005/8/layout/hList1"/>
    <dgm:cxn modelId="{F1D49D88-0EF6-45D0-BD36-C44757F42999}" type="presParOf" srcId="{A2AAB988-F581-4726-BCE5-9EAA25F1B492}" destId="{68B9836F-D2FF-4A9C-BD0D-AB22ED6FFA4C}" srcOrd="4" destOrd="0" presId="urn:microsoft.com/office/officeart/2005/8/layout/hList1"/>
    <dgm:cxn modelId="{32D64A23-4517-4C3F-9CDE-A2E43E4FD111}" type="presParOf" srcId="{68B9836F-D2FF-4A9C-BD0D-AB22ED6FFA4C}" destId="{EAB22F22-96E7-4BA3-9E3C-9F2BA5096CC3}" srcOrd="0" destOrd="0" presId="urn:microsoft.com/office/officeart/2005/8/layout/hList1"/>
    <dgm:cxn modelId="{B501D2F1-0C0C-42E1-A5AE-4CD856F7D4CD}" type="presParOf" srcId="{68B9836F-D2FF-4A9C-BD0D-AB22ED6FFA4C}" destId="{5D2221D2-F040-4FAA-9DE9-8876C07A8D79}" srcOrd="1" destOrd="0" presId="urn:microsoft.com/office/officeart/2005/8/layout/hList1"/>
    <dgm:cxn modelId="{E1EF8ECD-3E40-4245-885C-A8C03596EEFC}" type="presParOf" srcId="{A2AAB988-F581-4726-BCE5-9EAA25F1B492}" destId="{A3ACBD5D-4BD5-41C8-A179-52B27562B928}" srcOrd="5" destOrd="0" presId="urn:microsoft.com/office/officeart/2005/8/layout/hList1"/>
    <dgm:cxn modelId="{510528FD-4033-4137-96A4-31180923BA0C}" type="presParOf" srcId="{A2AAB988-F581-4726-BCE5-9EAA25F1B492}" destId="{B8230DB0-CA72-464C-9B31-FE6B43AEC90A}" srcOrd="6" destOrd="0" presId="urn:microsoft.com/office/officeart/2005/8/layout/hList1"/>
    <dgm:cxn modelId="{DBF0218A-642C-41EA-89E9-B206B35982CC}" type="presParOf" srcId="{B8230DB0-CA72-464C-9B31-FE6B43AEC90A}" destId="{187478DA-AA85-418F-B947-E5BC8DCB0A61}" srcOrd="0" destOrd="0" presId="urn:microsoft.com/office/officeart/2005/8/layout/hList1"/>
    <dgm:cxn modelId="{78EC25FD-FA81-42E6-B3C1-C4DDC0178D3F}" type="presParOf" srcId="{B8230DB0-CA72-464C-9B31-FE6B43AEC90A}" destId="{05A6ECD9-4243-4096-B70F-EFAA9DC43357}" srcOrd="1" destOrd="0" presId="urn:microsoft.com/office/officeart/2005/8/layout/hList1"/>
    <dgm:cxn modelId="{AB1D5F74-9DDC-4CFF-B8E5-1DD5FB33A1DD}" type="presParOf" srcId="{A2AAB988-F581-4726-BCE5-9EAA25F1B492}" destId="{1D667D6B-2E23-44B3-80E5-4A49CC0C85F2}" srcOrd="7" destOrd="0" presId="urn:microsoft.com/office/officeart/2005/8/layout/hList1"/>
    <dgm:cxn modelId="{39D7165D-E5C6-4CD6-9F8F-FC8ABCCDA63B}" type="presParOf" srcId="{A2AAB988-F581-4726-BCE5-9EAA25F1B492}" destId="{4F7C0209-FF3E-4B2F-A747-775D920EAF51}" srcOrd="8" destOrd="0" presId="urn:microsoft.com/office/officeart/2005/8/layout/hList1"/>
    <dgm:cxn modelId="{EA9BE771-8638-4AAD-BBB7-CBE45BA9D8FA}" type="presParOf" srcId="{4F7C0209-FF3E-4B2F-A747-775D920EAF51}" destId="{1BF0EFDE-5354-4FA2-8119-4C0038939AB7}" srcOrd="0" destOrd="0" presId="urn:microsoft.com/office/officeart/2005/8/layout/hList1"/>
    <dgm:cxn modelId="{B249AFD4-34E0-411C-87F1-80B31D23928C}" type="presParOf" srcId="{4F7C0209-FF3E-4B2F-A747-775D920EAF51}" destId="{40944FE4-42CF-407B-8A98-CD87548CA39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29E5F5-AB4B-4DE6-8482-A1A8A994DA4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FE89092-55FD-4BF1-88C1-4DE2DC596E84}">
      <dgm:prSet/>
      <dgm:spPr>
        <a:solidFill>
          <a:schemeClr val="accent5">
            <a:lumMod val="60000"/>
            <a:lumOff val="40000"/>
          </a:schemeClr>
        </a:solidFill>
      </dgm:spPr>
      <dgm:t>
        <a:bodyPr/>
        <a:lstStyle/>
        <a:p>
          <a:pPr algn="ctr"/>
          <a:r>
            <a:rPr lang="en-US" dirty="0">
              <a:solidFill>
                <a:srgbClr val="002060"/>
              </a:solidFill>
              <a:latin typeface="Calibri" panose="020F0502020204030204" pitchFamily="34" charset="0"/>
              <a:cs typeface="Calibri" panose="020F0502020204030204" pitchFamily="34" charset="0"/>
            </a:rPr>
            <a:t>To conduct linear regression analysis on bowlers’ performance in IPL/WPL 2023.</a:t>
          </a:r>
        </a:p>
      </dgm:t>
    </dgm:pt>
    <dgm:pt modelId="{91E8404F-FDC7-484C-9438-7E8C594358CD}" type="parTrans" cxnId="{B61FC739-E70E-4918-B846-EE36587C02ED}">
      <dgm:prSet/>
      <dgm:spPr/>
      <dgm:t>
        <a:bodyPr/>
        <a:lstStyle/>
        <a:p>
          <a:pPr algn="ctr"/>
          <a:endParaRPr lang="en-US">
            <a:solidFill>
              <a:srgbClr val="002060"/>
            </a:solidFill>
            <a:latin typeface="Calibri" panose="020F0502020204030204" pitchFamily="34" charset="0"/>
            <a:cs typeface="Calibri" panose="020F0502020204030204" pitchFamily="34" charset="0"/>
          </a:endParaRPr>
        </a:p>
      </dgm:t>
    </dgm:pt>
    <dgm:pt modelId="{0609CDD7-9E36-4893-8596-E247A7E41F17}" type="sibTrans" cxnId="{B61FC739-E70E-4918-B846-EE36587C02ED}">
      <dgm:prSet/>
      <dgm:spPr/>
      <dgm:t>
        <a:bodyPr/>
        <a:lstStyle/>
        <a:p>
          <a:pPr algn="ctr"/>
          <a:endParaRPr lang="en-US">
            <a:solidFill>
              <a:srgbClr val="002060"/>
            </a:solidFill>
            <a:latin typeface="Calibri" panose="020F0502020204030204" pitchFamily="34" charset="0"/>
            <a:cs typeface="Calibri" panose="020F0502020204030204" pitchFamily="34" charset="0"/>
          </a:endParaRPr>
        </a:p>
      </dgm:t>
    </dgm:pt>
    <dgm:pt modelId="{908856AD-7FB2-4EC3-AA32-77BEC3FA03DC}">
      <dgm:prSet/>
      <dgm:spPr>
        <a:solidFill>
          <a:schemeClr val="accent5">
            <a:lumMod val="60000"/>
            <a:lumOff val="40000"/>
          </a:schemeClr>
        </a:solidFill>
      </dgm:spPr>
      <dgm:t>
        <a:bodyPr/>
        <a:lstStyle/>
        <a:p>
          <a:pPr algn="ctr"/>
          <a:r>
            <a:rPr lang="en-US" dirty="0">
              <a:solidFill>
                <a:srgbClr val="002060"/>
              </a:solidFill>
              <a:latin typeface="Calibri" panose="020F0502020204030204" pitchFamily="34" charset="0"/>
              <a:cs typeface="Calibri" panose="020F0502020204030204" pitchFamily="34" charset="0"/>
            </a:rPr>
            <a:t>To ascertain the impact of variables like age, economy rate, bowling style, and number of overs bowled on the bowlers’ performance, measured by the total number of wickets taken.</a:t>
          </a:r>
        </a:p>
      </dgm:t>
    </dgm:pt>
    <dgm:pt modelId="{84FEA183-C34A-4C1D-AF24-811D927DDF8D}" type="parTrans" cxnId="{EFF75BB7-B550-4F6D-99EF-710ABB3C4F52}">
      <dgm:prSet/>
      <dgm:spPr/>
      <dgm:t>
        <a:bodyPr/>
        <a:lstStyle/>
        <a:p>
          <a:pPr algn="ctr"/>
          <a:endParaRPr lang="en-US">
            <a:solidFill>
              <a:srgbClr val="002060"/>
            </a:solidFill>
            <a:latin typeface="Calibri" panose="020F0502020204030204" pitchFamily="34" charset="0"/>
            <a:cs typeface="Calibri" panose="020F0502020204030204" pitchFamily="34" charset="0"/>
          </a:endParaRPr>
        </a:p>
      </dgm:t>
    </dgm:pt>
    <dgm:pt modelId="{3C61B270-D419-4EB5-B2F6-DC29091171C7}" type="sibTrans" cxnId="{EFF75BB7-B550-4F6D-99EF-710ABB3C4F52}">
      <dgm:prSet/>
      <dgm:spPr/>
      <dgm:t>
        <a:bodyPr/>
        <a:lstStyle/>
        <a:p>
          <a:pPr algn="ctr"/>
          <a:endParaRPr lang="en-US">
            <a:solidFill>
              <a:srgbClr val="002060"/>
            </a:solidFill>
            <a:latin typeface="Calibri" panose="020F0502020204030204" pitchFamily="34" charset="0"/>
            <a:cs typeface="Calibri" panose="020F0502020204030204" pitchFamily="34" charset="0"/>
          </a:endParaRPr>
        </a:p>
      </dgm:t>
    </dgm:pt>
    <dgm:pt modelId="{E8E5560F-8B38-4A9E-B97A-D326635331FE}">
      <dgm:prSet/>
      <dgm:spPr>
        <a:solidFill>
          <a:schemeClr val="accent5">
            <a:lumMod val="60000"/>
            <a:lumOff val="40000"/>
          </a:schemeClr>
        </a:solidFill>
      </dgm:spPr>
      <dgm:t>
        <a:bodyPr/>
        <a:lstStyle/>
        <a:p>
          <a:pPr algn="ctr"/>
          <a:r>
            <a:rPr lang="en-US" dirty="0">
              <a:solidFill>
                <a:srgbClr val="002060"/>
              </a:solidFill>
              <a:latin typeface="Calibri" panose="020F0502020204030204" pitchFamily="34" charset="0"/>
              <a:cs typeface="Calibri" panose="020F0502020204030204" pitchFamily="34" charset="0"/>
            </a:rPr>
            <a:t>To look into different transformations and interactions between different independent variables and come up with the best possible model.</a:t>
          </a:r>
        </a:p>
      </dgm:t>
    </dgm:pt>
    <dgm:pt modelId="{652B8385-08B7-4BBD-A8E0-710179EBA237}" type="parTrans" cxnId="{5736270E-6E0B-4D4D-8549-E360EFE88272}">
      <dgm:prSet/>
      <dgm:spPr/>
      <dgm:t>
        <a:bodyPr/>
        <a:lstStyle/>
        <a:p>
          <a:pPr algn="ctr"/>
          <a:endParaRPr lang="en-US">
            <a:solidFill>
              <a:srgbClr val="002060"/>
            </a:solidFill>
            <a:latin typeface="Calibri" panose="020F0502020204030204" pitchFamily="34" charset="0"/>
            <a:cs typeface="Calibri" panose="020F0502020204030204" pitchFamily="34" charset="0"/>
          </a:endParaRPr>
        </a:p>
      </dgm:t>
    </dgm:pt>
    <dgm:pt modelId="{B3476D9B-F9BC-412E-B411-0268624AD8D7}" type="sibTrans" cxnId="{5736270E-6E0B-4D4D-8549-E360EFE88272}">
      <dgm:prSet/>
      <dgm:spPr/>
      <dgm:t>
        <a:bodyPr/>
        <a:lstStyle/>
        <a:p>
          <a:pPr algn="ctr"/>
          <a:endParaRPr lang="en-US">
            <a:solidFill>
              <a:srgbClr val="002060"/>
            </a:solidFill>
            <a:latin typeface="Calibri" panose="020F0502020204030204" pitchFamily="34" charset="0"/>
            <a:cs typeface="Calibri" panose="020F0502020204030204" pitchFamily="34" charset="0"/>
          </a:endParaRPr>
        </a:p>
      </dgm:t>
    </dgm:pt>
    <dgm:pt modelId="{D1ABD02C-7446-439D-A81B-2FFDAE64B7A9}">
      <dgm:prSet/>
      <dgm:spPr>
        <a:solidFill>
          <a:schemeClr val="accent5">
            <a:lumMod val="60000"/>
            <a:lumOff val="40000"/>
          </a:schemeClr>
        </a:solidFill>
      </dgm:spPr>
      <dgm:t>
        <a:bodyPr/>
        <a:lstStyle/>
        <a:p>
          <a:pPr algn="ctr"/>
          <a:r>
            <a:rPr lang="en-US" dirty="0">
              <a:solidFill>
                <a:srgbClr val="002060"/>
              </a:solidFill>
              <a:latin typeface="Calibri" panose="020F0502020204030204" pitchFamily="34" charset="0"/>
              <a:cs typeface="Calibri" panose="020F0502020204030204" pitchFamily="34" charset="0"/>
            </a:rPr>
            <a:t>To gain valuable insights that can be extracted from the identified correlations, offering a deeper understanding of the relationships and their implications.</a:t>
          </a:r>
        </a:p>
      </dgm:t>
    </dgm:pt>
    <dgm:pt modelId="{FAAF87E4-B111-4E8F-8D57-69F4DCF15F42}" type="parTrans" cxnId="{C79EBA66-125D-45A0-9C4A-467A3A55724A}">
      <dgm:prSet/>
      <dgm:spPr/>
      <dgm:t>
        <a:bodyPr/>
        <a:lstStyle/>
        <a:p>
          <a:pPr algn="ctr"/>
          <a:endParaRPr lang="en-US">
            <a:solidFill>
              <a:srgbClr val="002060"/>
            </a:solidFill>
            <a:latin typeface="Calibri" panose="020F0502020204030204" pitchFamily="34" charset="0"/>
            <a:cs typeface="Calibri" panose="020F0502020204030204" pitchFamily="34" charset="0"/>
          </a:endParaRPr>
        </a:p>
      </dgm:t>
    </dgm:pt>
    <dgm:pt modelId="{132D18FD-BEC2-47CC-A9F8-4906880E3FDA}" type="sibTrans" cxnId="{C79EBA66-125D-45A0-9C4A-467A3A55724A}">
      <dgm:prSet/>
      <dgm:spPr/>
      <dgm:t>
        <a:bodyPr/>
        <a:lstStyle/>
        <a:p>
          <a:pPr algn="ctr"/>
          <a:endParaRPr lang="en-US">
            <a:solidFill>
              <a:srgbClr val="002060"/>
            </a:solidFill>
            <a:latin typeface="Calibri" panose="020F0502020204030204" pitchFamily="34" charset="0"/>
            <a:cs typeface="Calibri" panose="020F0502020204030204" pitchFamily="34" charset="0"/>
          </a:endParaRPr>
        </a:p>
      </dgm:t>
    </dgm:pt>
    <dgm:pt modelId="{22FEA04A-F6C3-4BE1-9AD5-AE31D247B2B9}" type="pres">
      <dgm:prSet presAssocID="{DF29E5F5-AB4B-4DE6-8482-A1A8A994DA4C}" presName="linear" presStyleCnt="0">
        <dgm:presLayoutVars>
          <dgm:animLvl val="lvl"/>
          <dgm:resizeHandles val="exact"/>
        </dgm:presLayoutVars>
      </dgm:prSet>
      <dgm:spPr/>
    </dgm:pt>
    <dgm:pt modelId="{969AC273-EAC0-459A-81D8-769679B19A0A}" type="pres">
      <dgm:prSet presAssocID="{8FE89092-55FD-4BF1-88C1-4DE2DC596E84}" presName="parentText" presStyleLbl="node1" presStyleIdx="0" presStyleCnt="4">
        <dgm:presLayoutVars>
          <dgm:chMax val="0"/>
          <dgm:bulletEnabled val="1"/>
        </dgm:presLayoutVars>
      </dgm:prSet>
      <dgm:spPr/>
    </dgm:pt>
    <dgm:pt modelId="{5430D74D-E122-4AED-BA46-F6EA77FFFEF5}" type="pres">
      <dgm:prSet presAssocID="{0609CDD7-9E36-4893-8596-E247A7E41F17}" presName="spacer" presStyleCnt="0"/>
      <dgm:spPr/>
    </dgm:pt>
    <dgm:pt modelId="{415ED777-967C-43C2-8FBD-0AEB6B825D8D}" type="pres">
      <dgm:prSet presAssocID="{908856AD-7FB2-4EC3-AA32-77BEC3FA03DC}" presName="parentText" presStyleLbl="node1" presStyleIdx="1" presStyleCnt="4">
        <dgm:presLayoutVars>
          <dgm:chMax val="0"/>
          <dgm:bulletEnabled val="1"/>
        </dgm:presLayoutVars>
      </dgm:prSet>
      <dgm:spPr/>
    </dgm:pt>
    <dgm:pt modelId="{86262B31-C6E5-4E80-8FB8-DD6354A32A5A}" type="pres">
      <dgm:prSet presAssocID="{3C61B270-D419-4EB5-B2F6-DC29091171C7}" presName="spacer" presStyleCnt="0"/>
      <dgm:spPr/>
    </dgm:pt>
    <dgm:pt modelId="{D5E3BF6B-250E-46CE-89DA-E44D1ABEA609}" type="pres">
      <dgm:prSet presAssocID="{E8E5560F-8B38-4A9E-B97A-D326635331FE}" presName="parentText" presStyleLbl="node1" presStyleIdx="2" presStyleCnt="4">
        <dgm:presLayoutVars>
          <dgm:chMax val="0"/>
          <dgm:bulletEnabled val="1"/>
        </dgm:presLayoutVars>
      </dgm:prSet>
      <dgm:spPr/>
    </dgm:pt>
    <dgm:pt modelId="{A88E7DE0-CD3B-45DF-A821-5A3796ED4593}" type="pres">
      <dgm:prSet presAssocID="{B3476D9B-F9BC-412E-B411-0268624AD8D7}" presName="spacer" presStyleCnt="0"/>
      <dgm:spPr/>
    </dgm:pt>
    <dgm:pt modelId="{F7E498ED-AB23-4A53-BDD2-2E90B30694CA}" type="pres">
      <dgm:prSet presAssocID="{D1ABD02C-7446-439D-A81B-2FFDAE64B7A9}" presName="parentText" presStyleLbl="node1" presStyleIdx="3" presStyleCnt="4">
        <dgm:presLayoutVars>
          <dgm:chMax val="0"/>
          <dgm:bulletEnabled val="1"/>
        </dgm:presLayoutVars>
      </dgm:prSet>
      <dgm:spPr/>
    </dgm:pt>
  </dgm:ptLst>
  <dgm:cxnLst>
    <dgm:cxn modelId="{5736270E-6E0B-4D4D-8549-E360EFE88272}" srcId="{DF29E5F5-AB4B-4DE6-8482-A1A8A994DA4C}" destId="{E8E5560F-8B38-4A9E-B97A-D326635331FE}" srcOrd="2" destOrd="0" parTransId="{652B8385-08B7-4BBD-A8E0-710179EBA237}" sibTransId="{B3476D9B-F9BC-412E-B411-0268624AD8D7}"/>
    <dgm:cxn modelId="{B61FC739-E70E-4918-B846-EE36587C02ED}" srcId="{DF29E5F5-AB4B-4DE6-8482-A1A8A994DA4C}" destId="{8FE89092-55FD-4BF1-88C1-4DE2DC596E84}" srcOrd="0" destOrd="0" parTransId="{91E8404F-FDC7-484C-9438-7E8C594358CD}" sibTransId="{0609CDD7-9E36-4893-8596-E247A7E41F17}"/>
    <dgm:cxn modelId="{C79EBA66-125D-45A0-9C4A-467A3A55724A}" srcId="{DF29E5F5-AB4B-4DE6-8482-A1A8A994DA4C}" destId="{D1ABD02C-7446-439D-A81B-2FFDAE64B7A9}" srcOrd="3" destOrd="0" parTransId="{FAAF87E4-B111-4E8F-8D57-69F4DCF15F42}" sibTransId="{132D18FD-BEC2-47CC-A9F8-4906880E3FDA}"/>
    <dgm:cxn modelId="{A6D41D79-A352-4D0B-8B11-45035C55EB01}" type="presOf" srcId="{8FE89092-55FD-4BF1-88C1-4DE2DC596E84}" destId="{969AC273-EAC0-459A-81D8-769679B19A0A}" srcOrd="0" destOrd="0" presId="urn:microsoft.com/office/officeart/2005/8/layout/vList2"/>
    <dgm:cxn modelId="{B2A2AFB2-44D7-42FE-88D0-68387871AF5D}" type="presOf" srcId="{DF29E5F5-AB4B-4DE6-8482-A1A8A994DA4C}" destId="{22FEA04A-F6C3-4BE1-9AD5-AE31D247B2B9}" srcOrd="0" destOrd="0" presId="urn:microsoft.com/office/officeart/2005/8/layout/vList2"/>
    <dgm:cxn modelId="{EFF75BB7-B550-4F6D-99EF-710ABB3C4F52}" srcId="{DF29E5F5-AB4B-4DE6-8482-A1A8A994DA4C}" destId="{908856AD-7FB2-4EC3-AA32-77BEC3FA03DC}" srcOrd="1" destOrd="0" parTransId="{84FEA183-C34A-4C1D-AF24-811D927DDF8D}" sibTransId="{3C61B270-D419-4EB5-B2F6-DC29091171C7}"/>
    <dgm:cxn modelId="{7ECA58B9-FD0C-471C-A152-0D50E803381A}" type="presOf" srcId="{E8E5560F-8B38-4A9E-B97A-D326635331FE}" destId="{D5E3BF6B-250E-46CE-89DA-E44D1ABEA609}" srcOrd="0" destOrd="0" presId="urn:microsoft.com/office/officeart/2005/8/layout/vList2"/>
    <dgm:cxn modelId="{5945A4C3-49A8-4B7D-BBE2-6FB485E9D1D7}" type="presOf" srcId="{908856AD-7FB2-4EC3-AA32-77BEC3FA03DC}" destId="{415ED777-967C-43C2-8FBD-0AEB6B825D8D}" srcOrd="0" destOrd="0" presId="urn:microsoft.com/office/officeart/2005/8/layout/vList2"/>
    <dgm:cxn modelId="{5DECF7E9-E557-40E7-847D-4EBB23EF12FC}" type="presOf" srcId="{D1ABD02C-7446-439D-A81B-2FFDAE64B7A9}" destId="{F7E498ED-AB23-4A53-BDD2-2E90B30694CA}" srcOrd="0" destOrd="0" presId="urn:microsoft.com/office/officeart/2005/8/layout/vList2"/>
    <dgm:cxn modelId="{FE50D80F-D03C-4FA0-BE73-716F82F89B26}" type="presParOf" srcId="{22FEA04A-F6C3-4BE1-9AD5-AE31D247B2B9}" destId="{969AC273-EAC0-459A-81D8-769679B19A0A}" srcOrd="0" destOrd="0" presId="urn:microsoft.com/office/officeart/2005/8/layout/vList2"/>
    <dgm:cxn modelId="{BEF9F0AD-2924-4363-9226-BAF8244FADD8}" type="presParOf" srcId="{22FEA04A-F6C3-4BE1-9AD5-AE31D247B2B9}" destId="{5430D74D-E122-4AED-BA46-F6EA77FFFEF5}" srcOrd="1" destOrd="0" presId="urn:microsoft.com/office/officeart/2005/8/layout/vList2"/>
    <dgm:cxn modelId="{8249F870-465E-42D5-BBF5-ECA40EE287C9}" type="presParOf" srcId="{22FEA04A-F6C3-4BE1-9AD5-AE31D247B2B9}" destId="{415ED777-967C-43C2-8FBD-0AEB6B825D8D}" srcOrd="2" destOrd="0" presId="urn:microsoft.com/office/officeart/2005/8/layout/vList2"/>
    <dgm:cxn modelId="{794B7B36-52F3-4929-BF09-74512720CFEA}" type="presParOf" srcId="{22FEA04A-F6C3-4BE1-9AD5-AE31D247B2B9}" destId="{86262B31-C6E5-4E80-8FB8-DD6354A32A5A}" srcOrd="3" destOrd="0" presId="urn:microsoft.com/office/officeart/2005/8/layout/vList2"/>
    <dgm:cxn modelId="{CA436197-3D5E-4B6A-91DC-DB92E9CB498A}" type="presParOf" srcId="{22FEA04A-F6C3-4BE1-9AD5-AE31D247B2B9}" destId="{D5E3BF6B-250E-46CE-89DA-E44D1ABEA609}" srcOrd="4" destOrd="0" presId="urn:microsoft.com/office/officeart/2005/8/layout/vList2"/>
    <dgm:cxn modelId="{ADFE3F8F-261C-4A4A-AF8E-03A7901E0A8F}" type="presParOf" srcId="{22FEA04A-F6C3-4BE1-9AD5-AE31D247B2B9}" destId="{A88E7DE0-CD3B-45DF-A821-5A3796ED4593}" srcOrd="5" destOrd="0" presId="urn:microsoft.com/office/officeart/2005/8/layout/vList2"/>
    <dgm:cxn modelId="{EDB1192B-E699-489F-BDED-521F64010D0E}" type="presParOf" srcId="{22FEA04A-F6C3-4BE1-9AD5-AE31D247B2B9}" destId="{F7E498ED-AB23-4A53-BDD2-2E90B30694C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F7B432-0FC0-42F6-84E4-EDB4F5745A88}">
      <dsp:nvSpPr>
        <dsp:cNvPr id="0" name=""/>
        <dsp:cNvSpPr/>
      </dsp:nvSpPr>
      <dsp:spPr>
        <a:xfrm>
          <a:off x="0" y="20116"/>
          <a:ext cx="9846518" cy="715052"/>
        </a:xfrm>
        <a:prstGeom prst="roundRect">
          <a:avLst/>
        </a:prstGeom>
        <a:solidFill>
          <a:schemeClr val="accent5">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002060"/>
              </a:solidFill>
              <a:latin typeface="Calibri" panose="020F0502020204030204" pitchFamily="34" charset="0"/>
              <a:cs typeface="Calibri" panose="020F0502020204030204" pitchFamily="34" charset="0"/>
            </a:rPr>
            <a:t>To conduct linear regression analysis on bowlers’ performance in IPL/WPL 2023.</a:t>
          </a:r>
        </a:p>
      </dsp:txBody>
      <dsp:txXfrm>
        <a:off x="34906" y="55022"/>
        <a:ext cx="9776706" cy="645240"/>
      </dsp:txXfrm>
    </dsp:sp>
    <dsp:sp modelId="{238A90B9-7B28-4AF5-BF34-16C08644E132}">
      <dsp:nvSpPr>
        <dsp:cNvPr id="0" name=""/>
        <dsp:cNvSpPr/>
      </dsp:nvSpPr>
      <dsp:spPr>
        <a:xfrm>
          <a:off x="0" y="787009"/>
          <a:ext cx="9846518" cy="715052"/>
        </a:xfrm>
        <a:prstGeom prst="roundRect">
          <a:avLst/>
        </a:prstGeom>
        <a:solidFill>
          <a:schemeClr val="accent5">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002060"/>
              </a:solidFill>
              <a:latin typeface="Calibri" panose="020F0502020204030204" pitchFamily="34" charset="0"/>
              <a:cs typeface="Calibri" panose="020F0502020204030204" pitchFamily="34" charset="0"/>
            </a:rPr>
            <a:t>To ascertain the impact of variables like age, economy rate, bowling style, and number of overs bowled on the bowlers’ performance, measured by the total number of wickets taken.</a:t>
          </a:r>
        </a:p>
      </dsp:txBody>
      <dsp:txXfrm>
        <a:off x="34906" y="821915"/>
        <a:ext cx="9776706" cy="645240"/>
      </dsp:txXfrm>
    </dsp:sp>
    <dsp:sp modelId="{B1D13802-C0EB-4451-AD0A-BBA2BF32485C}">
      <dsp:nvSpPr>
        <dsp:cNvPr id="0" name=""/>
        <dsp:cNvSpPr/>
      </dsp:nvSpPr>
      <dsp:spPr>
        <a:xfrm>
          <a:off x="0" y="1553902"/>
          <a:ext cx="9846518" cy="715052"/>
        </a:xfrm>
        <a:prstGeom prst="roundRect">
          <a:avLst/>
        </a:prstGeom>
        <a:solidFill>
          <a:schemeClr val="accent5">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002060"/>
              </a:solidFill>
              <a:latin typeface="Calibri" panose="020F0502020204030204" pitchFamily="34" charset="0"/>
              <a:cs typeface="Calibri" panose="020F0502020204030204" pitchFamily="34" charset="0"/>
            </a:rPr>
            <a:t>To look into different transformations and interactions between different independent variables and come up with the best possible model.</a:t>
          </a:r>
        </a:p>
      </dsp:txBody>
      <dsp:txXfrm>
        <a:off x="34906" y="1588808"/>
        <a:ext cx="9776706" cy="645240"/>
      </dsp:txXfrm>
    </dsp:sp>
    <dsp:sp modelId="{DD5E3FAC-EC88-4C41-AD3E-DCBB7D60F870}">
      <dsp:nvSpPr>
        <dsp:cNvPr id="0" name=""/>
        <dsp:cNvSpPr/>
      </dsp:nvSpPr>
      <dsp:spPr>
        <a:xfrm>
          <a:off x="0" y="2320795"/>
          <a:ext cx="9846518" cy="715052"/>
        </a:xfrm>
        <a:prstGeom prst="roundRect">
          <a:avLst/>
        </a:prstGeom>
        <a:solidFill>
          <a:schemeClr val="accent5">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002060"/>
              </a:solidFill>
              <a:latin typeface="Calibri" panose="020F0502020204030204" pitchFamily="34" charset="0"/>
              <a:cs typeface="Calibri" panose="020F0502020204030204" pitchFamily="34" charset="0"/>
            </a:rPr>
            <a:t>To gain valuable insights that can be extracted from the identified correlations, offering a deeper understanding of the relationships and their implications.</a:t>
          </a:r>
        </a:p>
      </dsp:txBody>
      <dsp:txXfrm>
        <a:off x="34906" y="2355701"/>
        <a:ext cx="9776706" cy="6452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14089-ED8C-45B2-9819-C991B77A9B2E}">
      <dsp:nvSpPr>
        <dsp:cNvPr id="0" name=""/>
        <dsp:cNvSpPr/>
      </dsp:nvSpPr>
      <dsp:spPr>
        <a:xfrm>
          <a:off x="4900" y="56316"/>
          <a:ext cx="1878690" cy="512036"/>
        </a:xfrm>
        <a:prstGeom prst="rect">
          <a:avLst/>
        </a:prstGeom>
        <a:solidFill>
          <a:schemeClr val="accent1">
            <a:hueOff val="0"/>
            <a:satOff val="0"/>
            <a:lumOff val="0"/>
            <a:alphaOff val="0"/>
          </a:schemeClr>
        </a:solidFill>
        <a:ln w="1905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alibri" panose="020F0502020204030204" pitchFamily="34" charset="0"/>
              <a:cs typeface="Calibri" panose="020F0502020204030204" pitchFamily="34" charset="0"/>
            </a:rPr>
            <a:t>Dependent Variable </a:t>
          </a:r>
        </a:p>
      </dsp:txBody>
      <dsp:txXfrm>
        <a:off x="4900" y="56316"/>
        <a:ext cx="1878690" cy="512036"/>
      </dsp:txXfrm>
    </dsp:sp>
    <dsp:sp modelId="{2AFBA157-B73B-44FC-AFD4-65BFE1680F47}">
      <dsp:nvSpPr>
        <dsp:cNvPr id="0" name=""/>
        <dsp:cNvSpPr/>
      </dsp:nvSpPr>
      <dsp:spPr>
        <a:xfrm>
          <a:off x="4900" y="568353"/>
          <a:ext cx="1878690" cy="2690099"/>
        </a:xfrm>
        <a:prstGeom prst="rect">
          <a:avLst/>
        </a:prstGeom>
        <a:solidFill>
          <a:schemeClr val="accent1">
            <a:alpha val="90000"/>
            <a:tint val="40000"/>
            <a:hueOff val="0"/>
            <a:satOff val="0"/>
            <a:lumOff val="0"/>
            <a:alphaOff val="0"/>
          </a:schemeClr>
        </a:solidFill>
        <a:ln w="19050" cap="flat" cmpd="sng" algn="ctr">
          <a:solidFill>
            <a:srgbClr val="002060"/>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ctr" anchorCtr="0">
          <a:noAutofit/>
        </a:bodyPr>
        <a:lstStyle/>
        <a:p>
          <a:pPr marL="114300" lvl="1" indent="-114300" algn="ctr" defTabSz="622300">
            <a:lnSpc>
              <a:spcPct val="90000"/>
            </a:lnSpc>
            <a:spcBef>
              <a:spcPct val="0"/>
            </a:spcBef>
            <a:spcAft>
              <a:spcPct val="15000"/>
            </a:spcAft>
            <a:buNone/>
          </a:pPr>
          <a:r>
            <a:rPr lang="en-US" sz="1400" b="0" kern="1200" dirty="0">
              <a:solidFill>
                <a:srgbClr val="002060"/>
              </a:solidFill>
              <a:latin typeface="Calibri" panose="020F0502020204030204" pitchFamily="34" charset="0"/>
              <a:cs typeface="Calibri" panose="020F0502020204030204" pitchFamily="34" charset="0"/>
            </a:rPr>
            <a:t>Wickets</a:t>
          </a:r>
        </a:p>
      </dsp:txBody>
      <dsp:txXfrm>
        <a:off x="4900" y="568353"/>
        <a:ext cx="1878690" cy="2690099"/>
      </dsp:txXfrm>
    </dsp:sp>
    <dsp:sp modelId="{E7C4E540-C62D-443E-ACF2-70E9C1A0A6F8}">
      <dsp:nvSpPr>
        <dsp:cNvPr id="0" name=""/>
        <dsp:cNvSpPr/>
      </dsp:nvSpPr>
      <dsp:spPr>
        <a:xfrm>
          <a:off x="2146607" y="56316"/>
          <a:ext cx="1878690" cy="512036"/>
        </a:xfrm>
        <a:prstGeom prst="rect">
          <a:avLst/>
        </a:prstGeom>
        <a:solidFill>
          <a:schemeClr val="accent1">
            <a:hueOff val="0"/>
            <a:satOff val="0"/>
            <a:lumOff val="0"/>
            <a:alphaOff val="0"/>
          </a:schemeClr>
        </a:solidFill>
        <a:ln w="1905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alibri" panose="020F0502020204030204" pitchFamily="34" charset="0"/>
              <a:cs typeface="Calibri" panose="020F0502020204030204" pitchFamily="34" charset="0"/>
            </a:rPr>
            <a:t>Independent Variables </a:t>
          </a:r>
        </a:p>
      </dsp:txBody>
      <dsp:txXfrm>
        <a:off x="2146607" y="56316"/>
        <a:ext cx="1878690" cy="512036"/>
      </dsp:txXfrm>
    </dsp:sp>
    <dsp:sp modelId="{3A12B230-08B6-4F2F-99BC-FF087752173B}">
      <dsp:nvSpPr>
        <dsp:cNvPr id="0" name=""/>
        <dsp:cNvSpPr/>
      </dsp:nvSpPr>
      <dsp:spPr>
        <a:xfrm>
          <a:off x="2146607" y="568353"/>
          <a:ext cx="1878690" cy="2690099"/>
        </a:xfrm>
        <a:prstGeom prst="rect">
          <a:avLst/>
        </a:prstGeom>
        <a:solidFill>
          <a:schemeClr val="accent1">
            <a:alpha val="90000"/>
            <a:tint val="40000"/>
            <a:hueOff val="0"/>
            <a:satOff val="0"/>
            <a:lumOff val="0"/>
            <a:alphaOff val="0"/>
          </a:schemeClr>
        </a:solidFill>
        <a:ln w="19050" cap="flat" cmpd="sng" algn="ctr">
          <a:solidFill>
            <a:srgbClr val="002060"/>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ctr" anchorCtr="0">
          <a:noAutofit/>
        </a:bodyPr>
        <a:lstStyle/>
        <a:p>
          <a:pPr marL="114300" lvl="1" indent="-114300" algn="ctr" defTabSz="622300">
            <a:lnSpc>
              <a:spcPct val="90000"/>
            </a:lnSpc>
            <a:spcBef>
              <a:spcPct val="0"/>
            </a:spcBef>
            <a:spcAft>
              <a:spcPct val="15000"/>
            </a:spcAft>
            <a:buNone/>
          </a:pPr>
          <a:r>
            <a:rPr lang="en-US" sz="1400" b="0" kern="1200" dirty="0">
              <a:solidFill>
                <a:srgbClr val="002060"/>
              </a:solidFill>
              <a:latin typeface="Calibri" panose="020F0502020204030204" pitchFamily="34" charset="0"/>
              <a:cs typeface="Calibri" panose="020F0502020204030204" pitchFamily="34" charset="0"/>
            </a:rPr>
            <a:t>Gender</a:t>
          </a:r>
        </a:p>
        <a:p>
          <a:pPr marL="114300" lvl="1" indent="-114300" algn="ctr" defTabSz="622300">
            <a:lnSpc>
              <a:spcPct val="90000"/>
            </a:lnSpc>
            <a:spcBef>
              <a:spcPct val="0"/>
            </a:spcBef>
            <a:spcAft>
              <a:spcPct val="15000"/>
            </a:spcAft>
            <a:buNone/>
          </a:pPr>
          <a:r>
            <a:rPr lang="en-US" sz="1400" b="0" kern="1200" dirty="0">
              <a:solidFill>
                <a:srgbClr val="002060"/>
              </a:solidFill>
              <a:latin typeface="Calibri" panose="020F0502020204030204" pitchFamily="34" charset="0"/>
              <a:cs typeface="Calibri" panose="020F0502020204030204" pitchFamily="34" charset="0"/>
            </a:rPr>
            <a:t>Matches</a:t>
          </a:r>
        </a:p>
        <a:p>
          <a:pPr marL="114300" lvl="1" indent="-114300" algn="ctr" defTabSz="622300">
            <a:lnSpc>
              <a:spcPct val="90000"/>
            </a:lnSpc>
            <a:spcBef>
              <a:spcPct val="0"/>
            </a:spcBef>
            <a:spcAft>
              <a:spcPct val="15000"/>
            </a:spcAft>
            <a:buNone/>
          </a:pPr>
          <a:r>
            <a:rPr lang="en-US" sz="1400" b="0" kern="1200" dirty="0">
              <a:solidFill>
                <a:srgbClr val="002060"/>
              </a:solidFill>
              <a:latin typeface="Calibri" panose="020F0502020204030204" pitchFamily="34" charset="0"/>
              <a:cs typeface="Calibri" panose="020F0502020204030204" pitchFamily="34" charset="0"/>
            </a:rPr>
            <a:t>Innings</a:t>
          </a:r>
        </a:p>
        <a:p>
          <a:pPr marL="114300" lvl="1" indent="-114300" algn="ctr" defTabSz="622300">
            <a:lnSpc>
              <a:spcPct val="90000"/>
            </a:lnSpc>
            <a:spcBef>
              <a:spcPct val="0"/>
            </a:spcBef>
            <a:spcAft>
              <a:spcPct val="15000"/>
            </a:spcAft>
            <a:buNone/>
          </a:pPr>
          <a:r>
            <a:rPr lang="en-US" sz="1400" b="0" kern="1200" dirty="0">
              <a:solidFill>
                <a:srgbClr val="002060"/>
              </a:solidFill>
              <a:latin typeface="Calibri" panose="020F0502020204030204" pitchFamily="34" charset="0"/>
              <a:cs typeface="Calibri" panose="020F0502020204030204" pitchFamily="34" charset="0"/>
            </a:rPr>
            <a:t>Economy Rate,</a:t>
          </a:r>
        </a:p>
        <a:p>
          <a:pPr marL="114300" lvl="1" indent="-114300" algn="ctr" defTabSz="622300">
            <a:lnSpc>
              <a:spcPct val="90000"/>
            </a:lnSpc>
            <a:spcBef>
              <a:spcPct val="0"/>
            </a:spcBef>
            <a:spcAft>
              <a:spcPct val="15000"/>
            </a:spcAft>
            <a:buNone/>
          </a:pPr>
          <a:r>
            <a:rPr lang="en-US" sz="1400" b="0" kern="1200" dirty="0">
              <a:solidFill>
                <a:srgbClr val="002060"/>
              </a:solidFill>
              <a:latin typeface="Calibri" panose="020F0502020204030204" pitchFamily="34" charset="0"/>
              <a:cs typeface="Calibri" panose="020F0502020204030204" pitchFamily="34" charset="0"/>
            </a:rPr>
            <a:t>Age</a:t>
          </a:r>
        </a:p>
        <a:p>
          <a:pPr marL="114300" lvl="1" indent="-114300" algn="ctr" defTabSz="622300">
            <a:lnSpc>
              <a:spcPct val="90000"/>
            </a:lnSpc>
            <a:spcBef>
              <a:spcPct val="0"/>
            </a:spcBef>
            <a:spcAft>
              <a:spcPct val="15000"/>
            </a:spcAft>
            <a:buNone/>
          </a:pPr>
          <a:r>
            <a:rPr lang="en-US" sz="1400" b="0" kern="1200" dirty="0">
              <a:solidFill>
                <a:srgbClr val="002060"/>
              </a:solidFill>
              <a:latin typeface="Calibri" panose="020F0502020204030204" pitchFamily="34" charset="0"/>
              <a:cs typeface="Calibri" panose="020F0502020204030204" pitchFamily="34" charset="0"/>
            </a:rPr>
            <a:t>Instagram Followers</a:t>
          </a:r>
        </a:p>
        <a:p>
          <a:pPr marL="114300" lvl="1" indent="-114300" algn="ctr" defTabSz="622300">
            <a:lnSpc>
              <a:spcPct val="90000"/>
            </a:lnSpc>
            <a:spcBef>
              <a:spcPct val="0"/>
            </a:spcBef>
            <a:spcAft>
              <a:spcPct val="15000"/>
            </a:spcAft>
            <a:buNone/>
          </a:pPr>
          <a:r>
            <a:rPr lang="en-US" sz="1400" b="0" kern="1200" dirty="0">
              <a:solidFill>
                <a:srgbClr val="002060"/>
              </a:solidFill>
              <a:latin typeface="Calibri" panose="020F0502020204030204" pitchFamily="34" charset="0"/>
              <a:cs typeface="Calibri" panose="020F0502020204030204" pitchFamily="34" charset="0"/>
            </a:rPr>
            <a:t>Twitter Followers</a:t>
          </a:r>
        </a:p>
        <a:p>
          <a:pPr marL="114300" lvl="1" indent="-114300" algn="ctr" defTabSz="622300">
            <a:lnSpc>
              <a:spcPct val="90000"/>
            </a:lnSpc>
            <a:spcBef>
              <a:spcPct val="0"/>
            </a:spcBef>
            <a:spcAft>
              <a:spcPct val="15000"/>
            </a:spcAft>
            <a:buNone/>
          </a:pPr>
          <a:r>
            <a:rPr lang="en-US" sz="1400" b="0" kern="1200" dirty="0">
              <a:solidFill>
                <a:srgbClr val="002060"/>
              </a:solidFill>
              <a:latin typeface="Calibri" panose="020F0502020204030204" pitchFamily="34" charset="0"/>
              <a:cs typeface="Calibri" panose="020F0502020204030204" pitchFamily="34" charset="0"/>
            </a:rPr>
            <a:t>Auction Price</a:t>
          </a:r>
        </a:p>
        <a:p>
          <a:pPr marL="114300" lvl="1" indent="-114300" algn="ctr" defTabSz="622300">
            <a:lnSpc>
              <a:spcPct val="90000"/>
            </a:lnSpc>
            <a:spcBef>
              <a:spcPct val="0"/>
            </a:spcBef>
            <a:spcAft>
              <a:spcPct val="15000"/>
            </a:spcAft>
            <a:buNone/>
          </a:pPr>
          <a:r>
            <a:rPr lang="en-US" sz="1400" b="0" kern="1200" dirty="0">
              <a:solidFill>
                <a:srgbClr val="002060"/>
              </a:solidFill>
              <a:latin typeface="Calibri" panose="020F0502020204030204" pitchFamily="34" charset="0"/>
              <a:cs typeface="Calibri" panose="020F0502020204030204" pitchFamily="34" charset="0"/>
            </a:rPr>
            <a:t>Dot Balls</a:t>
          </a:r>
        </a:p>
        <a:p>
          <a:pPr marL="114300" lvl="1" indent="-114300" algn="ctr" defTabSz="622300">
            <a:lnSpc>
              <a:spcPct val="90000"/>
            </a:lnSpc>
            <a:spcBef>
              <a:spcPct val="0"/>
            </a:spcBef>
            <a:spcAft>
              <a:spcPct val="15000"/>
            </a:spcAft>
            <a:buNone/>
          </a:pPr>
          <a:r>
            <a:rPr lang="en-US" sz="1400" b="0" kern="1200" dirty="0">
              <a:solidFill>
                <a:srgbClr val="002060"/>
              </a:solidFill>
              <a:latin typeface="Calibri" panose="020F0502020204030204" pitchFamily="34" charset="0"/>
              <a:cs typeface="Calibri" panose="020F0502020204030204" pitchFamily="34" charset="0"/>
            </a:rPr>
            <a:t>Right/Left Arm</a:t>
          </a:r>
        </a:p>
        <a:p>
          <a:pPr marL="114300" lvl="1" indent="-114300" algn="ctr" defTabSz="622300">
            <a:lnSpc>
              <a:spcPct val="90000"/>
            </a:lnSpc>
            <a:spcBef>
              <a:spcPct val="0"/>
            </a:spcBef>
            <a:spcAft>
              <a:spcPct val="15000"/>
            </a:spcAft>
            <a:buNone/>
          </a:pPr>
          <a:r>
            <a:rPr lang="en-US" sz="1400" b="0" kern="1200" dirty="0">
              <a:solidFill>
                <a:srgbClr val="002060"/>
              </a:solidFill>
              <a:latin typeface="Calibri" panose="020F0502020204030204" pitchFamily="34" charset="0"/>
              <a:cs typeface="Calibri" panose="020F0502020204030204" pitchFamily="34" charset="0"/>
            </a:rPr>
            <a:t>Spin/Pace</a:t>
          </a:r>
        </a:p>
      </dsp:txBody>
      <dsp:txXfrm>
        <a:off x="2146607" y="568353"/>
        <a:ext cx="1878690" cy="2690099"/>
      </dsp:txXfrm>
    </dsp:sp>
    <dsp:sp modelId="{EAB22F22-96E7-4BA3-9E3C-9F2BA5096CC3}">
      <dsp:nvSpPr>
        <dsp:cNvPr id="0" name=""/>
        <dsp:cNvSpPr/>
      </dsp:nvSpPr>
      <dsp:spPr>
        <a:xfrm>
          <a:off x="4288314" y="56316"/>
          <a:ext cx="1878690" cy="512036"/>
        </a:xfrm>
        <a:prstGeom prst="rect">
          <a:avLst/>
        </a:prstGeom>
        <a:solidFill>
          <a:schemeClr val="accent1">
            <a:hueOff val="0"/>
            <a:satOff val="0"/>
            <a:lumOff val="0"/>
            <a:alphaOff val="0"/>
          </a:schemeClr>
        </a:solidFill>
        <a:ln w="1905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alibri" panose="020F0502020204030204" pitchFamily="34" charset="0"/>
              <a:cs typeface="Calibri" panose="020F0502020204030204" pitchFamily="34" charset="0"/>
            </a:rPr>
            <a:t>Total no. of bowlers </a:t>
          </a:r>
        </a:p>
      </dsp:txBody>
      <dsp:txXfrm>
        <a:off x="4288314" y="56316"/>
        <a:ext cx="1878690" cy="512036"/>
      </dsp:txXfrm>
    </dsp:sp>
    <dsp:sp modelId="{5D2221D2-F040-4FAA-9DE9-8876C07A8D79}">
      <dsp:nvSpPr>
        <dsp:cNvPr id="0" name=""/>
        <dsp:cNvSpPr/>
      </dsp:nvSpPr>
      <dsp:spPr>
        <a:xfrm>
          <a:off x="4288314" y="568353"/>
          <a:ext cx="1878690" cy="2690099"/>
        </a:xfrm>
        <a:prstGeom prst="rect">
          <a:avLst/>
        </a:prstGeom>
        <a:solidFill>
          <a:schemeClr val="accent1">
            <a:alpha val="90000"/>
            <a:tint val="40000"/>
            <a:hueOff val="0"/>
            <a:satOff val="0"/>
            <a:lumOff val="0"/>
            <a:alphaOff val="0"/>
          </a:schemeClr>
        </a:solidFill>
        <a:ln w="19050" cap="flat" cmpd="sng" algn="ctr">
          <a:solidFill>
            <a:srgbClr val="002060"/>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ctr" anchorCtr="0">
          <a:noAutofit/>
        </a:bodyPr>
        <a:lstStyle/>
        <a:p>
          <a:pPr marL="228600" lvl="1" indent="-228600" algn="ctr" defTabSz="889000">
            <a:lnSpc>
              <a:spcPct val="90000"/>
            </a:lnSpc>
            <a:spcBef>
              <a:spcPct val="0"/>
            </a:spcBef>
            <a:spcAft>
              <a:spcPct val="15000"/>
            </a:spcAft>
            <a:buNone/>
          </a:pPr>
          <a:r>
            <a:rPr lang="en-US" sz="2000" b="0" kern="1200" dirty="0">
              <a:solidFill>
                <a:srgbClr val="002060"/>
              </a:solidFill>
              <a:latin typeface="Calibri" panose="020F0502020204030204" pitchFamily="34" charset="0"/>
              <a:cs typeface="Calibri" panose="020F0502020204030204" pitchFamily="34" charset="0"/>
            </a:rPr>
            <a:t>108</a:t>
          </a:r>
          <a:endParaRPr lang="en-US" sz="1400" b="0" kern="1200" dirty="0">
            <a:solidFill>
              <a:srgbClr val="002060"/>
            </a:solidFill>
            <a:latin typeface="Calibri" panose="020F0502020204030204" pitchFamily="34" charset="0"/>
            <a:cs typeface="Calibri" panose="020F0502020204030204" pitchFamily="34" charset="0"/>
          </a:endParaRPr>
        </a:p>
      </dsp:txBody>
      <dsp:txXfrm>
        <a:off x="4288314" y="568353"/>
        <a:ext cx="1878690" cy="2690099"/>
      </dsp:txXfrm>
    </dsp:sp>
    <dsp:sp modelId="{187478DA-AA85-418F-B947-E5BC8DCB0A61}">
      <dsp:nvSpPr>
        <dsp:cNvPr id="0" name=""/>
        <dsp:cNvSpPr/>
      </dsp:nvSpPr>
      <dsp:spPr>
        <a:xfrm>
          <a:off x="6430021" y="56316"/>
          <a:ext cx="1878690" cy="512036"/>
        </a:xfrm>
        <a:prstGeom prst="rect">
          <a:avLst/>
        </a:prstGeom>
        <a:solidFill>
          <a:schemeClr val="accent1">
            <a:hueOff val="0"/>
            <a:satOff val="0"/>
            <a:lumOff val="0"/>
            <a:alphaOff val="0"/>
          </a:schemeClr>
        </a:solidFill>
        <a:ln w="1905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alibri" panose="020F0502020204030204" pitchFamily="34" charset="0"/>
              <a:cs typeface="Calibri" panose="020F0502020204030204" pitchFamily="34" charset="0"/>
            </a:rPr>
            <a:t>No. of quantitative predictors  </a:t>
          </a:r>
        </a:p>
      </dsp:txBody>
      <dsp:txXfrm>
        <a:off x="6430021" y="56316"/>
        <a:ext cx="1878690" cy="512036"/>
      </dsp:txXfrm>
    </dsp:sp>
    <dsp:sp modelId="{05A6ECD9-4243-4096-B70F-EFAA9DC43357}">
      <dsp:nvSpPr>
        <dsp:cNvPr id="0" name=""/>
        <dsp:cNvSpPr/>
      </dsp:nvSpPr>
      <dsp:spPr>
        <a:xfrm>
          <a:off x="6430021" y="568353"/>
          <a:ext cx="1878690" cy="2690099"/>
        </a:xfrm>
        <a:prstGeom prst="rect">
          <a:avLst/>
        </a:prstGeom>
        <a:solidFill>
          <a:schemeClr val="accent1">
            <a:alpha val="90000"/>
            <a:tint val="40000"/>
            <a:hueOff val="0"/>
            <a:satOff val="0"/>
            <a:lumOff val="0"/>
            <a:alphaOff val="0"/>
          </a:schemeClr>
        </a:solidFill>
        <a:ln w="19050" cap="flat" cmpd="sng" algn="ctr">
          <a:solidFill>
            <a:srgbClr val="002060"/>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ctr" anchorCtr="0">
          <a:noAutofit/>
        </a:bodyPr>
        <a:lstStyle/>
        <a:p>
          <a:pPr marL="228600" lvl="1" indent="-228600" algn="ctr" defTabSz="889000">
            <a:lnSpc>
              <a:spcPct val="90000"/>
            </a:lnSpc>
            <a:spcBef>
              <a:spcPct val="0"/>
            </a:spcBef>
            <a:spcAft>
              <a:spcPct val="15000"/>
            </a:spcAft>
            <a:buNone/>
          </a:pPr>
          <a:r>
            <a:rPr lang="en-US" sz="2000" b="0" kern="1200" dirty="0">
              <a:solidFill>
                <a:srgbClr val="002060"/>
              </a:solidFill>
              <a:latin typeface="Calibri" panose="020F0502020204030204" pitchFamily="34" charset="0"/>
              <a:cs typeface="Calibri" panose="020F0502020204030204" pitchFamily="34" charset="0"/>
            </a:rPr>
            <a:t>8</a:t>
          </a:r>
          <a:endParaRPr lang="en-US" sz="1000" b="0" kern="1200" dirty="0">
            <a:solidFill>
              <a:srgbClr val="002060"/>
            </a:solidFill>
            <a:latin typeface="Calibri" panose="020F0502020204030204" pitchFamily="34" charset="0"/>
            <a:cs typeface="Calibri" panose="020F0502020204030204" pitchFamily="34" charset="0"/>
          </a:endParaRPr>
        </a:p>
      </dsp:txBody>
      <dsp:txXfrm>
        <a:off x="6430021" y="568353"/>
        <a:ext cx="1878690" cy="2690099"/>
      </dsp:txXfrm>
    </dsp:sp>
    <dsp:sp modelId="{1BF0EFDE-5354-4FA2-8119-4C0038939AB7}">
      <dsp:nvSpPr>
        <dsp:cNvPr id="0" name=""/>
        <dsp:cNvSpPr/>
      </dsp:nvSpPr>
      <dsp:spPr>
        <a:xfrm>
          <a:off x="8571727" y="56316"/>
          <a:ext cx="1878690" cy="512036"/>
        </a:xfrm>
        <a:prstGeom prst="rect">
          <a:avLst/>
        </a:prstGeom>
        <a:solidFill>
          <a:schemeClr val="accent1">
            <a:hueOff val="0"/>
            <a:satOff val="0"/>
            <a:lumOff val="0"/>
            <a:alphaOff val="0"/>
          </a:schemeClr>
        </a:solidFill>
        <a:ln w="1905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alibri" panose="020F0502020204030204" pitchFamily="34" charset="0"/>
              <a:cs typeface="Calibri" panose="020F0502020204030204" pitchFamily="34" charset="0"/>
            </a:rPr>
            <a:t>No. of categorical predictors </a:t>
          </a:r>
        </a:p>
      </dsp:txBody>
      <dsp:txXfrm>
        <a:off x="8571727" y="56316"/>
        <a:ext cx="1878690" cy="512036"/>
      </dsp:txXfrm>
    </dsp:sp>
    <dsp:sp modelId="{40944FE4-42CF-407B-8A98-CD87548CA39D}">
      <dsp:nvSpPr>
        <dsp:cNvPr id="0" name=""/>
        <dsp:cNvSpPr/>
      </dsp:nvSpPr>
      <dsp:spPr>
        <a:xfrm>
          <a:off x="8571727" y="568353"/>
          <a:ext cx="1878690" cy="2690099"/>
        </a:xfrm>
        <a:prstGeom prst="rect">
          <a:avLst/>
        </a:prstGeom>
        <a:solidFill>
          <a:schemeClr val="accent1">
            <a:alpha val="90000"/>
            <a:tint val="40000"/>
            <a:hueOff val="0"/>
            <a:satOff val="0"/>
            <a:lumOff val="0"/>
            <a:alphaOff val="0"/>
          </a:schemeClr>
        </a:solidFill>
        <a:ln w="19050" cap="flat" cmpd="sng" algn="ctr">
          <a:solidFill>
            <a:srgbClr val="002060"/>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ctr" anchorCtr="0">
          <a:noAutofit/>
        </a:bodyPr>
        <a:lstStyle/>
        <a:p>
          <a:pPr marL="228600" lvl="1" indent="-228600" algn="ctr" defTabSz="889000">
            <a:lnSpc>
              <a:spcPct val="90000"/>
            </a:lnSpc>
            <a:spcBef>
              <a:spcPct val="0"/>
            </a:spcBef>
            <a:spcAft>
              <a:spcPct val="15000"/>
            </a:spcAft>
            <a:buNone/>
          </a:pPr>
          <a:r>
            <a:rPr lang="en-US" sz="2000" b="0" kern="1200" dirty="0">
              <a:solidFill>
                <a:srgbClr val="002060"/>
              </a:solidFill>
              <a:latin typeface="Calibri" panose="020F0502020204030204" pitchFamily="34" charset="0"/>
              <a:cs typeface="Calibri" panose="020F0502020204030204" pitchFamily="34" charset="0"/>
            </a:rPr>
            <a:t>3</a:t>
          </a:r>
          <a:endParaRPr lang="en-US" sz="1050" b="0" kern="1200" dirty="0">
            <a:solidFill>
              <a:srgbClr val="002060"/>
            </a:solidFill>
            <a:latin typeface="Calibri" panose="020F0502020204030204" pitchFamily="34" charset="0"/>
            <a:cs typeface="Calibri" panose="020F0502020204030204" pitchFamily="34" charset="0"/>
          </a:endParaRPr>
        </a:p>
      </dsp:txBody>
      <dsp:txXfrm>
        <a:off x="8571727" y="568353"/>
        <a:ext cx="1878690" cy="26900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9AC273-EAC0-459A-81D8-769679B19A0A}">
      <dsp:nvSpPr>
        <dsp:cNvPr id="0" name=""/>
        <dsp:cNvSpPr/>
      </dsp:nvSpPr>
      <dsp:spPr>
        <a:xfrm>
          <a:off x="0" y="52363"/>
          <a:ext cx="9603532" cy="635602"/>
        </a:xfrm>
        <a:prstGeom prst="roundRect">
          <a:avLst/>
        </a:prstGeom>
        <a:solidFill>
          <a:schemeClr val="accent5">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002060"/>
              </a:solidFill>
              <a:latin typeface="Calibri" panose="020F0502020204030204" pitchFamily="34" charset="0"/>
              <a:cs typeface="Calibri" panose="020F0502020204030204" pitchFamily="34" charset="0"/>
            </a:rPr>
            <a:t>To conduct linear regression analysis on bowlers’ performance in IPL/WPL 2023.</a:t>
          </a:r>
        </a:p>
      </dsp:txBody>
      <dsp:txXfrm>
        <a:off x="31028" y="83391"/>
        <a:ext cx="9541476" cy="573546"/>
      </dsp:txXfrm>
    </dsp:sp>
    <dsp:sp modelId="{415ED777-967C-43C2-8FBD-0AEB6B825D8D}">
      <dsp:nvSpPr>
        <dsp:cNvPr id="0" name=""/>
        <dsp:cNvSpPr/>
      </dsp:nvSpPr>
      <dsp:spPr>
        <a:xfrm>
          <a:off x="0" y="734046"/>
          <a:ext cx="9603532" cy="635602"/>
        </a:xfrm>
        <a:prstGeom prst="roundRect">
          <a:avLst/>
        </a:prstGeom>
        <a:solidFill>
          <a:schemeClr val="accent5">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002060"/>
              </a:solidFill>
              <a:latin typeface="Calibri" panose="020F0502020204030204" pitchFamily="34" charset="0"/>
              <a:cs typeface="Calibri" panose="020F0502020204030204" pitchFamily="34" charset="0"/>
            </a:rPr>
            <a:t>To ascertain the impact of variables like age, economy rate, bowling style, and number of overs bowled on the bowlers’ performance, measured by the total number of wickets taken.</a:t>
          </a:r>
        </a:p>
      </dsp:txBody>
      <dsp:txXfrm>
        <a:off x="31028" y="765074"/>
        <a:ext cx="9541476" cy="573546"/>
      </dsp:txXfrm>
    </dsp:sp>
    <dsp:sp modelId="{D5E3BF6B-250E-46CE-89DA-E44D1ABEA609}">
      <dsp:nvSpPr>
        <dsp:cNvPr id="0" name=""/>
        <dsp:cNvSpPr/>
      </dsp:nvSpPr>
      <dsp:spPr>
        <a:xfrm>
          <a:off x="0" y="1415729"/>
          <a:ext cx="9603532" cy="635602"/>
        </a:xfrm>
        <a:prstGeom prst="roundRect">
          <a:avLst/>
        </a:prstGeom>
        <a:solidFill>
          <a:schemeClr val="accent5">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002060"/>
              </a:solidFill>
              <a:latin typeface="Calibri" panose="020F0502020204030204" pitchFamily="34" charset="0"/>
              <a:cs typeface="Calibri" panose="020F0502020204030204" pitchFamily="34" charset="0"/>
            </a:rPr>
            <a:t>To look into different transformations and interactions between different independent variables and come up with the best possible model.</a:t>
          </a:r>
        </a:p>
      </dsp:txBody>
      <dsp:txXfrm>
        <a:off x="31028" y="1446757"/>
        <a:ext cx="9541476" cy="573546"/>
      </dsp:txXfrm>
    </dsp:sp>
    <dsp:sp modelId="{F7E498ED-AB23-4A53-BDD2-2E90B30694CA}">
      <dsp:nvSpPr>
        <dsp:cNvPr id="0" name=""/>
        <dsp:cNvSpPr/>
      </dsp:nvSpPr>
      <dsp:spPr>
        <a:xfrm>
          <a:off x="0" y="2097411"/>
          <a:ext cx="9603532" cy="635602"/>
        </a:xfrm>
        <a:prstGeom prst="roundRect">
          <a:avLst/>
        </a:prstGeom>
        <a:solidFill>
          <a:schemeClr val="accent5">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002060"/>
              </a:solidFill>
              <a:latin typeface="Calibri" panose="020F0502020204030204" pitchFamily="34" charset="0"/>
              <a:cs typeface="Calibri" panose="020F0502020204030204" pitchFamily="34" charset="0"/>
            </a:rPr>
            <a:t>To gain valuable insights that can be extracted from the identified correlations, offering a deeper understanding of the relationships and their implications.</a:t>
          </a:r>
        </a:p>
      </dsp:txBody>
      <dsp:txXfrm>
        <a:off x="31028" y="2128439"/>
        <a:ext cx="9541476" cy="5735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0039ABC-C051-4A73-85E8-EB6FA74356F2}" type="datetimeFigureOut">
              <a:rPr lang="en-US" smtClean="0"/>
              <a:t>11/28/2023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2186C22-C0B6-4E37-99D6-0BC6636EE7D2}" type="slidenum">
              <a:rPr lang="en-US" smtClean="0"/>
              <a:t>‹#›</a:t>
            </a:fld>
            <a:endParaRPr lang="en-US" dirty="0"/>
          </a:p>
        </p:txBody>
      </p:sp>
    </p:spTree>
    <p:extLst>
      <p:ext uri="{BB962C8B-B14F-4D97-AF65-F5344CB8AC3E}">
        <p14:creationId xmlns:p14="http://schemas.microsoft.com/office/powerpoint/2010/main" val="8565067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039ABC-C051-4A73-85E8-EB6FA74356F2}" type="datetimeFigureOut">
              <a:rPr lang="en-US" smtClean="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186C22-C0B6-4E37-99D6-0BC6636EE7D2}" type="slidenum">
              <a:rPr lang="en-US" smtClean="0"/>
              <a:t>‹#›</a:t>
            </a:fld>
            <a:endParaRPr lang="en-US" dirty="0"/>
          </a:p>
        </p:txBody>
      </p:sp>
    </p:spTree>
    <p:extLst>
      <p:ext uri="{BB962C8B-B14F-4D97-AF65-F5344CB8AC3E}">
        <p14:creationId xmlns:p14="http://schemas.microsoft.com/office/powerpoint/2010/main" val="1824395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039ABC-C051-4A73-85E8-EB6FA74356F2}" type="datetimeFigureOut">
              <a:rPr lang="en-US" smtClean="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186C22-C0B6-4E37-99D6-0BC6636EE7D2}" type="slidenum">
              <a:rPr lang="en-US" smtClean="0"/>
              <a:t>‹#›</a:t>
            </a:fld>
            <a:endParaRPr lang="en-US" dirty="0"/>
          </a:p>
        </p:txBody>
      </p:sp>
    </p:spTree>
    <p:extLst>
      <p:ext uri="{BB962C8B-B14F-4D97-AF65-F5344CB8AC3E}">
        <p14:creationId xmlns:p14="http://schemas.microsoft.com/office/powerpoint/2010/main" val="1322347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65C9C5B-BBA9-42AB-806E-92FC22E19CBA}"/>
              </a:ext>
            </a:extLst>
          </p:cNvPr>
          <p:cNvSpPr/>
          <p:nvPr userDrawn="1"/>
        </p:nvSpPr>
        <p:spPr>
          <a:xfrm>
            <a:off x="-1" y="0"/>
            <a:ext cx="903746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AF30CF48-DD5D-4C81-BA7E-470DCBA61E62}"/>
              </a:ext>
            </a:extLst>
          </p:cNvPr>
          <p:cNvSpPr>
            <a:spLocks noGrp="1"/>
          </p:cNvSpPr>
          <p:nvPr>
            <p:ph type="pic" sz="quarter" idx="10" hasCustomPrompt="1"/>
          </p:nvPr>
        </p:nvSpPr>
        <p:spPr>
          <a:xfrm>
            <a:off x="2476500" y="622103"/>
            <a:ext cx="9715500" cy="3720928"/>
          </a:xfrm>
          <a:prstGeom prst="rect">
            <a:avLst/>
          </a:prstGeom>
        </p:spPr>
        <p:txBody>
          <a:bodyPr/>
          <a:lstStyle>
            <a:lvl1pPr marL="0" indent="0" algn="ctr">
              <a:buNone/>
              <a:defRPr/>
            </a:lvl1pPr>
          </a:lstStyle>
          <a:p>
            <a:r>
              <a:rPr lang="en-US" dirty="0"/>
              <a:t>Click to add photo</a:t>
            </a:r>
          </a:p>
        </p:txBody>
      </p:sp>
      <p:cxnSp>
        <p:nvCxnSpPr>
          <p:cNvPr id="15" name="Straight Connector 14">
            <a:extLst>
              <a:ext uri="{FF2B5EF4-FFF2-40B4-BE49-F238E27FC236}">
                <a16:creationId xmlns:a16="http://schemas.microsoft.com/office/drawing/2014/main" id="{E7E08E4E-686B-490D-8EA1-DDC9F1BC7C24}"/>
              </a:ext>
            </a:extLst>
          </p:cNvPr>
          <p:cNvCxnSpPr>
            <a:cxnSpLocks/>
          </p:cNvCxnSpPr>
          <p:nvPr userDrawn="1"/>
        </p:nvCxnSpPr>
        <p:spPr>
          <a:xfrm>
            <a:off x="739466" y="0"/>
            <a:ext cx="0" cy="6187736"/>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0" name="Text Placeholder 12">
            <a:extLst>
              <a:ext uri="{FF2B5EF4-FFF2-40B4-BE49-F238E27FC236}">
                <a16:creationId xmlns:a16="http://schemas.microsoft.com/office/drawing/2014/main" id="{C78B2B3F-3573-4632-872A-ADB36AF4125A}"/>
              </a:ext>
            </a:extLst>
          </p:cNvPr>
          <p:cNvSpPr>
            <a:spLocks noGrp="1"/>
          </p:cNvSpPr>
          <p:nvPr>
            <p:ph type="body" sz="quarter" idx="12" hasCustomPrompt="1"/>
          </p:nvPr>
        </p:nvSpPr>
        <p:spPr>
          <a:xfrm>
            <a:off x="6359337" y="5779363"/>
            <a:ext cx="2459114" cy="685430"/>
          </a:xfrm>
          <a:prstGeom prst="rect">
            <a:avLst/>
          </a:prstGeom>
        </p:spPr>
        <p:txBody>
          <a:bodyPr anchor="ctr"/>
          <a:lstStyle>
            <a:lvl1pPr marL="0" indent="0" algn="r">
              <a:lnSpc>
                <a:spcPct val="80000"/>
              </a:lnSpc>
              <a:spcBef>
                <a:spcPts val="0"/>
              </a:spcBef>
              <a:buNone/>
              <a:defRPr sz="1800" spc="100" baseline="0">
                <a:solidFill>
                  <a:schemeClr val="accent5">
                    <a:lumMod val="20000"/>
                    <a:lumOff val="80000"/>
                  </a:schemeClr>
                </a:solidFill>
                <a:latin typeface="+mn-lt"/>
              </a:defRPr>
            </a:lvl1pPr>
          </a:lstStyle>
          <a:p>
            <a:pPr lvl="0"/>
            <a:r>
              <a:rPr lang="en-US"/>
              <a:t>Click to add name</a:t>
            </a:r>
          </a:p>
        </p:txBody>
      </p:sp>
      <p:sp>
        <p:nvSpPr>
          <p:cNvPr id="12" name="Text Placeholder 12">
            <a:extLst>
              <a:ext uri="{FF2B5EF4-FFF2-40B4-BE49-F238E27FC236}">
                <a16:creationId xmlns:a16="http://schemas.microsoft.com/office/drawing/2014/main" id="{6FF5EE2F-D68A-4C3C-A342-4C0CE6CE20CB}"/>
              </a:ext>
            </a:extLst>
          </p:cNvPr>
          <p:cNvSpPr>
            <a:spLocks noGrp="1"/>
          </p:cNvSpPr>
          <p:nvPr>
            <p:ph type="body" sz="quarter" idx="13" hasCustomPrompt="1"/>
          </p:nvPr>
        </p:nvSpPr>
        <p:spPr>
          <a:xfrm>
            <a:off x="9299663" y="5791178"/>
            <a:ext cx="2459114" cy="685429"/>
          </a:xfrm>
          <a:prstGeom prst="rect">
            <a:avLst/>
          </a:prstGeom>
        </p:spPr>
        <p:txBody>
          <a:bodyPr anchor="ctr"/>
          <a:lstStyle>
            <a:lvl1pPr marL="0" indent="0">
              <a:lnSpc>
                <a:spcPct val="80000"/>
              </a:lnSpc>
              <a:spcBef>
                <a:spcPts val="0"/>
              </a:spcBef>
              <a:buNone/>
              <a:defRPr sz="1600" cap="all" spc="100" baseline="0">
                <a:solidFill>
                  <a:schemeClr val="accent1"/>
                </a:solidFill>
                <a:latin typeface="+mn-lt"/>
              </a:defRPr>
            </a:lvl1pPr>
          </a:lstStyle>
          <a:p>
            <a:pPr lvl="0"/>
            <a:r>
              <a:rPr lang="en-US"/>
              <a:t>Click to add date</a:t>
            </a:r>
          </a:p>
        </p:txBody>
      </p:sp>
      <p:sp>
        <p:nvSpPr>
          <p:cNvPr id="2" name="Title 1">
            <a:extLst>
              <a:ext uri="{FF2B5EF4-FFF2-40B4-BE49-F238E27FC236}">
                <a16:creationId xmlns:a16="http://schemas.microsoft.com/office/drawing/2014/main" id="{D52DB723-8435-4F35-BF55-AFB7DC8FD4C3}"/>
              </a:ext>
            </a:extLst>
          </p:cNvPr>
          <p:cNvSpPr>
            <a:spLocks noGrp="1"/>
          </p:cNvSpPr>
          <p:nvPr>
            <p:ph type="title" hasCustomPrompt="1"/>
          </p:nvPr>
        </p:nvSpPr>
        <p:spPr>
          <a:xfrm>
            <a:off x="995205" y="4965134"/>
            <a:ext cx="4333088" cy="1596004"/>
          </a:xfrm>
          <a:prstGeom prst="rect">
            <a:avLst/>
          </a:prstGeom>
        </p:spPr>
        <p:txBody>
          <a:bodyPr anchor="ctr"/>
          <a:lstStyle>
            <a:lvl1pPr>
              <a:lnSpc>
                <a:spcPct val="80000"/>
              </a:lnSpc>
              <a:defRPr sz="5000" spc="100" baseline="0">
                <a:solidFill>
                  <a:schemeClr val="accent5">
                    <a:lumMod val="20000"/>
                    <a:lumOff val="80000"/>
                  </a:schemeClr>
                </a:solidFill>
              </a:defRPr>
            </a:lvl1pPr>
          </a:lstStyle>
          <a:p>
            <a:r>
              <a:rPr lang="en-US" dirty="0"/>
              <a:t>Click to add title</a:t>
            </a:r>
          </a:p>
        </p:txBody>
      </p:sp>
    </p:spTree>
    <p:extLst>
      <p:ext uri="{BB962C8B-B14F-4D97-AF65-F5344CB8AC3E}">
        <p14:creationId xmlns:p14="http://schemas.microsoft.com/office/powerpoint/2010/main" val="4215231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BFE3E-14BB-4DC6-A806-1E62C1D2446E}"/>
              </a:ext>
            </a:extLst>
          </p:cNvPr>
          <p:cNvSpPr>
            <a:spLocks noGrp="1"/>
          </p:cNvSpPr>
          <p:nvPr>
            <p:ph type="title"/>
          </p:nvPr>
        </p:nvSpPr>
        <p:spPr>
          <a:xfrm>
            <a:off x="1883137" y="1360309"/>
            <a:ext cx="2909309" cy="657882"/>
          </a:xfrm>
          <a:prstGeom prst="rect">
            <a:avLst/>
          </a:prstGeom>
        </p:spPr>
        <p:txBody>
          <a:bodyPr anchor="ctr"/>
          <a:lstStyle>
            <a:lvl1pPr>
              <a:defRPr lang="en-US" sz="2400" spc="100" baseline="0">
                <a:solidFill>
                  <a:schemeClr val="accent1"/>
                </a:solidFill>
                <a:ea typeface="+mn-ea"/>
                <a:cs typeface="+mn-cs"/>
              </a:defRPr>
            </a:lvl1pPr>
          </a:lstStyle>
          <a:p>
            <a:pPr marL="0" lvl="0" indent="0">
              <a:lnSpc>
                <a:spcPct val="80000"/>
              </a:lnSpc>
              <a:spcBef>
                <a:spcPts val="0"/>
              </a:spcBef>
              <a:buFont typeface="Arial" panose="020B0604020202020204" pitchFamily="34" charset="0"/>
            </a:pPr>
            <a:r>
              <a:rPr lang="en-US" dirty="0"/>
              <a:t>Click to edit Master title style</a:t>
            </a:r>
          </a:p>
        </p:txBody>
      </p:sp>
      <p:sp>
        <p:nvSpPr>
          <p:cNvPr id="8" name="Picture Placeholder 10">
            <a:extLst>
              <a:ext uri="{FF2B5EF4-FFF2-40B4-BE49-F238E27FC236}">
                <a16:creationId xmlns:a16="http://schemas.microsoft.com/office/drawing/2014/main" id="{EFD7EF65-6DE9-4029-B3A0-F08E11BC9E5E}"/>
              </a:ext>
            </a:extLst>
          </p:cNvPr>
          <p:cNvSpPr>
            <a:spLocks noGrp="1"/>
          </p:cNvSpPr>
          <p:nvPr>
            <p:ph type="pic" sz="quarter" idx="13" hasCustomPrompt="1"/>
          </p:nvPr>
        </p:nvSpPr>
        <p:spPr>
          <a:xfrm>
            <a:off x="0" y="2795752"/>
            <a:ext cx="12192000" cy="4062247"/>
          </a:xfrm>
          <a:prstGeom prst="rect">
            <a:avLst/>
          </a:prstGeom>
        </p:spPr>
        <p:txBody>
          <a:bodyPr/>
          <a:lstStyle>
            <a:lvl1pPr marL="0" indent="0" algn="ctr">
              <a:buNone/>
              <a:defRPr/>
            </a:lvl1pPr>
          </a:lstStyle>
          <a:p>
            <a:r>
              <a:rPr lang="en-US" dirty="0"/>
              <a:t>Click to add photo</a:t>
            </a:r>
          </a:p>
        </p:txBody>
      </p:sp>
      <p:sp>
        <p:nvSpPr>
          <p:cNvPr id="10" name="Content Placeholder 15">
            <a:extLst>
              <a:ext uri="{FF2B5EF4-FFF2-40B4-BE49-F238E27FC236}">
                <a16:creationId xmlns:a16="http://schemas.microsoft.com/office/drawing/2014/main" id="{123B9F8E-DAD6-45B2-B55B-B070484318C3}"/>
              </a:ext>
            </a:extLst>
          </p:cNvPr>
          <p:cNvSpPr>
            <a:spLocks noGrp="1"/>
          </p:cNvSpPr>
          <p:nvPr>
            <p:ph sz="quarter" idx="15" hasCustomPrompt="1"/>
          </p:nvPr>
        </p:nvSpPr>
        <p:spPr>
          <a:xfrm>
            <a:off x="5109845" y="1075509"/>
            <a:ext cx="5293260" cy="1408770"/>
          </a:xfrm>
          <a:prstGeom prst="rect">
            <a:avLst/>
          </a:prstGeom>
        </p:spPr>
        <p:txBody>
          <a:bodyPr anchor="ctr"/>
          <a:lstStyle>
            <a:lvl1pPr marL="0" indent="0">
              <a:lnSpc>
                <a:spcPct val="150000"/>
              </a:lnSpc>
              <a:spcBef>
                <a:spcPts val="0"/>
              </a:spcBef>
              <a:spcAft>
                <a:spcPts val="0"/>
              </a:spcAft>
              <a:buNone/>
              <a:defRPr sz="1400" spc="100" baseline="0"/>
            </a:lvl1pPr>
          </a:lstStyle>
          <a:p>
            <a:pPr lvl="0"/>
            <a:r>
              <a:rPr lang="en-US"/>
              <a:t>Click to add text</a:t>
            </a:r>
          </a:p>
        </p:txBody>
      </p:sp>
      <p:sp>
        <p:nvSpPr>
          <p:cNvPr id="5" name="Date Placeholder 4">
            <a:extLst>
              <a:ext uri="{FF2B5EF4-FFF2-40B4-BE49-F238E27FC236}">
                <a16:creationId xmlns:a16="http://schemas.microsoft.com/office/drawing/2014/main" id="{23CF9177-0C51-4496-B5AE-7ED4F8F3A170}"/>
              </a:ext>
            </a:extLst>
          </p:cNvPr>
          <p:cNvSpPr>
            <a:spLocks noGrp="1"/>
          </p:cNvSpPr>
          <p:nvPr>
            <p:ph type="dt" sz="half" idx="10"/>
          </p:nvPr>
        </p:nvSpPr>
        <p:spPr/>
        <p:txBody>
          <a:bodyPr/>
          <a:lstStyle>
            <a:lvl1pPr>
              <a:defRPr>
                <a:solidFill>
                  <a:schemeClr val="bg1"/>
                </a:solidFill>
              </a:defRPr>
            </a:lvl1pPr>
          </a:lstStyle>
          <a:p>
            <a:r>
              <a:rPr lang="en-US" dirty="0"/>
              <a:t>8/05/20XX</a:t>
            </a:r>
          </a:p>
        </p:txBody>
      </p:sp>
      <p:sp>
        <p:nvSpPr>
          <p:cNvPr id="6" name="Footer Placeholder 5">
            <a:extLst>
              <a:ext uri="{FF2B5EF4-FFF2-40B4-BE49-F238E27FC236}">
                <a16:creationId xmlns:a16="http://schemas.microsoft.com/office/drawing/2014/main" id="{C57A035F-C837-4CCA-BB19-CE656F0576BD}"/>
              </a:ext>
            </a:extLst>
          </p:cNvPr>
          <p:cNvSpPr>
            <a:spLocks noGrp="1"/>
          </p:cNvSpPr>
          <p:nvPr>
            <p:ph type="ftr" sz="quarter" idx="11"/>
          </p:nvPr>
        </p:nvSpPr>
        <p:spPr/>
        <p:txBody>
          <a:bodyPr/>
          <a:lstStyle>
            <a:lvl1pPr>
              <a:defRPr>
                <a:solidFill>
                  <a:schemeClr val="accent1"/>
                </a:solidFill>
              </a:defRPr>
            </a:lvl1pPr>
          </a:lstStyle>
          <a:p>
            <a:r>
              <a:rPr lang="en-US" dirty="0"/>
              <a:t>Conference Presentation</a:t>
            </a:r>
          </a:p>
        </p:txBody>
      </p:sp>
      <p:sp>
        <p:nvSpPr>
          <p:cNvPr id="7" name="Slide Number Placeholder 6">
            <a:extLst>
              <a:ext uri="{FF2B5EF4-FFF2-40B4-BE49-F238E27FC236}">
                <a16:creationId xmlns:a16="http://schemas.microsoft.com/office/drawing/2014/main" id="{5FE2F927-F23D-4ABB-BEC9-11C2CC69D8E4}"/>
              </a:ext>
            </a:extLst>
          </p:cNvPr>
          <p:cNvSpPr>
            <a:spLocks noGrp="1"/>
          </p:cNvSpPr>
          <p:nvPr>
            <p:ph type="sldNum" sz="quarter" idx="12"/>
          </p:nvPr>
        </p:nvSpPr>
        <p:spPr/>
        <p:txBody>
          <a:bodyPr/>
          <a:lstStyle>
            <a:lvl1pPr>
              <a:defRPr>
                <a:solidFill>
                  <a:schemeClr val="accent1"/>
                </a:solidFill>
              </a:defRPr>
            </a:lvl1pPr>
          </a:lstStyle>
          <a:p>
            <a:fld id="{18D65601-5AE2-46FC-B138-694DDD2B510D}" type="slidenum">
              <a:rPr lang="en-US" smtClean="0"/>
              <a:pPr/>
              <a:t>‹#›</a:t>
            </a:fld>
            <a:endParaRPr lang="en-US" dirty="0"/>
          </a:p>
        </p:txBody>
      </p:sp>
      <p:cxnSp>
        <p:nvCxnSpPr>
          <p:cNvPr id="12" name="Straight Connector 11">
            <a:extLst>
              <a:ext uri="{FF2B5EF4-FFF2-40B4-BE49-F238E27FC236}">
                <a16:creationId xmlns:a16="http://schemas.microsoft.com/office/drawing/2014/main" id="{95244728-2BE1-4CB4-A19E-903E75BD8226}"/>
              </a:ext>
              <a:ext uri="{C183D7F6-B498-43B3-948B-1728B52AA6E4}">
                <adec:decorative xmlns:adec="http://schemas.microsoft.com/office/drawing/2017/decorative" val="1"/>
              </a:ext>
            </a:extLst>
          </p:cNvPr>
          <p:cNvCxnSpPr>
            <a:cxnSpLocks/>
          </p:cNvCxnSpPr>
          <p:nvPr userDrawn="1"/>
        </p:nvCxnSpPr>
        <p:spPr>
          <a:xfrm>
            <a:off x="0" y="1689250"/>
            <a:ext cx="160637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360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History">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70415A3-6E46-4BC3-B867-3A6A61D0F55F}"/>
              </a:ext>
            </a:extLst>
          </p:cNvPr>
          <p:cNvSpPr>
            <a:spLocks noGrp="1"/>
          </p:cNvSpPr>
          <p:nvPr>
            <p:ph type="dt" sz="half" idx="10"/>
          </p:nvPr>
        </p:nvSpPr>
        <p:spPr/>
        <p:txBody>
          <a:bodyPr/>
          <a:lstStyle/>
          <a:p>
            <a:r>
              <a:rPr lang="en-US" dirty="0"/>
              <a:t>8/05/20XX</a:t>
            </a:r>
          </a:p>
        </p:txBody>
      </p:sp>
      <p:sp>
        <p:nvSpPr>
          <p:cNvPr id="5" name="Footer Placeholder 4">
            <a:extLst>
              <a:ext uri="{FF2B5EF4-FFF2-40B4-BE49-F238E27FC236}">
                <a16:creationId xmlns:a16="http://schemas.microsoft.com/office/drawing/2014/main" id="{CC1ADF53-2713-40AC-9CC8-AA83770C91C4}"/>
              </a:ext>
            </a:extLst>
          </p:cNvPr>
          <p:cNvSpPr>
            <a:spLocks noGrp="1"/>
          </p:cNvSpPr>
          <p:nvPr>
            <p:ph type="ftr" sz="quarter" idx="11"/>
          </p:nvPr>
        </p:nvSpPr>
        <p:spPr/>
        <p:txBody>
          <a:bodyPr/>
          <a:lstStyle/>
          <a:p>
            <a:r>
              <a:rPr lang="en-US" dirty="0"/>
              <a:t>Conference Presentation</a:t>
            </a:r>
          </a:p>
        </p:txBody>
      </p:sp>
      <p:sp>
        <p:nvSpPr>
          <p:cNvPr id="6" name="Slide Number Placeholder 5">
            <a:extLst>
              <a:ext uri="{FF2B5EF4-FFF2-40B4-BE49-F238E27FC236}">
                <a16:creationId xmlns:a16="http://schemas.microsoft.com/office/drawing/2014/main" id="{1BD08A84-ADB1-42C6-A7B1-E5C5A728B9AE}"/>
              </a:ext>
            </a:extLst>
          </p:cNvPr>
          <p:cNvSpPr>
            <a:spLocks noGrp="1"/>
          </p:cNvSpPr>
          <p:nvPr>
            <p:ph type="sldNum" sz="quarter" idx="12"/>
          </p:nvPr>
        </p:nvSpPr>
        <p:spPr/>
        <p:txBody>
          <a:bodyPr/>
          <a:lstStyle/>
          <a:p>
            <a:fld id="{18D65601-5AE2-46FC-B138-694DDD2B510D}" type="slidenum">
              <a:rPr lang="en-US" smtClean="0"/>
              <a:t>‹#›</a:t>
            </a:fld>
            <a:endParaRPr lang="en-US" dirty="0"/>
          </a:p>
        </p:txBody>
      </p:sp>
      <p:sp>
        <p:nvSpPr>
          <p:cNvPr id="15" name="Text Placeholder 14">
            <a:extLst>
              <a:ext uri="{FF2B5EF4-FFF2-40B4-BE49-F238E27FC236}">
                <a16:creationId xmlns:a16="http://schemas.microsoft.com/office/drawing/2014/main" id="{09C0924B-E154-4A9E-830A-0CED0F96BA6D}"/>
              </a:ext>
            </a:extLst>
          </p:cNvPr>
          <p:cNvSpPr>
            <a:spLocks noGrp="1"/>
          </p:cNvSpPr>
          <p:nvPr>
            <p:ph type="body" sz="quarter" idx="17" hasCustomPrompt="1"/>
          </p:nvPr>
        </p:nvSpPr>
        <p:spPr>
          <a:xfrm>
            <a:off x="1712346" y="30939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6" name="Text Placeholder 14">
            <a:extLst>
              <a:ext uri="{FF2B5EF4-FFF2-40B4-BE49-F238E27FC236}">
                <a16:creationId xmlns:a16="http://schemas.microsoft.com/office/drawing/2014/main" id="{09FC371A-791E-4A18-A05F-62DAAB144FE0}"/>
              </a:ext>
            </a:extLst>
          </p:cNvPr>
          <p:cNvSpPr>
            <a:spLocks noGrp="1"/>
          </p:cNvSpPr>
          <p:nvPr>
            <p:ph type="body" sz="quarter" idx="18" hasCustomPrompt="1"/>
          </p:nvPr>
        </p:nvSpPr>
        <p:spPr>
          <a:xfrm>
            <a:off x="2501761" y="30939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7" name="Text Placeholder 14">
            <a:extLst>
              <a:ext uri="{FF2B5EF4-FFF2-40B4-BE49-F238E27FC236}">
                <a16:creationId xmlns:a16="http://schemas.microsoft.com/office/drawing/2014/main" id="{7370EA53-C218-4777-8992-DFE61FD94A52}"/>
              </a:ext>
            </a:extLst>
          </p:cNvPr>
          <p:cNvSpPr>
            <a:spLocks noGrp="1"/>
          </p:cNvSpPr>
          <p:nvPr>
            <p:ph type="body" sz="quarter" idx="19" hasCustomPrompt="1"/>
          </p:nvPr>
        </p:nvSpPr>
        <p:spPr>
          <a:xfrm>
            <a:off x="3291176" y="30939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8" name="Text Placeholder 14">
            <a:extLst>
              <a:ext uri="{FF2B5EF4-FFF2-40B4-BE49-F238E27FC236}">
                <a16:creationId xmlns:a16="http://schemas.microsoft.com/office/drawing/2014/main" id="{52263598-CA5C-4D32-8005-69A3003C53F0}"/>
              </a:ext>
            </a:extLst>
          </p:cNvPr>
          <p:cNvSpPr>
            <a:spLocks noGrp="1"/>
          </p:cNvSpPr>
          <p:nvPr>
            <p:ph type="body" sz="quarter" idx="20" hasCustomPrompt="1"/>
          </p:nvPr>
        </p:nvSpPr>
        <p:spPr>
          <a:xfrm>
            <a:off x="4080591" y="30939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9" name="Text Placeholder 14">
            <a:extLst>
              <a:ext uri="{FF2B5EF4-FFF2-40B4-BE49-F238E27FC236}">
                <a16:creationId xmlns:a16="http://schemas.microsoft.com/office/drawing/2014/main" id="{04255F76-4757-4D5C-80D7-A3307CEBC13D}"/>
              </a:ext>
            </a:extLst>
          </p:cNvPr>
          <p:cNvSpPr>
            <a:spLocks noGrp="1"/>
          </p:cNvSpPr>
          <p:nvPr>
            <p:ph type="body" sz="quarter" idx="21" hasCustomPrompt="1"/>
          </p:nvPr>
        </p:nvSpPr>
        <p:spPr>
          <a:xfrm>
            <a:off x="4810807" y="309397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0" name="Text Placeholder 14">
            <a:extLst>
              <a:ext uri="{FF2B5EF4-FFF2-40B4-BE49-F238E27FC236}">
                <a16:creationId xmlns:a16="http://schemas.microsoft.com/office/drawing/2014/main" id="{6948AE7E-55CC-4F22-9239-099E8E8EF216}"/>
              </a:ext>
            </a:extLst>
          </p:cNvPr>
          <p:cNvSpPr>
            <a:spLocks noGrp="1"/>
          </p:cNvSpPr>
          <p:nvPr>
            <p:ph type="body" sz="quarter" idx="22" hasCustomPrompt="1"/>
          </p:nvPr>
        </p:nvSpPr>
        <p:spPr>
          <a:xfrm>
            <a:off x="5659421" y="30939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1" name="Text Placeholder 14">
            <a:extLst>
              <a:ext uri="{FF2B5EF4-FFF2-40B4-BE49-F238E27FC236}">
                <a16:creationId xmlns:a16="http://schemas.microsoft.com/office/drawing/2014/main" id="{D91E6446-232F-4870-8335-C708DDB3E7B0}"/>
              </a:ext>
            </a:extLst>
          </p:cNvPr>
          <p:cNvSpPr>
            <a:spLocks noGrp="1"/>
          </p:cNvSpPr>
          <p:nvPr>
            <p:ph type="body" sz="quarter" idx="23" hasCustomPrompt="1"/>
          </p:nvPr>
        </p:nvSpPr>
        <p:spPr>
          <a:xfrm>
            <a:off x="6448836" y="30939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2" name="Text Placeholder 14">
            <a:extLst>
              <a:ext uri="{FF2B5EF4-FFF2-40B4-BE49-F238E27FC236}">
                <a16:creationId xmlns:a16="http://schemas.microsoft.com/office/drawing/2014/main" id="{6A3A8254-B2DC-4C36-8E81-397E7CB3EC04}"/>
              </a:ext>
            </a:extLst>
          </p:cNvPr>
          <p:cNvSpPr>
            <a:spLocks noGrp="1"/>
          </p:cNvSpPr>
          <p:nvPr>
            <p:ph type="body" sz="quarter" idx="24" hasCustomPrompt="1"/>
          </p:nvPr>
        </p:nvSpPr>
        <p:spPr>
          <a:xfrm>
            <a:off x="7238251" y="30939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3" name="Text Placeholder 14">
            <a:extLst>
              <a:ext uri="{FF2B5EF4-FFF2-40B4-BE49-F238E27FC236}">
                <a16:creationId xmlns:a16="http://schemas.microsoft.com/office/drawing/2014/main" id="{048C7215-4A75-4BF9-96EC-BEA9AA1239CC}"/>
              </a:ext>
            </a:extLst>
          </p:cNvPr>
          <p:cNvSpPr>
            <a:spLocks noGrp="1"/>
          </p:cNvSpPr>
          <p:nvPr>
            <p:ph type="body" sz="quarter" idx="25" hasCustomPrompt="1"/>
          </p:nvPr>
        </p:nvSpPr>
        <p:spPr>
          <a:xfrm>
            <a:off x="8027666" y="30939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4" name="Text Placeholder 14">
            <a:extLst>
              <a:ext uri="{FF2B5EF4-FFF2-40B4-BE49-F238E27FC236}">
                <a16:creationId xmlns:a16="http://schemas.microsoft.com/office/drawing/2014/main" id="{C2FA34D0-4280-4201-9E40-5FE0D81D7DCC}"/>
              </a:ext>
            </a:extLst>
          </p:cNvPr>
          <p:cNvSpPr>
            <a:spLocks noGrp="1"/>
          </p:cNvSpPr>
          <p:nvPr>
            <p:ph type="body" sz="quarter" idx="26" hasCustomPrompt="1"/>
          </p:nvPr>
        </p:nvSpPr>
        <p:spPr>
          <a:xfrm>
            <a:off x="8817081" y="30939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5" name="Text Placeholder 14">
            <a:extLst>
              <a:ext uri="{FF2B5EF4-FFF2-40B4-BE49-F238E27FC236}">
                <a16:creationId xmlns:a16="http://schemas.microsoft.com/office/drawing/2014/main" id="{BD0D6DFA-0AE8-42A3-ADA8-785B98B99E41}"/>
              </a:ext>
            </a:extLst>
          </p:cNvPr>
          <p:cNvSpPr>
            <a:spLocks noGrp="1"/>
          </p:cNvSpPr>
          <p:nvPr>
            <p:ph type="body" sz="quarter" idx="27" hasCustomPrompt="1"/>
          </p:nvPr>
        </p:nvSpPr>
        <p:spPr>
          <a:xfrm>
            <a:off x="9606496" y="30939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6" name="Text Placeholder 14">
            <a:extLst>
              <a:ext uri="{FF2B5EF4-FFF2-40B4-BE49-F238E27FC236}">
                <a16:creationId xmlns:a16="http://schemas.microsoft.com/office/drawing/2014/main" id="{7E475D18-842D-4508-9049-99A36DA3895D}"/>
              </a:ext>
            </a:extLst>
          </p:cNvPr>
          <p:cNvSpPr>
            <a:spLocks noGrp="1"/>
          </p:cNvSpPr>
          <p:nvPr>
            <p:ph type="body" sz="quarter" idx="28" hasCustomPrompt="1"/>
          </p:nvPr>
        </p:nvSpPr>
        <p:spPr>
          <a:xfrm>
            <a:off x="10395907" y="30939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7" name="Text Placeholder 14">
            <a:extLst>
              <a:ext uri="{FF2B5EF4-FFF2-40B4-BE49-F238E27FC236}">
                <a16:creationId xmlns:a16="http://schemas.microsoft.com/office/drawing/2014/main" id="{F7A2B249-C1B4-4F5F-9C74-B3763CCFC8D5}"/>
              </a:ext>
            </a:extLst>
          </p:cNvPr>
          <p:cNvSpPr>
            <a:spLocks noGrp="1"/>
          </p:cNvSpPr>
          <p:nvPr>
            <p:ph type="body" sz="quarter" idx="29" hasCustomPrompt="1"/>
          </p:nvPr>
        </p:nvSpPr>
        <p:spPr>
          <a:xfrm>
            <a:off x="1712346" y="47957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8" name="Text Placeholder 14">
            <a:extLst>
              <a:ext uri="{FF2B5EF4-FFF2-40B4-BE49-F238E27FC236}">
                <a16:creationId xmlns:a16="http://schemas.microsoft.com/office/drawing/2014/main" id="{64240E02-7397-4BFB-923B-4E4A96C7C81B}"/>
              </a:ext>
            </a:extLst>
          </p:cNvPr>
          <p:cNvSpPr>
            <a:spLocks noGrp="1"/>
          </p:cNvSpPr>
          <p:nvPr>
            <p:ph type="body" sz="quarter" idx="30" hasCustomPrompt="1"/>
          </p:nvPr>
        </p:nvSpPr>
        <p:spPr>
          <a:xfrm>
            <a:off x="2501761" y="47957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9" name="Text Placeholder 14">
            <a:extLst>
              <a:ext uri="{FF2B5EF4-FFF2-40B4-BE49-F238E27FC236}">
                <a16:creationId xmlns:a16="http://schemas.microsoft.com/office/drawing/2014/main" id="{41400094-84D6-4303-BA4B-0E0D1FF018E1}"/>
              </a:ext>
            </a:extLst>
          </p:cNvPr>
          <p:cNvSpPr>
            <a:spLocks noGrp="1"/>
          </p:cNvSpPr>
          <p:nvPr>
            <p:ph type="body" sz="quarter" idx="31" hasCustomPrompt="1"/>
          </p:nvPr>
        </p:nvSpPr>
        <p:spPr>
          <a:xfrm>
            <a:off x="3291176" y="47957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0" name="Text Placeholder 14">
            <a:extLst>
              <a:ext uri="{FF2B5EF4-FFF2-40B4-BE49-F238E27FC236}">
                <a16:creationId xmlns:a16="http://schemas.microsoft.com/office/drawing/2014/main" id="{AAF6E8A4-DDDD-49A1-B1C9-3574B58A83D0}"/>
              </a:ext>
            </a:extLst>
          </p:cNvPr>
          <p:cNvSpPr>
            <a:spLocks noGrp="1"/>
          </p:cNvSpPr>
          <p:nvPr>
            <p:ph type="body" sz="quarter" idx="32" hasCustomPrompt="1"/>
          </p:nvPr>
        </p:nvSpPr>
        <p:spPr>
          <a:xfrm>
            <a:off x="4080591" y="47957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1" name="Text Placeholder 14">
            <a:extLst>
              <a:ext uri="{FF2B5EF4-FFF2-40B4-BE49-F238E27FC236}">
                <a16:creationId xmlns:a16="http://schemas.microsoft.com/office/drawing/2014/main" id="{D9AB8D6A-C296-4468-9A7D-7F46B36429A0}"/>
              </a:ext>
            </a:extLst>
          </p:cNvPr>
          <p:cNvSpPr>
            <a:spLocks noGrp="1"/>
          </p:cNvSpPr>
          <p:nvPr>
            <p:ph type="body" sz="quarter" idx="33" hasCustomPrompt="1"/>
          </p:nvPr>
        </p:nvSpPr>
        <p:spPr>
          <a:xfrm>
            <a:off x="4810807" y="47957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2" name="Text Placeholder 14">
            <a:extLst>
              <a:ext uri="{FF2B5EF4-FFF2-40B4-BE49-F238E27FC236}">
                <a16:creationId xmlns:a16="http://schemas.microsoft.com/office/drawing/2014/main" id="{D17C8109-2F1A-4248-BE14-FE5D4AE1E356}"/>
              </a:ext>
            </a:extLst>
          </p:cNvPr>
          <p:cNvSpPr>
            <a:spLocks noGrp="1"/>
          </p:cNvSpPr>
          <p:nvPr>
            <p:ph type="body" sz="quarter" idx="34" hasCustomPrompt="1"/>
          </p:nvPr>
        </p:nvSpPr>
        <p:spPr>
          <a:xfrm>
            <a:off x="5659421" y="47957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3" name="Text Placeholder 14">
            <a:extLst>
              <a:ext uri="{FF2B5EF4-FFF2-40B4-BE49-F238E27FC236}">
                <a16:creationId xmlns:a16="http://schemas.microsoft.com/office/drawing/2014/main" id="{5735C006-B8AC-427F-A337-4F607EB5431F}"/>
              </a:ext>
            </a:extLst>
          </p:cNvPr>
          <p:cNvSpPr>
            <a:spLocks noGrp="1"/>
          </p:cNvSpPr>
          <p:nvPr>
            <p:ph type="body" sz="quarter" idx="35" hasCustomPrompt="1"/>
          </p:nvPr>
        </p:nvSpPr>
        <p:spPr>
          <a:xfrm>
            <a:off x="6448836" y="47957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4" name="Text Placeholder 14">
            <a:extLst>
              <a:ext uri="{FF2B5EF4-FFF2-40B4-BE49-F238E27FC236}">
                <a16:creationId xmlns:a16="http://schemas.microsoft.com/office/drawing/2014/main" id="{B62C7805-F615-4B77-89DD-63F1F946E781}"/>
              </a:ext>
            </a:extLst>
          </p:cNvPr>
          <p:cNvSpPr>
            <a:spLocks noGrp="1"/>
          </p:cNvSpPr>
          <p:nvPr>
            <p:ph type="body" sz="quarter" idx="36" hasCustomPrompt="1"/>
          </p:nvPr>
        </p:nvSpPr>
        <p:spPr>
          <a:xfrm>
            <a:off x="7238251" y="47957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5" name="Text Placeholder 14">
            <a:extLst>
              <a:ext uri="{FF2B5EF4-FFF2-40B4-BE49-F238E27FC236}">
                <a16:creationId xmlns:a16="http://schemas.microsoft.com/office/drawing/2014/main" id="{7B0BABA0-0326-410E-AECF-0D41365DD47C}"/>
              </a:ext>
            </a:extLst>
          </p:cNvPr>
          <p:cNvSpPr>
            <a:spLocks noGrp="1"/>
          </p:cNvSpPr>
          <p:nvPr>
            <p:ph type="body" sz="quarter" idx="37" hasCustomPrompt="1"/>
          </p:nvPr>
        </p:nvSpPr>
        <p:spPr>
          <a:xfrm>
            <a:off x="8027666" y="47957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6" name="Text Placeholder 14">
            <a:extLst>
              <a:ext uri="{FF2B5EF4-FFF2-40B4-BE49-F238E27FC236}">
                <a16:creationId xmlns:a16="http://schemas.microsoft.com/office/drawing/2014/main" id="{9E4FCBEC-4348-4D10-B139-FD526C86B178}"/>
              </a:ext>
            </a:extLst>
          </p:cNvPr>
          <p:cNvSpPr>
            <a:spLocks noGrp="1"/>
          </p:cNvSpPr>
          <p:nvPr>
            <p:ph type="body" sz="quarter" idx="38" hasCustomPrompt="1"/>
          </p:nvPr>
        </p:nvSpPr>
        <p:spPr>
          <a:xfrm>
            <a:off x="8817081" y="47957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7" name="Text Placeholder 14">
            <a:extLst>
              <a:ext uri="{FF2B5EF4-FFF2-40B4-BE49-F238E27FC236}">
                <a16:creationId xmlns:a16="http://schemas.microsoft.com/office/drawing/2014/main" id="{DA4FA8D2-F1E5-4A88-855F-84D521DB7046}"/>
              </a:ext>
            </a:extLst>
          </p:cNvPr>
          <p:cNvSpPr>
            <a:spLocks noGrp="1"/>
          </p:cNvSpPr>
          <p:nvPr>
            <p:ph type="body" sz="quarter" idx="39" hasCustomPrompt="1"/>
          </p:nvPr>
        </p:nvSpPr>
        <p:spPr>
          <a:xfrm>
            <a:off x="9606496" y="47957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8" name="Text Placeholder 14">
            <a:extLst>
              <a:ext uri="{FF2B5EF4-FFF2-40B4-BE49-F238E27FC236}">
                <a16:creationId xmlns:a16="http://schemas.microsoft.com/office/drawing/2014/main" id="{7E27FFDC-7B67-4C2F-8712-C7961E6E9A91}"/>
              </a:ext>
            </a:extLst>
          </p:cNvPr>
          <p:cNvSpPr>
            <a:spLocks noGrp="1"/>
          </p:cNvSpPr>
          <p:nvPr>
            <p:ph type="body" sz="quarter" idx="40" hasCustomPrompt="1"/>
          </p:nvPr>
        </p:nvSpPr>
        <p:spPr>
          <a:xfrm>
            <a:off x="10395907" y="47957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1" name="Text Placeholder 14">
            <a:extLst>
              <a:ext uri="{FF2B5EF4-FFF2-40B4-BE49-F238E27FC236}">
                <a16:creationId xmlns:a16="http://schemas.microsoft.com/office/drawing/2014/main" id="{B098AA04-538E-4D0B-BC5E-3C79B451D15C}"/>
              </a:ext>
            </a:extLst>
          </p:cNvPr>
          <p:cNvSpPr>
            <a:spLocks noGrp="1"/>
          </p:cNvSpPr>
          <p:nvPr>
            <p:ph type="body" sz="quarter" idx="41" hasCustomPrompt="1"/>
          </p:nvPr>
        </p:nvSpPr>
        <p:spPr>
          <a:xfrm>
            <a:off x="696804" y="2672211"/>
            <a:ext cx="1021001" cy="501726"/>
          </a:xfrm>
          <a:prstGeom prst="rect">
            <a:avLst/>
          </a:prstGeom>
        </p:spPr>
        <p:txBody>
          <a:bodyPr anchor="ctr"/>
          <a:lstStyle>
            <a:lvl1pPr marL="0" indent="0" algn="ctr">
              <a:buNone/>
              <a:defRPr sz="2000" cap="all" spc="100" baseline="0">
                <a:solidFill>
                  <a:schemeClr val="accent5">
                    <a:lumMod val="50000"/>
                  </a:schemeClr>
                </a:solidFill>
                <a:latin typeface="+mj-lt"/>
              </a:defRPr>
            </a:lvl1pPr>
          </a:lstStyle>
          <a:p>
            <a:pPr lvl="0"/>
            <a:r>
              <a:rPr lang="en-US"/>
              <a:t>Add year</a:t>
            </a:r>
          </a:p>
        </p:txBody>
      </p:sp>
      <p:sp>
        <p:nvSpPr>
          <p:cNvPr id="52" name="Text Placeholder 14">
            <a:extLst>
              <a:ext uri="{FF2B5EF4-FFF2-40B4-BE49-F238E27FC236}">
                <a16:creationId xmlns:a16="http://schemas.microsoft.com/office/drawing/2014/main" id="{80992CBE-A6F0-4FF1-8F4F-84B050480AD2}"/>
              </a:ext>
            </a:extLst>
          </p:cNvPr>
          <p:cNvSpPr>
            <a:spLocks noGrp="1"/>
          </p:cNvSpPr>
          <p:nvPr>
            <p:ph type="body" sz="quarter" idx="42" hasCustomPrompt="1"/>
          </p:nvPr>
        </p:nvSpPr>
        <p:spPr>
          <a:xfrm>
            <a:off x="696804" y="4361409"/>
            <a:ext cx="1021001" cy="501726"/>
          </a:xfrm>
          <a:prstGeom prst="rect">
            <a:avLst/>
          </a:prstGeom>
        </p:spPr>
        <p:txBody>
          <a:bodyPr anchor="ctr"/>
          <a:lstStyle>
            <a:lvl1pPr marL="0" indent="0" algn="ctr">
              <a:buNone/>
              <a:defRPr sz="2000" cap="all" spc="100" baseline="0">
                <a:solidFill>
                  <a:schemeClr val="accent5">
                    <a:lumMod val="50000"/>
                  </a:schemeClr>
                </a:solidFill>
                <a:latin typeface="+mj-lt"/>
              </a:defRPr>
            </a:lvl1pPr>
          </a:lstStyle>
          <a:p>
            <a:pPr lvl="0"/>
            <a:r>
              <a:rPr lang="en-US"/>
              <a:t>Add year</a:t>
            </a:r>
          </a:p>
        </p:txBody>
      </p:sp>
      <p:sp>
        <p:nvSpPr>
          <p:cNvPr id="53" name="Text Placeholder 14">
            <a:extLst>
              <a:ext uri="{FF2B5EF4-FFF2-40B4-BE49-F238E27FC236}">
                <a16:creationId xmlns:a16="http://schemas.microsoft.com/office/drawing/2014/main" id="{738B60B3-540F-4900-A4BB-0B521A1F75C1}"/>
              </a:ext>
            </a:extLst>
          </p:cNvPr>
          <p:cNvSpPr>
            <a:spLocks noGrp="1"/>
          </p:cNvSpPr>
          <p:nvPr>
            <p:ph type="body" sz="quarter" idx="43" hasCustomPrompt="1"/>
          </p:nvPr>
        </p:nvSpPr>
        <p:spPr>
          <a:xfrm>
            <a:off x="2029367" y="206720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4" name="Text Placeholder 14">
            <a:extLst>
              <a:ext uri="{FF2B5EF4-FFF2-40B4-BE49-F238E27FC236}">
                <a16:creationId xmlns:a16="http://schemas.microsoft.com/office/drawing/2014/main" id="{FD7D7797-7938-4D6E-B5A4-21536E2021EF}"/>
              </a:ext>
            </a:extLst>
          </p:cNvPr>
          <p:cNvSpPr>
            <a:spLocks noGrp="1"/>
          </p:cNvSpPr>
          <p:nvPr>
            <p:ph type="body" sz="quarter" idx="44" hasCustomPrompt="1"/>
          </p:nvPr>
        </p:nvSpPr>
        <p:spPr>
          <a:xfrm>
            <a:off x="4397612" y="206720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5" name="Text Placeholder 14">
            <a:extLst>
              <a:ext uri="{FF2B5EF4-FFF2-40B4-BE49-F238E27FC236}">
                <a16:creationId xmlns:a16="http://schemas.microsoft.com/office/drawing/2014/main" id="{F7B339B7-1A20-4B38-8EAE-3C98E757DA31}"/>
              </a:ext>
            </a:extLst>
          </p:cNvPr>
          <p:cNvSpPr>
            <a:spLocks noGrp="1"/>
          </p:cNvSpPr>
          <p:nvPr>
            <p:ph type="body" sz="quarter" idx="45" hasCustomPrompt="1"/>
          </p:nvPr>
        </p:nvSpPr>
        <p:spPr>
          <a:xfrm>
            <a:off x="8344687" y="206720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6" name="Text Placeholder 14">
            <a:extLst>
              <a:ext uri="{FF2B5EF4-FFF2-40B4-BE49-F238E27FC236}">
                <a16:creationId xmlns:a16="http://schemas.microsoft.com/office/drawing/2014/main" id="{3D0B1401-F4EC-4750-A2AA-34CD72504AC2}"/>
              </a:ext>
            </a:extLst>
          </p:cNvPr>
          <p:cNvSpPr>
            <a:spLocks noGrp="1"/>
          </p:cNvSpPr>
          <p:nvPr>
            <p:ph type="body" sz="quarter" idx="46" hasCustomPrompt="1"/>
          </p:nvPr>
        </p:nvSpPr>
        <p:spPr>
          <a:xfrm>
            <a:off x="2029367" y="386978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7" name="Text Placeholder 14">
            <a:extLst>
              <a:ext uri="{FF2B5EF4-FFF2-40B4-BE49-F238E27FC236}">
                <a16:creationId xmlns:a16="http://schemas.microsoft.com/office/drawing/2014/main" id="{25C7DA61-BA93-48EE-BB6E-9E5D96271ACE}"/>
              </a:ext>
            </a:extLst>
          </p:cNvPr>
          <p:cNvSpPr>
            <a:spLocks noGrp="1"/>
          </p:cNvSpPr>
          <p:nvPr>
            <p:ph type="body" sz="quarter" idx="47" hasCustomPrompt="1"/>
          </p:nvPr>
        </p:nvSpPr>
        <p:spPr>
          <a:xfrm>
            <a:off x="5976442" y="3869787"/>
            <a:ext cx="1440088" cy="408780"/>
          </a:xfrm>
          <a:prstGeom prst="rect">
            <a:avLst/>
          </a:prstGeom>
        </p:spPr>
        <p:txBody>
          <a:bodyPr anchor="b"/>
          <a:lstStyle>
            <a:lvl1pPr marL="0" indent="0" algn="ctr">
              <a:lnSpc>
                <a:spcPct val="100000"/>
              </a:lnSpc>
              <a:spcBef>
                <a:spcPts val="0"/>
              </a:spcBef>
              <a:buNone/>
              <a:defRPr sz="1400" b="1" cap="none" spc="100" baseline="0">
                <a:solidFill>
                  <a:schemeClr val="accent6"/>
                </a:solidFill>
                <a:latin typeface="+mn-lt"/>
              </a:defRPr>
            </a:lvl1pPr>
          </a:lstStyle>
          <a:p>
            <a:pPr lvl="0"/>
            <a:r>
              <a:rPr lang="en-US"/>
              <a:t>Click to add text</a:t>
            </a:r>
          </a:p>
        </p:txBody>
      </p:sp>
      <p:sp>
        <p:nvSpPr>
          <p:cNvPr id="58" name="Text Placeholder 14">
            <a:extLst>
              <a:ext uri="{FF2B5EF4-FFF2-40B4-BE49-F238E27FC236}">
                <a16:creationId xmlns:a16="http://schemas.microsoft.com/office/drawing/2014/main" id="{6B7F232D-8C58-4A29-8A95-52E6B74C0533}"/>
              </a:ext>
            </a:extLst>
          </p:cNvPr>
          <p:cNvSpPr>
            <a:spLocks noGrp="1"/>
          </p:cNvSpPr>
          <p:nvPr>
            <p:ph type="body" sz="quarter" idx="48" hasCustomPrompt="1"/>
          </p:nvPr>
        </p:nvSpPr>
        <p:spPr>
          <a:xfrm>
            <a:off x="9923517" y="386978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cxnSp>
        <p:nvCxnSpPr>
          <p:cNvPr id="102" name="Straight Connector 101">
            <a:extLst>
              <a:ext uri="{FF2B5EF4-FFF2-40B4-BE49-F238E27FC236}">
                <a16:creationId xmlns:a16="http://schemas.microsoft.com/office/drawing/2014/main" id="{F2334811-4848-4246-ACD8-273541203B2A}"/>
              </a:ext>
            </a:extLst>
          </p:cNvPr>
          <p:cNvCxnSpPr>
            <a:cxnSpLocks/>
          </p:cNvCxnSpPr>
          <p:nvPr userDrawn="1"/>
        </p:nvCxnSpPr>
        <p:spPr>
          <a:xfrm>
            <a:off x="0" y="755452"/>
            <a:ext cx="980936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5E76D73-D506-4E6B-A789-AB87E732AD08}"/>
              </a:ext>
            </a:extLst>
          </p:cNvPr>
          <p:cNvSpPr>
            <a:spLocks noGrp="1"/>
          </p:cNvSpPr>
          <p:nvPr>
            <p:ph type="title"/>
          </p:nvPr>
        </p:nvSpPr>
        <p:spPr>
          <a:xfrm>
            <a:off x="9410418" y="100579"/>
            <a:ext cx="1943381" cy="1268811"/>
          </a:xfrm>
          <a:prstGeom prst="rect">
            <a:avLst/>
          </a:prstGeom>
        </p:spPr>
        <p:txBody>
          <a:bodyPr anchor="ctr"/>
          <a:lstStyle>
            <a:lvl1pPr algn="r">
              <a:lnSpc>
                <a:spcPct val="125000"/>
              </a:lnSpc>
              <a:defRPr lang="en-US" sz="2400" spc="100" baseline="0">
                <a:solidFill>
                  <a:schemeClr val="accent1"/>
                </a:solidFill>
                <a:ea typeface="+mn-ea"/>
                <a:cs typeface="+mn-cs"/>
              </a:defRPr>
            </a:lvl1pPr>
          </a:lstStyle>
          <a:p>
            <a:pPr marL="0" lvl="0" indent="0" algn="r">
              <a:lnSpc>
                <a:spcPct val="125000"/>
              </a:lnSpc>
              <a:spcBef>
                <a:spcPts val="0"/>
              </a:spcBef>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val="1822098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039ABC-C051-4A73-85E8-EB6FA74356F2}" type="datetimeFigureOut">
              <a:rPr lang="en-US" smtClean="0"/>
              <a:t>11/28/2023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2186C22-C0B6-4E37-99D6-0BC6636EE7D2}" type="slidenum">
              <a:rPr lang="en-US" smtClean="0"/>
              <a:t>‹#›</a:t>
            </a:fld>
            <a:endParaRPr lang="en-US" dirty="0"/>
          </a:p>
        </p:txBody>
      </p:sp>
    </p:spTree>
    <p:extLst>
      <p:ext uri="{BB962C8B-B14F-4D97-AF65-F5344CB8AC3E}">
        <p14:creationId xmlns:p14="http://schemas.microsoft.com/office/powerpoint/2010/main" val="2118177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0039ABC-C051-4A73-85E8-EB6FA74356F2}" type="datetimeFigureOut">
              <a:rPr lang="en-US" smtClean="0"/>
              <a:t>11/28/2023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2186C22-C0B6-4E37-99D6-0BC6636EE7D2}" type="slidenum">
              <a:rPr lang="en-US" smtClean="0"/>
              <a:t>‹#›</a:t>
            </a:fld>
            <a:endParaRPr lang="en-US" dirty="0"/>
          </a:p>
        </p:txBody>
      </p:sp>
    </p:spTree>
    <p:extLst>
      <p:ext uri="{BB962C8B-B14F-4D97-AF65-F5344CB8AC3E}">
        <p14:creationId xmlns:p14="http://schemas.microsoft.com/office/powerpoint/2010/main" val="68570094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0039ABC-C051-4A73-85E8-EB6FA74356F2}" type="datetimeFigureOut">
              <a:rPr lang="en-US" smtClean="0"/>
              <a:t>11/28/2023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72186C22-C0B6-4E37-99D6-0BC6636EE7D2}" type="slidenum">
              <a:rPr lang="en-US" smtClean="0"/>
              <a:t>‹#›</a:t>
            </a:fld>
            <a:endParaRPr lang="en-US" dirty="0"/>
          </a:p>
        </p:txBody>
      </p:sp>
    </p:spTree>
    <p:extLst>
      <p:ext uri="{BB962C8B-B14F-4D97-AF65-F5344CB8AC3E}">
        <p14:creationId xmlns:p14="http://schemas.microsoft.com/office/powerpoint/2010/main" val="439615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0039ABC-C051-4A73-85E8-EB6FA74356F2}" type="datetimeFigureOut">
              <a:rPr lang="en-US" smtClean="0"/>
              <a:t>11/28/2023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2186C22-C0B6-4E37-99D6-0BC6636EE7D2}"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83659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039ABC-C051-4A73-85E8-EB6FA74356F2}" type="datetimeFigureOut">
              <a:rPr lang="en-US" smtClean="0"/>
              <a:t>11/28/2023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2186C22-C0B6-4E37-99D6-0BC6636EE7D2}" type="slidenum">
              <a:rPr lang="en-US" smtClean="0"/>
              <a:t>‹#›</a:t>
            </a:fld>
            <a:endParaRPr lang="en-US" dirty="0"/>
          </a:p>
        </p:txBody>
      </p:sp>
    </p:spTree>
    <p:extLst>
      <p:ext uri="{BB962C8B-B14F-4D97-AF65-F5344CB8AC3E}">
        <p14:creationId xmlns:p14="http://schemas.microsoft.com/office/powerpoint/2010/main" val="2107304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039ABC-C051-4A73-85E8-EB6FA74356F2}" type="datetimeFigureOut">
              <a:rPr lang="en-US" smtClean="0"/>
              <a:t>11/28/2023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2186C22-C0B6-4E37-99D6-0BC6636EE7D2}" type="slidenum">
              <a:rPr lang="en-US" smtClean="0"/>
              <a:t>‹#›</a:t>
            </a:fld>
            <a:endParaRPr lang="en-US" dirty="0"/>
          </a:p>
        </p:txBody>
      </p:sp>
    </p:spTree>
    <p:extLst>
      <p:ext uri="{BB962C8B-B14F-4D97-AF65-F5344CB8AC3E}">
        <p14:creationId xmlns:p14="http://schemas.microsoft.com/office/powerpoint/2010/main" val="2381923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039ABC-C051-4A73-85E8-EB6FA74356F2}" type="datetimeFigureOut">
              <a:rPr lang="en-US" smtClean="0"/>
              <a:t>11/28/2023</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72186C22-C0B6-4E37-99D6-0BC6636EE7D2}" type="slidenum">
              <a:rPr lang="en-US" smtClean="0"/>
              <a:t>‹#›</a:t>
            </a:fld>
            <a:endParaRPr lang="en-US" dirty="0"/>
          </a:p>
        </p:txBody>
      </p:sp>
    </p:spTree>
    <p:extLst>
      <p:ext uri="{BB962C8B-B14F-4D97-AF65-F5344CB8AC3E}">
        <p14:creationId xmlns:p14="http://schemas.microsoft.com/office/powerpoint/2010/main" val="1804157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80039ABC-C051-4A73-85E8-EB6FA74356F2}" type="datetimeFigureOut">
              <a:rPr lang="en-US" smtClean="0"/>
              <a:t>11/28/2023</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72186C22-C0B6-4E37-99D6-0BC6636EE7D2}" type="slidenum">
              <a:rPr lang="en-US" smtClean="0"/>
              <a:t>‹#›</a:t>
            </a:fld>
            <a:endParaRPr lang="en-US" dirty="0"/>
          </a:p>
        </p:txBody>
      </p:sp>
    </p:spTree>
    <p:extLst>
      <p:ext uri="{BB962C8B-B14F-4D97-AF65-F5344CB8AC3E}">
        <p14:creationId xmlns:p14="http://schemas.microsoft.com/office/powerpoint/2010/main" val="3522014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0039ABC-C051-4A73-85E8-EB6FA74356F2}" type="datetimeFigureOut">
              <a:rPr lang="en-US" smtClean="0"/>
              <a:t>11/28/2023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2186C22-C0B6-4E37-99D6-0BC6636EE7D2}" type="slidenum">
              <a:rPr lang="en-US" smtClean="0"/>
              <a:t>‹#›</a:t>
            </a:fld>
            <a:endParaRPr lang="en-US" dirty="0"/>
          </a:p>
        </p:txBody>
      </p:sp>
    </p:spTree>
    <p:extLst>
      <p:ext uri="{BB962C8B-B14F-4D97-AF65-F5344CB8AC3E}">
        <p14:creationId xmlns:p14="http://schemas.microsoft.com/office/powerpoint/2010/main" val="2601427803"/>
      </p:ext>
    </p:extLst>
  </p:cSld>
  <p:clrMap bg1="lt1" tx1="dk1" bg2="lt2" tx2="dk2" accent1="accent1" accent2="accent2" accent3="accent3" accent4="accent4" accent5="accent5" accent6="accent6" hlink="hlink" folHlink="folHlink"/>
  <p:sldLayoutIdLst>
    <p:sldLayoutId id="2147484140" r:id="rId1"/>
    <p:sldLayoutId id="2147484141" r:id="rId2"/>
    <p:sldLayoutId id="2147484142" r:id="rId3"/>
    <p:sldLayoutId id="2147484143" r:id="rId4"/>
    <p:sldLayoutId id="2147484144" r:id="rId5"/>
    <p:sldLayoutId id="2147484145" r:id="rId6"/>
    <p:sldLayoutId id="2147484146" r:id="rId7"/>
    <p:sldLayoutId id="2147484147" r:id="rId8"/>
    <p:sldLayoutId id="2147484148" r:id="rId9"/>
    <p:sldLayoutId id="2147484149" r:id="rId10"/>
    <p:sldLayoutId id="2147484150" r:id="rId11"/>
    <p:sldLayoutId id="2147484151" r:id="rId12"/>
    <p:sldLayoutId id="2147484153" r:id="rId13"/>
    <p:sldLayoutId id="2147484154" r:id="rId14"/>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4.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4.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13.xml"/><Relationship Id="rId5" Type="http://schemas.openxmlformats.org/officeDocument/2006/relationships/image" Target="../media/image41.png"/><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13.xml"/><Relationship Id="rId5"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diagramLayout" Target="../diagrams/layout3.xml"/><Relationship Id="rId7" Type="http://schemas.openxmlformats.org/officeDocument/2006/relationships/image" Target="../media/image52.png"/><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F9B274D2-774F-4C24-A448-1EFB461A95EA}"/>
              </a:ext>
            </a:extLst>
          </p:cNvPr>
          <p:cNvSpPr>
            <a:spLocks noGrp="1"/>
          </p:cNvSpPr>
          <p:nvPr>
            <p:ph type="title"/>
          </p:nvPr>
        </p:nvSpPr>
        <p:spPr>
          <a:xfrm>
            <a:off x="1013865" y="2145182"/>
            <a:ext cx="7626281" cy="2567636"/>
          </a:xfrm>
        </p:spPr>
        <p:txBody>
          <a:bodyPr>
            <a:normAutofit/>
          </a:bodyPr>
          <a:lstStyle/>
          <a:p>
            <a:r>
              <a:rPr lang="en-US" sz="4400" dirty="0">
                <a:solidFill>
                  <a:srgbClr val="0070C0"/>
                </a:solidFill>
                <a:effectLst/>
                <a:ea typeface="Cambria" panose="02040503050406030204" pitchFamily="18" charset="0"/>
                <a:cs typeface="Times New Roman" panose="02020603050405020304" pitchFamily="18" charset="0"/>
              </a:rPr>
              <a:t>Performance Analysis of Cricket Bowlers in IPL/WPL 2023</a:t>
            </a:r>
            <a:endParaRPr lang="en-US" sz="4400" dirty="0">
              <a:solidFill>
                <a:srgbClr val="0070C0"/>
              </a:solidFill>
            </a:endParaRPr>
          </a:p>
        </p:txBody>
      </p:sp>
      <p:sp>
        <p:nvSpPr>
          <p:cNvPr id="9" name="TextBox 8">
            <a:extLst>
              <a:ext uri="{FF2B5EF4-FFF2-40B4-BE49-F238E27FC236}">
                <a16:creationId xmlns:a16="http://schemas.microsoft.com/office/drawing/2014/main" id="{E1FEF2DE-3A2F-5DCB-2845-E68AF02ADB6F}"/>
              </a:ext>
            </a:extLst>
          </p:cNvPr>
          <p:cNvSpPr txBox="1"/>
          <p:nvPr/>
        </p:nvSpPr>
        <p:spPr>
          <a:xfrm>
            <a:off x="9218645" y="3220993"/>
            <a:ext cx="2817845" cy="3340145"/>
          </a:xfrm>
          <a:prstGeom prst="rect">
            <a:avLst/>
          </a:prstGeom>
          <a:noFill/>
        </p:spPr>
        <p:txBody>
          <a:bodyPr wrap="square" rtlCol="0">
            <a:spAutoFit/>
          </a:bodyPr>
          <a:lstStyle/>
          <a:p>
            <a:pPr marL="0" marR="0">
              <a:lnSpc>
                <a:spcPct val="115000"/>
              </a:lnSpc>
              <a:spcBef>
                <a:spcPts val="0"/>
              </a:spcBef>
              <a:spcAft>
                <a:spcPts val="800"/>
              </a:spcAft>
            </a:pPr>
            <a:r>
              <a:rPr lang="en-US" kern="1200" dirty="0">
                <a:solidFill>
                  <a:srgbClr val="0070C0"/>
                </a:solidFill>
                <a:effectLst/>
                <a:ea typeface="Calibri" panose="020F0502020204030204" pitchFamily="34" charset="0"/>
                <a:cs typeface="Times New Roman" panose="02020603050405020304" pitchFamily="18" charset="0"/>
              </a:rPr>
              <a:t>Group 8 :</a:t>
            </a:r>
            <a:endParaRPr lang="en-US" kern="100" dirty="0">
              <a:solidFill>
                <a:srgbClr val="0070C0"/>
              </a:solidFill>
              <a:effectLst/>
              <a:ea typeface="Calibri" panose="020F0502020204030204" pitchFamily="34" charset="0"/>
              <a:cs typeface="Times New Roman" panose="02020603050405020304" pitchFamily="18" charset="0"/>
            </a:endParaRPr>
          </a:p>
          <a:p>
            <a:pPr marL="0" marR="0">
              <a:lnSpc>
                <a:spcPct val="115000"/>
              </a:lnSpc>
              <a:spcBef>
                <a:spcPts val="0"/>
              </a:spcBef>
              <a:spcAft>
                <a:spcPts val="800"/>
              </a:spcAft>
            </a:pPr>
            <a:r>
              <a:rPr lang="en-US" kern="1200" dirty="0">
                <a:solidFill>
                  <a:srgbClr val="0070C0"/>
                </a:solidFill>
                <a:effectLst/>
                <a:ea typeface="Calibri" panose="020F0502020204030204" pitchFamily="34" charset="0"/>
                <a:cs typeface="Times New Roman" panose="02020603050405020304" pitchFamily="18" charset="0"/>
              </a:rPr>
              <a:t>Eldho John Menachery </a:t>
            </a:r>
            <a:endParaRPr lang="en-US" kern="100" dirty="0">
              <a:solidFill>
                <a:srgbClr val="0070C0"/>
              </a:solidFill>
              <a:effectLst/>
              <a:ea typeface="Calibri" panose="020F0502020204030204" pitchFamily="34" charset="0"/>
              <a:cs typeface="Times New Roman" panose="02020603050405020304" pitchFamily="18" charset="0"/>
            </a:endParaRPr>
          </a:p>
          <a:p>
            <a:pPr marL="0" marR="0">
              <a:lnSpc>
                <a:spcPct val="115000"/>
              </a:lnSpc>
              <a:spcBef>
                <a:spcPts val="0"/>
              </a:spcBef>
              <a:spcAft>
                <a:spcPts val="800"/>
              </a:spcAft>
            </a:pPr>
            <a:r>
              <a:rPr lang="en-US" kern="1200" dirty="0">
                <a:solidFill>
                  <a:srgbClr val="0070C0"/>
                </a:solidFill>
                <a:effectLst/>
                <a:ea typeface="Calibri" panose="020F0502020204030204" pitchFamily="34" charset="0"/>
                <a:cs typeface="Times New Roman" panose="02020603050405020304" pitchFamily="18" charset="0"/>
              </a:rPr>
              <a:t>Ranjana Jeysree</a:t>
            </a:r>
            <a:endParaRPr lang="en-US" kern="100" dirty="0">
              <a:solidFill>
                <a:srgbClr val="0070C0"/>
              </a:solidFill>
              <a:effectLst/>
              <a:ea typeface="Calibri" panose="020F0502020204030204" pitchFamily="34" charset="0"/>
              <a:cs typeface="Times New Roman" panose="02020603050405020304" pitchFamily="18" charset="0"/>
            </a:endParaRPr>
          </a:p>
          <a:p>
            <a:pPr marL="0" marR="0">
              <a:lnSpc>
                <a:spcPct val="115000"/>
              </a:lnSpc>
              <a:spcBef>
                <a:spcPts val="0"/>
              </a:spcBef>
              <a:spcAft>
                <a:spcPts val="800"/>
              </a:spcAft>
            </a:pPr>
            <a:r>
              <a:rPr lang="en-US" kern="1200" dirty="0">
                <a:solidFill>
                  <a:srgbClr val="0070C0"/>
                </a:solidFill>
                <a:effectLst/>
                <a:ea typeface="Calibri" panose="020F0502020204030204" pitchFamily="34" charset="0"/>
                <a:cs typeface="Times New Roman" panose="02020603050405020304" pitchFamily="18" charset="0"/>
              </a:rPr>
              <a:t>Yash Goyal </a:t>
            </a:r>
            <a:endParaRPr lang="en-US" kern="100" dirty="0">
              <a:solidFill>
                <a:srgbClr val="0070C0"/>
              </a:solidFill>
              <a:effectLst/>
              <a:ea typeface="Calibri" panose="020F0502020204030204" pitchFamily="34" charset="0"/>
              <a:cs typeface="Times New Roman" panose="02020603050405020304" pitchFamily="18" charset="0"/>
            </a:endParaRPr>
          </a:p>
          <a:p>
            <a:pPr marL="0" marR="0">
              <a:lnSpc>
                <a:spcPct val="115000"/>
              </a:lnSpc>
              <a:spcBef>
                <a:spcPts val="0"/>
              </a:spcBef>
              <a:spcAft>
                <a:spcPts val="800"/>
              </a:spcAft>
            </a:pPr>
            <a:r>
              <a:rPr lang="en-US" kern="1200" dirty="0">
                <a:solidFill>
                  <a:srgbClr val="0070C0"/>
                </a:solidFill>
                <a:effectLst/>
                <a:ea typeface="Calibri" panose="020F0502020204030204" pitchFamily="34" charset="0"/>
                <a:cs typeface="Times New Roman" panose="02020603050405020304" pitchFamily="18" charset="0"/>
              </a:rPr>
              <a:t>Riya Gupta </a:t>
            </a:r>
            <a:endParaRPr lang="en-US" kern="100" dirty="0">
              <a:solidFill>
                <a:srgbClr val="0070C0"/>
              </a:solidFill>
              <a:effectLst/>
              <a:ea typeface="Calibri" panose="020F0502020204030204" pitchFamily="34" charset="0"/>
              <a:cs typeface="Times New Roman" panose="02020603050405020304" pitchFamily="18" charset="0"/>
            </a:endParaRPr>
          </a:p>
          <a:p>
            <a:pPr marL="0" marR="0">
              <a:lnSpc>
                <a:spcPct val="115000"/>
              </a:lnSpc>
              <a:spcBef>
                <a:spcPts val="0"/>
              </a:spcBef>
              <a:spcAft>
                <a:spcPts val="800"/>
              </a:spcAft>
            </a:pPr>
            <a:r>
              <a:rPr lang="en-US" kern="1200" dirty="0">
                <a:solidFill>
                  <a:srgbClr val="0070C0"/>
                </a:solidFill>
                <a:effectLst/>
                <a:ea typeface="Calibri" panose="020F0502020204030204" pitchFamily="34" charset="0"/>
                <a:cs typeface="Times New Roman" panose="02020603050405020304" pitchFamily="18" charset="0"/>
              </a:rPr>
              <a:t>Karthik Thilakan E </a:t>
            </a:r>
            <a:endParaRPr lang="en-US" kern="100" dirty="0">
              <a:solidFill>
                <a:srgbClr val="0070C0"/>
              </a:solidFill>
              <a:effectLst/>
              <a:ea typeface="Calibri" panose="020F0502020204030204" pitchFamily="34" charset="0"/>
              <a:cs typeface="Times New Roman" panose="02020603050405020304" pitchFamily="18" charset="0"/>
            </a:endParaRPr>
          </a:p>
          <a:p>
            <a:pPr marL="0" marR="0">
              <a:lnSpc>
                <a:spcPct val="115000"/>
              </a:lnSpc>
              <a:spcBef>
                <a:spcPts val="0"/>
              </a:spcBef>
              <a:spcAft>
                <a:spcPts val="800"/>
              </a:spcAft>
            </a:pPr>
            <a:r>
              <a:rPr lang="en-US" kern="1200" dirty="0">
                <a:solidFill>
                  <a:srgbClr val="0070C0"/>
                </a:solidFill>
                <a:effectLst/>
                <a:ea typeface="Calibri" panose="020F0502020204030204" pitchFamily="34" charset="0"/>
                <a:cs typeface="Times New Roman" panose="02020603050405020304" pitchFamily="18" charset="0"/>
              </a:rPr>
              <a:t>Sanjana V</a:t>
            </a:r>
            <a:endParaRPr lang="en-US" kern="100" dirty="0">
              <a:solidFill>
                <a:srgbClr val="0070C0"/>
              </a:solidFill>
              <a:effectLst/>
              <a:ea typeface="Calibri" panose="020F0502020204030204" pitchFamily="34" charset="0"/>
              <a:cs typeface="Times New Roman" panose="02020603050405020304" pitchFamily="18" charset="0"/>
            </a:endParaRPr>
          </a:p>
          <a:p>
            <a:pPr marL="0" marR="0">
              <a:lnSpc>
                <a:spcPct val="115000"/>
              </a:lnSpc>
              <a:spcBef>
                <a:spcPts val="0"/>
              </a:spcBef>
              <a:spcAft>
                <a:spcPts val="800"/>
              </a:spcAft>
            </a:pPr>
            <a:r>
              <a:rPr lang="en-US" kern="1200" dirty="0">
                <a:solidFill>
                  <a:srgbClr val="0070C0"/>
                </a:solidFill>
                <a:effectLst/>
                <a:ea typeface="Calibri" panose="020F0502020204030204" pitchFamily="34" charset="0"/>
                <a:cs typeface="Times New Roman" panose="02020603050405020304" pitchFamily="18" charset="0"/>
              </a:rPr>
              <a:t>Shantanu Kumar Panda</a:t>
            </a:r>
            <a:endParaRPr lang="en-US" kern="100" dirty="0">
              <a:solidFill>
                <a:srgbClr val="0070C0"/>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1199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CCA2FA43-F948-4BB4-B8A4-454175EB088D}"/>
              </a:ext>
            </a:extLst>
          </p:cNvPr>
          <p:cNvSpPr>
            <a:spLocks noGrp="1"/>
          </p:cNvSpPr>
          <p:nvPr>
            <p:ph type="title"/>
          </p:nvPr>
        </p:nvSpPr>
        <p:spPr>
          <a:xfrm>
            <a:off x="351276" y="137902"/>
            <a:ext cx="6814634" cy="543233"/>
          </a:xfr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dirty="0"/>
              <a:t>INSTA_FOLLOWERS AGAINST WICKETS</a:t>
            </a:r>
            <a:endParaRPr lang="en-US" noProof="0" dirty="0"/>
          </a:p>
        </p:txBody>
      </p:sp>
      <p:sp>
        <p:nvSpPr>
          <p:cNvPr id="163" name="TextBox 162">
            <a:extLst>
              <a:ext uri="{FF2B5EF4-FFF2-40B4-BE49-F238E27FC236}">
                <a16:creationId xmlns:a16="http://schemas.microsoft.com/office/drawing/2014/main" id="{2760370E-1401-BE9E-E3C9-328BA59F24CA}"/>
              </a:ext>
            </a:extLst>
          </p:cNvPr>
          <p:cNvSpPr txBox="1"/>
          <p:nvPr/>
        </p:nvSpPr>
        <p:spPr>
          <a:xfrm>
            <a:off x="468335" y="4807180"/>
            <a:ext cx="11129615" cy="1305322"/>
          </a:xfrm>
          <a:prstGeom prst="roundRect">
            <a:avLst/>
          </a:prstGeom>
          <a:solidFill>
            <a:schemeClr val="accent5">
              <a:lumMod val="60000"/>
              <a:lumOff val="40000"/>
            </a:schemeClr>
          </a:solidFill>
          <a:ln>
            <a:solidFill>
              <a:srgbClr val="002060"/>
            </a:solidFill>
          </a:ln>
        </p:spPr>
        <p:txBody>
          <a:bodyPr wrap="square">
            <a:spAutoFit/>
          </a:bodyPr>
          <a:lstStyle/>
          <a:p>
            <a:pPr marR="0" lvl="1" algn="ctr">
              <a:spcBef>
                <a:spcPts val="0"/>
              </a:spcBef>
              <a:spcAft>
                <a:spcPts val="1000"/>
              </a:spcAft>
            </a:pPr>
            <a:r>
              <a:rPr lang="en-US" sz="1800" dirty="0">
                <a:solidFill>
                  <a:srgbClr val="002060"/>
                </a:solidFill>
                <a:effectLst/>
                <a:latin typeface="Cambria" panose="02040503050406030204" pitchFamily="18" charset="0"/>
                <a:ea typeface="Cambria" panose="02040503050406030204" pitchFamily="18" charset="0"/>
                <a:cs typeface="Times New Roman" panose="02020603050405020304" pitchFamily="18" charset="0"/>
              </a:rPr>
              <a:t>Insta_Followers and Wickets show a weak linear relationship</a:t>
            </a:r>
          </a:p>
          <a:p>
            <a:pPr marR="0" lvl="1" algn="ctr">
              <a:spcBef>
                <a:spcPts val="0"/>
              </a:spcBef>
              <a:spcAft>
                <a:spcPts val="1000"/>
              </a:spcAft>
            </a:pPr>
            <a:r>
              <a:rPr lang="en-US" sz="1800" dirty="0">
                <a:solidFill>
                  <a:srgbClr val="002060"/>
                </a:solidFill>
                <a:effectLst/>
                <a:latin typeface="Cambria" panose="02040503050406030204" pitchFamily="18" charset="0"/>
                <a:ea typeface="Cambria" panose="02040503050406030204" pitchFamily="18" charset="0"/>
                <a:cs typeface="Times New Roman" panose="02020603050405020304" pitchFamily="18" charset="0"/>
              </a:rPr>
              <a:t>Obeys homoscedasticity </a:t>
            </a:r>
          </a:p>
          <a:p>
            <a:pPr marR="0" lvl="1" algn="ctr">
              <a:spcBef>
                <a:spcPts val="0"/>
              </a:spcBef>
              <a:spcAft>
                <a:spcPts val="1000"/>
              </a:spcAft>
            </a:pPr>
            <a:r>
              <a:rPr lang="en-US" sz="1800" dirty="0">
                <a:solidFill>
                  <a:srgbClr val="002060"/>
                </a:solidFill>
                <a:effectLst/>
                <a:latin typeface="Cambria" panose="02040503050406030204" pitchFamily="18" charset="0"/>
                <a:ea typeface="Cambria" panose="02040503050406030204" pitchFamily="18" charset="0"/>
                <a:cs typeface="Times New Roman" panose="02020603050405020304" pitchFamily="18" charset="0"/>
              </a:rPr>
              <a:t>Shows normality of residuals </a:t>
            </a:r>
          </a:p>
        </p:txBody>
      </p:sp>
      <p:grpSp>
        <p:nvGrpSpPr>
          <p:cNvPr id="8" name="Group 7">
            <a:extLst>
              <a:ext uri="{FF2B5EF4-FFF2-40B4-BE49-F238E27FC236}">
                <a16:creationId xmlns:a16="http://schemas.microsoft.com/office/drawing/2014/main" id="{31E42B38-E197-AF18-BEE8-7E60FDB51A50}"/>
              </a:ext>
            </a:extLst>
          </p:cNvPr>
          <p:cNvGrpSpPr/>
          <p:nvPr/>
        </p:nvGrpSpPr>
        <p:grpSpPr>
          <a:xfrm>
            <a:off x="673609" y="1418405"/>
            <a:ext cx="10728400" cy="2869397"/>
            <a:chOff x="468335" y="1418405"/>
            <a:chExt cx="10728400" cy="2869397"/>
          </a:xfrm>
        </p:grpSpPr>
        <p:pic>
          <p:nvPicPr>
            <p:cNvPr id="3" name="Picture">
              <a:extLst>
                <a:ext uri="{FF2B5EF4-FFF2-40B4-BE49-F238E27FC236}">
                  <a16:creationId xmlns:a16="http://schemas.microsoft.com/office/drawing/2014/main" id="{CBD7FF6C-826D-EE9A-92FD-F7F120F38743}"/>
                </a:ext>
              </a:extLst>
            </p:cNvPr>
            <p:cNvPicPr/>
            <p:nvPr/>
          </p:nvPicPr>
          <p:blipFill>
            <a:blip r:embed="rId2"/>
            <a:stretch>
              <a:fillRect/>
            </a:stretch>
          </p:blipFill>
          <p:spPr bwMode="auto">
            <a:xfrm>
              <a:off x="468335" y="1418405"/>
              <a:ext cx="3329274" cy="2869397"/>
            </a:xfrm>
            <a:prstGeom prst="rect">
              <a:avLst/>
            </a:prstGeom>
            <a:noFill/>
            <a:ln w="12700">
              <a:solidFill>
                <a:schemeClr val="tx1"/>
              </a:solidFill>
              <a:headEnd/>
              <a:tailEnd/>
            </a:ln>
          </p:spPr>
        </p:pic>
        <p:pic>
          <p:nvPicPr>
            <p:cNvPr id="6" name="Picture">
              <a:extLst>
                <a:ext uri="{FF2B5EF4-FFF2-40B4-BE49-F238E27FC236}">
                  <a16:creationId xmlns:a16="http://schemas.microsoft.com/office/drawing/2014/main" id="{3BA68384-B1E1-8DBD-608E-DE33B8097892}"/>
                </a:ext>
              </a:extLst>
            </p:cNvPr>
            <p:cNvPicPr/>
            <p:nvPr/>
          </p:nvPicPr>
          <p:blipFill>
            <a:blip r:embed="rId3"/>
            <a:stretch>
              <a:fillRect/>
            </a:stretch>
          </p:blipFill>
          <p:spPr bwMode="auto">
            <a:xfrm>
              <a:off x="3982130" y="1418405"/>
              <a:ext cx="3329275" cy="2869397"/>
            </a:xfrm>
            <a:prstGeom prst="rect">
              <a:avLst/>
            </a:prstGeom>
            <a:noFill/>
            <a:ln w="12700">
              <a:solidFill>
                <a:schemeClr val="tx1"/>
              </a:solidFill>
              <a:headEnd/>
              <a:tailEnd/>
            </a:ln>
          </p:spPr>
        </p:pic>
        <p:pic>
          <p:nvPicPr>
            <p:cNvPr id="7" name="Picture">
              <a:extLst>
                <a:ext uri="{FF2B5EF4-FFF2-40B4-BE49-F238E27FC236}">
                  <a16:creationId xmlns:a16="http://schemas.microsoft.com/office/drawing/2014/main" id="{FC1F27A4-FACC-4B90-6ED3-BC3B5D30B590}"/>
                </a:ext>
              </a:extLst>
            </p:cNvPr>
            <p:cNvPicPr/>
            <p:nvPr/>
          </p:nvPicPr>
          <p:blipFill>
            <a:blip r:embed="rId4"/>
            <a:stretch>
              <a:fillRect/>
            </a:stretch>
          </p:blipFill>
          <p:spPr bwMode="auto">
            <a:xfrm>
              <a:off x="7495927" y="1418405"/>
              <a:ext cx="3700808" cy="2869397"/>
            </a:xfrm>
            <a:prstGeom prst="rect">
              <a:avLst/>
            </a:prstGeom>
            <a:noFill/>
            <a:ln w="12700">
              <a:solidFill>
                <a:schemeClr val="tx1"/>
              </a:solidFill>
              <a:headEnd/>
              <a:tailEnd/>
            </a:ln>
          </p:spPr>
        </p:pic>
      </p:grpSp>
    </p:spTree>
    <p:extLst>
      <p:ext uri="{BB962C8B-B14F-4D97-AF65-F5344CB8AC3E}">
        <p14:creationId xmlns:p14="http://schemas.microsoft.com/office/powerpoint/2010/main" val="2369142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CCA2FA43-F948-4BB4-B8A4-454175EB088D}"/>
              </a:ext>
            </a:extLst>
          </p:cNvPr>
          <p:cNvSpPr>
            <a:spLocks noGrp="1"/>
          </p:cNvSpPr>
          <p:nvPr>
            <p:ph type="title"/>
          </p:nvPr>
        </p:nvSpPr>
        <p:spPr>
          <a:xfrm>
            <a:off x="649460" y="119242"/>
            <a:ext cx="6814634" cy="543233"/>
          </a:xfr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dirty="0"/>
              <a:t>Twitter_FOLLOWERS AGAINST WICKETS</a:t>
            </a:r>
            <a:endParaRPr lang="en-US" noProof="0" dirty="0"/>
          </a:p>
        </p:txBody>
      </p:sp>
      <p:sp>
        <p:nvSpPr>
          <p:cNvPr id="163" name="TextBox 162">
            <a:extLst>
              <a:ext uri="{FF2B5EF4-FFF2-40B4-BE49-F238E27FC236}">
                <a16:creationId xmlns:a16="http://schemas.microsoft.com/office/drawing/2014/main" id="{2760370E-1401-BE9E-E3C9-328BA59F24CA}"/>
              </a:ext>
            </a:extLst>
          </p:cNvPr>
          <p:cNvSpPr txBox="1"/>
          <p:nvPr/>
        </p:nvSpPr>
        <p:spPr>
          <a:xfrm>
            <a:off x="468335" y="4807180"/>
            <a:ext cx="11129615" cy="1753672"/>
          </a:xfrm>
          <a:prstGeom prst="roundRect">
            <a:avLst/>
          </a:prstGeom>
          <a:solidFill>
            <a:schemeClr val="accent5">
              <a:lumMod val="60000"/>
              <a:lumOff val="40000"/>
            </a:schemeClr>
          </a:solidFill>
          <a:ln>
            <a:solidFill>
              <a:srgbClr val="002060"/>
            </a:solidFill>
          </a:ln>
        </p:spPr>
        <p:txBody>
          <a:bodyPr wrap="square">
            <a:spAutoFit/>
          </a:bodyPr>
          <a:lstStyle/>
          <a:p>
            <a:pPr marR="0" lvl="1" algn="ctr">
              <a:spcBef>
                <a:spcPts val="0"/>
              </a:spcBef>
              <a:spcAft>
                <a:spcPts val="1000"/>
              </a:spcAft>
            </a:pPr>
            <a:r>
              <a:rPr lang="en-US" dirty="0">
                <a:solidFill>
                  <a:srgbClr val="002060"/>
                </a:solidFill>
                <a:latin typeface="Cambria" panose="02040503050406030204" pitchFamily="18" charset="0"/>
                <a:ea typeface="Cambria" panose="02040503050406030204" pitchFamily="18" charset="0"/>
                <a:cs typeface="Times New Roman" panose="02020603050405020304" pitchFamily="18" charset="0"/>
              </a:rPr>
              <a:t>Twitter_Followers</a:t>
            </a:r>
            <a:r>
              <a:rPr lang="en-US" sz="1800" dirty="0">
                <a:solidFill>
                  <a:srgbClr val="002060"/>
                </a:solidFill>
                <a:effectLst/>
                <a:latin typeface="Cambria" panose="02040503050406030204" pitchFamily="18" charset="0"/>
                <a:ea typeface="Cambria" panose="02040503050406030204" pitchFamily="18" charset="0"/>
                <a:cs typeface="Times New Roman" panose="02020603050405020304" pitchFamily="18" charset="0"/>
              </a:rPr>
              <a:t> and Wickets have a weak linear relationship </a:t>
            </a:r>
          </a:p>
          <a:p>
            <a:pPr marR="0" lvl="1" algn="ctr">
              <a:spcBef>
                <a:spcPts val="0"/>
              </a:spcBef>
              <a:spcAft>
                <a:spcPts val="1000"/>
              </a:spcAft>
            </a:pPr>
            <a:r>
              <a:rPr lang="en-US" sz="1800" dirty="0">
                <a:solidFill>
                  <a:srgbClr val="002060"/>
                </a:solidFill>
                <a:effectLst/>
                <a:latin typeface="Cambria" panose="02040503050406030204" pitchFamily="18" charset="0"/>
                <a:ea typeface="Cambria" panose="02040503050406030204" pitchFamily="18" charset="0"/>
                <a:cs typeface="Times New Roman" panose="02020603050405020304" pitchFamily="18" charset="0"/>
              </a:rPr>
              <a:t>Do not satisfy homoscedasticity</a:t>
            </a:r>
          </a:p>
          <a:p>
            <a:pPr marR="0" lvl="1" algn="ctr">
              <a:spcBef>
                <a:spcPts val="0"/>
              </a:spcBef>
              <a:spcAft>
                <a:spcPts val="1000"/>
              </a:spcAft>
            </a:pPr>
            <a:r>
              <a:rPr lang="en-US" sz="1800" dirty="0">
                <a:solidFill>
                  <a:srgbClr val="002060"/>
                </a:solidFill>
                <a:effectLst/>
                <a:latin typeface="Cambria" panose="02040503050406030204" pitchFamily="18" charset="0"/>
                <a:ea typeface="Cambria" panose="02040503050406030204" pitchFamily="18" charset="0"/>
                <a:cs typeface="Times New Roman" panose="02020603050405020304" pitchFamily="18" charset="0"/>
              </a:rPr>
              <a:t>Residuals show a weak normal distribution </a:t>
            </a:r>
          </a:p>
          <a:p>
            <a:pPr marR="0" lvl="1" algn="ctr">
              <a:spcBef>
                <a:spcPts val="0"/>
              </a:spcBef>
              <a:spcAft>
                <a:spcPts val="1000"/>
              </a:spcAft>
            </a:pPr>
            <a:r>
              <a:rPr lang="en-US" sz="1800" dirty="0">
                <a:solidFill>
                  <a:srgbClr val="002060"/>
                </a:solidFill>
                <a:effectLst/>
                <a:latin typeface="Cambria" panose="02040503050406030204" pitchFamily="18" charset="0"/>
                <a:ea typeface="Cambria" panose="02040503050406030204" pitchFamily="18" charset="0"/>
                <a:cs typeface="Times New Roman" panose="02020603050405020304" pitchFamily="18" charset="0"/>
              </a:rPr>
              <a:t>Therefore, they might be removed in the final models</a:t>
            </a:r>
          </a:p>
        </p:txBody>
      </p:sp>
      <p:pic>
        <p:nvPicPr>
          <p:cNvPr id="7" name="Picture">
            <a:extLst>
              <a:ext uri="{FF2B5EF4-FFF2-40B4-BE49-F238E27FC236}">
                <a16:creationId xmlns:a16="http://schemas.microsoft.com/office/drawing/2014/main" id="{BBA39AC8-0C11-DEF5-19E8-49C53DC72022}"/>
              </a:ext>
            </a:extLst>
          </p:cNvPr>
          <p:cNvPicPr/>
          <p:nvPr/>
        </p:nvPicPr>
        <p:blipFill>
          <a:blip r:embed="rId2"/>
          <a:stretch>
            <a:fillRect/>
          </a:stretch>
        </p:blipFill>
        <p:spPr bwMode="auto">
          <a:xfrm>
            <a:off x="524321" y="1453787"/>
            <a:ext cx="3329274" cy="2869397"/>
          </a:xfrm>
          <a:prstGeom prst="rect">
            <a:avLst/>
          </a:prstGeom>
          <a:noFill/>
          <a:ln w="12700">
            <a:solidFill>
              <a:schemeClr val="tx1"/>
            </a:solidFill>
            <a:headEnd/>
            <a:tailEnd/>
          </a:ln>
        </p:spPr>
      </p:pic>
      <p:pic>
        <p:nvPicPr>
          <p:cNvPr id="2" name="Picture">
            <a:extLst>
              <a:ext uri="{FF2B5EF4-FFF2-40B4-BE49-F238E27FC236}">
                <a16:creationId xmlns:a16="http://schemas.microsoft.com/office/drawing/2014/main" id="{4F47CB20-03F3-F260-1334-CDA28CD40045}"/>
              </a:ext>
            </a:extLst>
          </p:cNvPr>
          <p:cNvPicPr/>
          <p:nvPr/>
        </p:nvPicPr>
        <p:blipFill>
          <a:blip r:embed="rId3"/>
          <a:stretch>
            <a:fillRect/>
          </a:stretch>
        </p:blipFill>
        <p:spPr bwMode="auto">
          <a:xfrm>
            <a:off x="4056777" y="1453786"/>
            <a:ext cx="3329274" cy="2869397"/>
          </a:xfrm>
          <a:prstGeom prst="rect">
            <a:avLst/>
          </a:prstGeom>
          <a:noFill/>
          <a:ln w="12700">
            <a:solidFill>
              <a:schemeClr val="tx1"/>
            </a:solidFill>
            <a:headEnd/>
            <a:tailEnd/>
          </a:ln>
        </p:spPr>
      </p:pic>
      <p:pic>
        <p:nvPicPr>
          <p:cNvPr id="3" name="Picture">
            <a:extLst>
              <a:ext uri="{FF2B5EF4-FFF2-40B4-BE49-F238E27FC236}">
                <a16:creationId xmlns:a16="http://schemas.microsoft.com/office/drawing/2014/main" id="{A49BAE6C-D6B9-528E-DA1D-FB4D87AEC2F7}"/>
              </a:ext>
            </a:extLst>
          </p:cNvPr>
          <p:cNvPicPr/>
          <p:nvPr/>
        </p:nvPicPr>
        <p:blipFill>
          <a:blip r:embed="rId4"/>
          <a:stretch>
            <a:fillRect/>
          </a:stretch>
        </p:blipFill>
        <p:spPr bwMode="auto">
          <a:xfrm>
            <a:off x="7598565" y="1453786"/>
            <a:ext cx="3878090" cy="2869397"/>
          </a:xfrm>
          <a:prstGeom prst="rect">
            <a:avLst/>
          </a:prstGeom>
          <a:noFill/>
          <a:ln w="12700">
            <a:solidFill>
              <a:schemeClr val="tx1"/>
            </a:solidFill>
            <a:headEnd/>
            <a:tailEnd/>
          </a:ln>
        </p:spPr>
      </p:pic>
    </p:spTree>
    <p:extLst>
      <p:ext uri="{BB962C8B-B14F-4D97-AF65-F5344CB8AC3E}">
        <p14:creationId xmlns:p14="http://schemas.microsoft.com/office/powerpoint/2010/main" val="536912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CCA2FA43-F948-4BB4-B8A4-454175EB088D}"/>
              </a:ext>
            </a:extLst>
          </p:cNvPr>
          <p:cNvSpPr>
            <a:spLocks noGrp="1"/>
          </p:cNvSpPr>
          <p:nvPr>
            <p:ph type="title"/>
          </p:nvPr>
        </p:nvSpPr>
        <p:spPr>
          <a:xfrm>
            <a:off x="351276" y="137902"/>
            <a:ext cx="6814634" cy="543233"/>
          </a:xfr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dirty="0"/>
              <a:t>AUCTION_PRICE AGAINST WICKETS</a:t>
            </a:r>
            <a:endParaRPr lang="en-US" noProof="0" dirty="0"/>
          </a:p>
        </p:txBody>
      </p:sp>
      <p:sp>
        <p:nvSpPr>
          <p:cNvPr id="163" name="TextBox 162">
            <a:extLst>
              <a:ext uri="{FF2B5EF4-FFF2-40B4-BE49-F238E27FC236}">
                <a16:creationId xmlns:a16="http://schemas.microsoft.com/office/drawing/2014/main" id="{2760370E-1401-BE9E-E3C9-328BA59F24CA}"/>
              </a:ext>
            </a:extLst>
          </p:cNvPr>
          <p:cNvSpPr txBox="1"/>
          <p:nvPr/>
        </p:nvSpPr>
        <p:spPr>
          <a:xfrm>
            <a:off x="468335" y="4807180"/>
            <a:ext cx="11129615" cy="1305322"/>
          </a:xfrm>
          <a:prstGeom prst="roundRect">
            <a:avLst/>
          </a:prstGeom>
          <a:solidFill>
            <a:schemeClr val="accent5">
              <a:lumMod val="60000"/>
              <a:lumOff val="40000"/>
            </a:schemeClr>
          </a:solidFill>
          <a:ln>
            <a:solidFill>
              <a:srgbClr val="002060"/>
            </a:solidFill>
          </a:ln>
        </p:spPr>
        <p:txBody>
          <a:bodyPr wrap="square">
            <a:spAutoFit/>
          </a:bodyPr>
          <a:lstStyle/>
          <a:p>
            <a:pPr marR="0" lvl="1" algn="ctr">
              <a:spcBef>
                <a:spcPts val="0"/>
              </a:spcBef>
              <a:spcAft>
                <a:spcPts val="1000"/>
              </a:spcAft>
            </a:pPr>
            <a:r>
              <a:rPr lang="en-US" dirty="0">
                <a:solidFill>
                  <a:srgbClr val="002060"/>
                </a:solidFill>
                <a:latin typeface="Cambria" panose="02040503050406030204" pitchFamily="18" charset="0"/>
                <a:ea typeface="Cambria" panose="02040503050406030204" pitchFamily="18" charset="0"/>
                <a:cs typeface="Times New Roman" panose="02020603050405020304" pitchFamily="18" charset="0"/>
              </a:rPr>
              <a:t>Auction_Price </a:t>
            </a:r>
            <a:r>
              <a:rPr lang="en-US" sz="1800" dirty="0">
                <a:solidFill>
                  <a:srgbClr val="002060"/>
                </a:solidFill>
                <a:effectLst/>
                <a:latin typeface="Cambria" panose="02040503050406030204" pitchFamily="18" charset="0"/>
                <a:ea typeface="Cambria" panose="02040503050406030204" pitchFamily="18" charset="0"/>
                <a:cs typeface="Times New Roman" panose="02020603050405020304" pitchFamily="18" charset="0"/>
              </a:rPr>
              <a:t>and Wickets have a strong linear relationship </a:t>
            </a:r>
          </a:p>
          <a:p>
            <a:pPr marR="0" lvl="1" algn="ctr">
              <a:spcBef>
                <a:spcPts val="0"/>
              </a:spcBef>
              <a:spcAft>
                <a:spcPts val="1000"/>
              </a:spcAft>
            </a:pPr>
            <a:r>
              <a:rPr lang="en-US" dirty="0">
                <a:solidFill>
                  <a:srgbClr val="002060"/>
                </a:solidFill>
                <a:latin typeface="Cambria" panose="02040503050406030204" pitchFamily="18" charset="0"/>
                <a:ea typeface="Cambria" panose="02040503050406030204" pitchFamily="18" charset="0"/>
                <a:cs typeface="Times New Roman" panose="02020603050405020304" pitchFamily="18" charset="0"/>
              </a:rPr>
              <a:t>O</a:t>
            </a:r>
            <a:r>
              <a:rPr lang="en-US" sz="1800" dirty="0">
                <a:solidFill>
                  <a:srgbClr val="002060"/>
                </a:solidFill>
                <a:effectLst/>
                <a:latin typeface="Cambria" panose="02040503050406030204" pitchFamily="18" charset="0"/>
                <a:ea typeface="Cambria" panose="02040503050406030204" pitchFamily="18" charset="0"/>
                <a:cs typeface="Times New Roman" panose="02020603050405020304" pitchFamily="18" charset="0"/>
              </a:rPr>
              <a:t>beys homoscedasticity </a:t>
            </a:r>
          </a:p>
          <a:p>
            <a:pPr marR="0" lvl="1" algn="ctr">
              <a:spcBef>
                <a:spcPts val="0"/>
              </a:spcBef>
              <a:spcAft>
                <a:spcPts val="1000"/>
              </a:spcAft>
            </a:pPr>
            <a:r>
              <a:rPr lang="en-US" dirty="0">
                <a:solidFill>
                  <a:srgbClr val="002060"/>
                </a:solidFill>
                <a:latin typeface="Cambria" panose="02040503050406030204" pitchFamily="18" charset="0"/>
                <a:ea typeface="Cambria" panose="02040503050406030204" pitchFamily="18" charset="0"/>
                <a:cs typeface="Times New Roman" panose="02020603050405020304" pitchFamily="18" charset="0"/>
              </a:rPr>
              <a:t>Shows </a:t>
            </a:r>
            <a:r>
              <a:rPr lang="en-US" sz="1800" dirty="0">
                <a:solidFill>
                  <a:srgbClr val="002060"/>
                </a:solidFill>
                <a:effectLst/>
                <a:latin typeface="Cambria" panose="02040503050406030204" pitchFamily="18" charset="0"/>
                <a:ea typeface="Cambria" panose="02040503050406030204" pitchFamily="18" charset="0"/>
                <a:cs typeface="Times New Roman" panose="02020603050405020304" pitchFamily="18" charset="0"/>
              </a:rPr>
              <a:t>normality of residuals</a:t>
            </a:r>
          </a:p>
        </p:txBody>
      </p:sp>
      <p:grpSp>
        <p:nvGrpSpPr>
          <p:cNvPr id="4" name="Group 3">
            <a:extLst>
              <a:ext uri="{FF2B5EF4-FFF2-40B4-BE49-F238E27FC236}">
                <a16:creationId xmlns:a16="http://schemas.microsoft.com/office/drawing/2014/main" id="{3D7AC775-AEBA-7DEB-83E1-1F6682DC7CD3}"/>
              </a:ext>
            </a:extLst>
          </p:cNvPr>
          <p:cNvGrpSpPr/>
          <p:nvPr/>
        </p:nvGrpSpPr>
        <p:grpSpPr>
          <a:xfrm>
            <a:off x="538958" y="1418402"/>
            <a:ext cx="11049661" cy="2869398"/>
            <a:chOff x="538958" y="1418402"/>
            <a:chExt cx="11049661" cy="2869398"/>
          </a:xfrm>
        </p:grpSpPr>
        <p:pic>
          <p:nvPicPr>
            <p:cNvPr id="7" name="Picture">
              <a:extLst>
                <a:ext uri="{FF2B5EF4-FFF2-40B4-BE49-F238E27FC236}">
                  <a16:creationId xmlns:a16="http://schemas.microsoft.com/office/drawing/2014/main" id="{38F34387-C023-5A4A-1E47-0ED25C7C643F}"/>
                </a:ext>
              </a:extLst>
            </p:cNvPr>
            <p:cNvPicPr/>
            <p:nvPr/>
          </p:nvPicPr>
          <p:blipFill>
            <a:blip r:embed="rId2"/>
            <a:stretch>
              <a:fillRect/>
            </a:stretch>
          </p:blipFill>
          <p:spPr bwMode="auto">
            <a:xfrm>
              <a:off x="538958" y="1418404"/>
              <a:ext cx="3318342" cy="2869396"/>
            </a:xfrm>
            <a:prstGeom prst="rect">
              <a:avLst/>
            </a:prstGeom>
            <a:noFill/>
            <a:ln w="12700">
              <a:solidFill>
                <a:schemeClr val="tx1"/>
              </a:solidFill>
              <a:headEnd/>
              <a:tailEnd/>
            </a:ln>
          </p:spPr>
        </p:pic>
        <p:pic>
          <p:nvPicPr>
            <p:cNvPr id="2" name="Picture">
              <a:extLst>
                <a:ext uri="{FF2B5EF4-FFF2-40B4-BE49-F238E27FC236}">
                  <a16:creationId xmlns:a16="http://schemas.microsoft.com/office/drawing/2014/main" id="{5BADB224-3A52-77BD-598C-0F12C1F2F220}"/>
                </a:ext>
              </a:extLst>
            </p:cNvPr>
            <p:cNvPicPr/>
            <p:nvPr/>
          </p:nvPicPr>
          <p:blipFill>
            <a:blip r:embed="rId3"/>
            <a:stretch>
              <a:fillRect/>
            </a:stretch>
          </p:blipFill>
          <p:spPr bwMode="auto">
            <a:xfrm>
              <a:off x="4115291" y="1418402"/>
              <a:ext cx="3430909" cy="2869398"/>
            </a:xfrm>
            <a:prstGeom prst="rect">
              <a:avLst/>
            </a:prstGeom>
            <a:noFill/>
            <a:ln w="12700">
              <a:solidFill>
                <a:schemeClr val="tx1"/>
              </a:solidFill>
              <a:headEnd/>
              <a:tailEnd/>
            </a:ln>
          </p:spPr>
        </p:pic>
        <p:pic>
          <p:nvPicPr>
            <p:cNvPr id="3" name="Picture">
              <a:extLst>
                <a:ext uri="{FF2B5EF4-FFF2-40B4-BE49-F238E27FC236}">
                  <a16:creationId xmlns:a16="http://schemas.microsoft.com/office/drawing/2014/main" id="{C8FD5719-4F6C-B76D-0732-D62BDE24CA66}"/>
                </a:ext>
              </a:extLst>
            </p:cNvPr>
            <p:cNvPicPr/>
            <p:nvPr/>
          </p:nvPicPr>
          <p:blipFill>
            <a:blip r:embed="rId4"/>
            <a:stretch>
              <a:fillRect/>
            </a:stretch>
          </p:blipFill>
          <p:spPr bwMode="auto">
            <a:xfrm>
              <a:off x="7776198" y="1418402"/>
              <a:ext cx="3812421" cy="2869398"/>
            </a:xfrm>
            <a:prstGeom prst="rect">
              <a:avLst/>
            </a:prstGeom>
            <a:noFill/>
            <a:ln w="12700">
              <a:solidFill>
                <a:schemeClr val="tx1"/>
              </a:solidFill>
              <a:headEnd/>
              <a:tailEnd/>
            </a:ln>
          </p:spPr>
        </p:pic>
      </p:grpSp>
    </p:spTree>
    <p:extLst>
      <p:ext uri="{BB962C8B-B14F-4D97-AF65-F5344CB8AC3E}">
        <p14:creationId xmlns:p14="http://schemas.microsoft.com/office/powerpoint/2010/main" val="4183242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CCA2FA43-F948-4BB4-B8A4-454175EB088D}"/>
              </a:ext>
            </a:extLst>
          </p:cNvPr>
          <p:cNvSpPr>
            <a:spLocks noGrp="1"/>
          </p:cNvSpPr>
          <p:nvPr>
            <p:ph type="title"/>
          </p:nvPr>
        </p:nvSpPr>
        <p:spPr>
          <a:xfrm>
            <a:off x="351276" y="137902"/>
            <a:ext cx="6814634" cy="543233"/>
          </a:xfr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dirty="0"/>
              <a:t>DOT_BALLS AGAINST WICKETS</a:t>
            </a:r>
            <a:endParaRPr lang="en-US" noProof="0" dirty="0"/>
          </a:p>
        </p:txBody>
      </p:sp>
      <p:sp>
        <p:nvSpPr>
          <p:cNvPr id="163" name="TextBox 162">
            <a:extLst>
              <a:ext uri="{FF2B5EF4-FFF2-40B4-BE49-F238E27FC236}">
                <a16:creationId xmlns:a16="http://schemas.microsoft.com/office/drawing/2014/main" id="{2760370E-1401-BE9E-E3C9-328BA59F24CA}"/>
              </a:ext>
            </a:extLst>
          </p:cNvPr>
          <p:cNvSpPr txBox="1"/>
          <p:nvPr/>
        </p:nvSpPr>
        <p:spPr>
          <a:xfrm>
            <a:off x="468335" y="4807180"/>
            <a:ext cx="11129615" cy="1305322"/>
          </a:xfrm>
          <a:prstGeom prst="roundRect">
            <a:avLst/>
          </a:prstGeom>
          <a:solidFill>
            <a:schemeClr val="accent5">
              <a:lumMod val="60000"/>
              <a:lumOff val="40000"/>
            </a:schemeClr>
          </a:solidFill>
          <a:ln>
            <a:solidFill>
              <a:srgbClr val="002060"/>
            </a:solidFill>
          </a:ln>
        </p:spPr>
        <p:txBody>
          <a:bodyPr wrap="square">
            <a:spAutoFit/>
          </a:bodyPr>
          <a:lstStyle/>
          <a:p>
            <a:pPr marR="0" lvl="1" algn="ctr">
              <a:spcBef>
                <a:spcPts val="0"/>
              </a:spcBef>
              <a:spcAft>
                <a:spcPts val="1000"/>
              </a:spcAft>
            </a:pPr>
            <a:r>
              <a:rPr lang="en-US" dirty="0">
                <a:solidFill>
                  <a:srgbClr val="002060"/>
                </a:solidFill>
                <a:latin typeface="Cambria" panose="02040503050406030204" pitchFamily="18" charset="0"/>
                <a:ea typeface="Cambria" panose="02040503050406030204" pitchFamily="18" charset="0"/>
                <a:cs typeface="Times New Roman" panose="02020603050405020304" pitchFamily="18" charset="0"/>
              </a:rPr>
              <a:t>Dot_Balls </a:t>
            </a:r>
            <a:r>
              <a:rPr lang="en-US" sz="1800" dirty="0">
                <a:solidFill>
                  <a:srgbClr val="002060"/>
                </a:solidFill>
                <a:effectLst/>
                <a:latin typeface="Cambria" panose="02040503050406030204" pitchFamily="18" charset="0"/>
                <a:ea typeface="Cambria" panose="02040503050406030204" pitchFamily="18" charset="0"/>
                <a:cs typeface="Times New Roman" panose="02020603050405020304" pitchFamily="18" charset="0"/>
              </a:rPr>
              <a:t>and Wickets have a strong linear relationship </a:t>
            </a:r>
          </a:p>
          <a:p>
            <a:pPr marR="0" lvl="1" algn="ctr">
              <a:spcBef>
                <a:spcPts val="0"/>
              </a:spcBef>
              <a:spcAft>
                <a:spcPts val="1000"/>
              </a:spcAft>
            </a:pPr>
            <a:r>
              <a:rPr lang="en-US" dirty="0">
                <a:solidFill>
                  <a:srgbClr val="002060"/>
                </a:solidFill>
                <a:latin typeface="Cambria" panose="02040503050406030204" pitchFamily="18" charset="0"/>
                <a:ea typeface="Cambria" panose="02040503050406030204" pitchFamily="18" charset="0"/>
                <a:cs typeface="Times New Roman" panose="02020603050405020304" pitchFamily="18" charset="0"/>
              </a:rPr>
              <a:t>O</a:t>
            </a:r>
            <a:r>
              <a:rPr lang="en-US" sz="1800" dirty="0">
                <a:solidFill>
                  <a:srgbClr val="002060"/>
                </a:solidFill>
                <a:effectLst/>
                <a:latin typeface="Cambria" panose="02040503050406030204" pitchFamily="18" charset="0"/>
                <a:ea typeface="Cambria" panose="02040503050406030204" pitchFamily="18" charset="0"/>
                <a:cs typeface="Times New Roman" panose="02020603050405020304" pitchFamily="18" charset="0"/>
              </a:rPr>
              <a:t>beys homoscedasticity </a:t>
            </a:r>
          </a:p>
          <a:p>
            <a:pPr marR="0" lvl="1" algn="ctr">
              <a:spcBef>
                <a:spcPts val="0"/>
              </a:spcBef>
              <a:spcAft>
                <a:spcPts val="1000"/>
              </a:spcAft>
            </a:pPr>
            <a:r>
              <a:rPr lang="en-US" dirty="0">
                <a:solidFill>
                  <a:srgbClr val="002060"/>
                </a:solidFill>
                <a:latin typeface="Cambria" panose="02040503050406030204" pitchFamily="18" charset="0"/>
                <a:ea typeface="Cambria" panose="02040503050406030204" pitchFamily="18" charset="0"/>
                <a:cs typeface="Times New Roman" panose="02020603050405020304" pitchFamily="18" charset="0"/>
              </a:rPr>
              <a:t>Shows </a:t>
            </a:r>
            <a:r>
              <a:rPr lang="en-US" sz="1800" dirty="0">
                <a:solidFill>
                  <a:srgbClr val="002060"/>
                </a:solidFill>
                <a:effectLst/>
                <a:latin typeface="Cambria" panose="02040503050406030204" pitchFamily="18" charset="0"/>
                <a:ea typeface="Cambria" panose="02040503050406030204" pitchFamily="18" charset="0"/>
                <a:cs typeface="Times New Roman" panose="02020603050405020304" pitchFamily="18" charset="0"/>
              </a:rPr>
              <a:t>normality of residuals</a:t>
            </a:r>
          </a:p>
        </p:txBody>
      </p:sp>
      <p:grpSp>
        <p:nvGrpSpPr>
          <p:cNvPr id="4" name="Group 3">
            <a:extLst>
              <a:ext uri="{FF2B5EF4-FFF2-40B4-BE49-F238E27FC236}">
                <a16:creationId xmlns:a16="http://schemas.microsoft.com/office/drawing/2014/main" id="{078D1761-8D83-8934-7523-9071EC51D1E7}"/>
              </a:ext>
            </a:extLst>
          </p:cNvPr>
          <p:cNvGrpSpPr/>
          <p:nvPr/>
        </p:nvGrpSpPr>
        <p:grpSpPr>
          <a:xfrm>
            <a:off x="468335" y="1381084"/>
            <a:ext cx="11129615" cy="2869397"/>
            <a:chOff x="468335" y="1381084"/>
            <a:chExt cx="11129615" cy="2869397"/>
          </a:xfrm>
        </p:grpSpPr>
        <p:pic>
          <p:nvPicPr>
            <p:cNvPr id="7" name="Picture">
              <a:extLst>
                <a:ext uri="{FF2B5EF4-FFF2-40B4-BE49-F238E27FC236}">
                  <a16:creationId xmlns:a16="http://schemas.microsoft.com/office/drawing/2014/main" id="{4BBF9879-A059-584E-0686-1FD7070E8E7A}"/>
                </a:ext>
              </a:extLst>
            </p:cNvPr>
            <p:cNvPicPr/>
            <p:nvPr/>
          </p:nvPicPr>
          <p:blipFill>
            <a:blip r:embed="rId2"/>
            <a:stretch>
              <a:fillRect/>
            </a:stretch>
          </p:blipFill>
          <p:spPr bwMode="auto">
            <a:xfrm>
              <a:off x="468335" y="1381084"/>
              <a:ext cx="3329274" cy="2869397"/>
            </a:xfrm>
            <a:prstGeom prst="rect">
              <a:avLst/>
            </a:prstGeom>
            <a:noFill/>
            <a:ln w="12700">
              <a:solidFill>
                <a:schemeClr val="tx1"/>
              </a:solidFill>
              <a:headEnd/>
              <a:tailEnd/>
            </a:ln>
          </p:spPr>
        </p:pic>
        <p:pic>
          <p:nvPicPr>
            <p:cNvPr id="2" name="Picture">
              <a:extLst>
                <a:ext uri="{FF2B5EF4-FFF2-40B4-BE49-F238E27FC236}">
                  <a16:creationId xmlns:a16="http://schemas.microsoft.com/office/drawing/2014/main" id="{BF846ABF-7B25-E2DF-4289-BB01EC97B2BD}"/>
                </a:ext>
              </a:extLst>
            </p:cNvPr>
            <p:cNvPicPr/>
            <p:nvPr/>
          </p:nvPicPr>
          <p:blipFill>
            <a:blip r:embed="rId3"/>
            <a:stretch>
              <a:fillRect/>
            </a:stretch>
          </p:blipFill>
          <p:spPr bwMode="auto">
            <a:xfrm>
              <a:off x="4028785" y="1381084"/>
              <a:ext cx="3822502" cy="2869397"/>
            </a:xfrm>
            <a:prstGeom prst="rect">
              <a:avLst/>
            </a:prstGeom>
            <a:noFill/>
            <a:ln w="12700">
              <a:solidFill>
                <a:schemeClr val="tx1"/>
              </a:solidFill>
              <a:headEnd/>
              <a:tailEnd/>
            </a:ln>
          </p:spPr>
        </p:pic>
        <p:pic>
          <p:nvPicPr>
            <p:cNvPr id="3" name="Picture">
              <a:extLst>
                <a:ext uri="{FF2B5EF4-FFF2-40B4-BE49-F238E27FC236}">
                  <a16:creationId xmlns:a16="http://schemas.microsoft.com/office/drawing/2014/main" id="{C98EEDBE-0B92-B23B-AAA0-12B78E997AA8}"/>
                </a:ext>
              </a:extLst>
            </p:cNvPr>
            <p:cNvPicPr/>
            <p:nvPr/>
          </p:nvPicPr>
          <p:blipFill>
            <a:blip r:embed="rId4"/>
            <a:stretch>
              <a:fillRect/>
            </a:stretch>
          </p:blipFill>
          <p:spPr bwMode="auto">
            <a:xfrm>
              <a:off x="8082464" y="1381084"/>
              <a:ext cx="3515486" cy="2869397"/>
            </a:xfrm>
            <a:prstGeom prst="rect">
              <a:avLst/>
            </a:prstGeom>
            <a:noFill/>
            <a:ln w="12700">
              <a:solidFill>
                <a:schemeClr val="tx1"/>
              </a:solidFill>
              <a:headEnd/>
              <a:tailEnd/>
            </a:ln>
          </p:spPr>
        </p:pic>
      </p:grpSp>
    </p:spTree>
    <p:extLst>
      <p:ext uri="{BB962C8B-B14F-4D97-AF65-F5344CB8AC3E}">
        <p14:creationId xmlns:p14="http://schemas.microsoft.com/office/powerpoint/2010/main" val="1636937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CCA2FA43-F948-4BB4-B8A4-454175EB088D}"/>
              </a:ext>
            </a:extLst>
          </p:cNvPr>
          <p:cNvSpPr>
            <a:spLocks noGrp="1"/>
          </p:cNvSpPr>
          <p:nvPr>
            <p:ph type="title"/>
          </p:nvPr>
        </p:nvSpPr>
        <p:spPr>
          <a:xfrm>
            <a:off x="351276" y="137902"/>
            <a:ext cx="6814634" cy="543233"/>
          </a:xfr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dirty="0"/>
              <a:t>ECONOMY_RATE AGAINST WICKETS</a:t>
            </a:r>
            <a:endParaRPr lang="en-US" noProof="0" dirty="0"/>
          </a:p>
        </p:txBody>
      </p:sp>
      <p:sp>
        <p:nvSpPr>
          <p:cNvPr id="163" name="TextBox 162">
            <a:extLst>
              <a:ext uri="{FF2B5EF4-FFF2-40B4-BE49-F238E27FC236}">
                <a16:creationId xmlns:a16="http://schemas.microsoft.com/office/drawing/2014/main" id="{2760370E-1401-BE9E-E3C9-328BA59F24CA}"/>
              </a:ext>
            </a:extLst>
          </p:cNvPr>
          <p:cNvSpPr txBox="1"/>
          <p:nvPr/>
        </p:nvSpPr>
        <p:spPr>
          <a:xfrm>
            <a:off x="468335" y="4807180"/>
            <a:ext cx="11129615" cy="1753672"/>
          </a:xfrm>
          <a:prstGeom prst="roundRect">
            <a:avLst/>
          </a:prstGeom>
          <a:solidFill>
            <a:schemeClr val="accent5">
              <a:lumMod val="60000"/>
              <a:lumOff val="40000"/>
            </a:schemeClr>
          </a:solidFill>
          <a:ln>
            <a:solidFill>
              <a:srgbClr val="002060"/>
            </a:solidFill>
          </a:ln>
        </p:spPr>
        <p:txBody>
          <a:bodyPr wrap="square">
            <a:spAutoFit/>
          </a:bodyPr>
          <a:lstStyle/>
          <a:p>
            <a:pPr marR="0" lvl="1" algn="ctr">
              <a:spcBef>
                <a:spcPts val="0"/>
              </a:spcBef>
              <a:spcAft>
                <a:spcPts val="1000"/>
              </a:spcAft>
            </a:pPr>
            <a:r>
              <a:rPr lang="en-US" sz="1800" dirty="0">
                <a:solidFill>
                  <a:srgbClr val="002060"/>
                </a:solidFill>
                <a:effectLst/>
                <a:latin typeface="Cambria" panose="02040503050406030204" pitchFamily="18" charset="0"/>
                <a:ea typeface="Cambria" panose="02040503050406030204" pitchFamily="18" charset="0"/>
                <a:cs typeface="Times New Roman" panose="02020603050405020304" pitchFamily="18" charset="0"/>
              </a:rPr>
              <a:t>Economy_Rate and Wickets have a weak linear relationship </a:t>
            </a:r>
          </a:p>
          <a:p>
            <a:pPr marR="0" lvl="1" algn="ctr">
              <a:spcBef>
                <a:spcPts val="0"/>
              </a:spcBef>
              <a:spcAft>
                <a:spcPts val="1000"/>
              </a:spcAft>
            </a:pPr>
            <a:r>
              <a:rPr lang="en-US" sz="1800" dirty="0">
                <a:solidFill>
                  <a:srgbClr val="002060"/>
                </a:solidFill>
                <a:effectLst/>
                <a:latin typeface="Cambria" panose="02040503050406030204" pitchFamily="18" charset="0"/>
                <a:ea typeface="Cambria" panose="02040503050406030204" pitchFamily="18" charset="0"/>
                <a:cs typeface="Times New Roman" panose="02020603050405020304" pitchFamily="18" charset="0"/>
              </a:rPr>
              <a:t>Do not satisfy homoscedasticity</a:t>
            </a:r>
          </a:p>
          <a:p>
            <a:pPr marR="0" lvl="1" algn="ctr">
              <a:spcBef>
                <a:spcPts val="0"/>
              </a:spcBef>
              <a:spcAft>
                <a:spcPts val="1000"/>
              </a:spcAft>
            </a:pPr>
            <a:r>
              <a:rPr lang="en-US" sz="1800" dirty="0">
                <a:solidFill>
                  <a:srgbClr val="002060"/>
                </a:solidFill>
                <a:effectLst/>
                <a:latin typeface="Cambria" panose="02040503050406030204" pitchFamily="18" charset="0"/>
                <a:ea typeface="Cambria" panose="02040503050406030204" pitchFamily="18" charset="0"/>
                <a:cs typeface="Times New Roman" panose="02020603050405020304" pitchFamily="18" charset="0"/>
              </a:rPr>
              <a:t>Residuals show a weak normal distribution </a:t>
            </a:r>
          </a:p>
          <a:p>
            <a:pPr marR="0" lvl="1" algn="ctr">
              <a:spcBef>
                <a:spcPts val="0"/>
              </a:spcBef>
              <a:spcAft>
                <a:spcPts val="1000"/>
              </a:spcAft>
            </a:pPr>
            <a:r>
              <a:rPr lang="en-US" sz="1800" dirty="0">
                <a:solidFill>
                  <a:srgbClr val="002060"/>
                </a:solidFill>
                <a:effectLst/>
                <a:latin typeface="Cambria" panose="02040503050406030204" pitchFamily="18" charset="0"/>
                <a:ea typeface="Cambria" panose="02040503050406030204" pitchFamily="18" charset="0"/>
                <a:cs typeface="Times New Roman" panose="02020603050405020304" pitchFamily="18" charset="0"/>
              </a:rPr>
              <a:t>Therefore, they might be removed in the final models</a:t>
            </a:r>
          </a:p>
        </p:txBody>
      </p:sp>
      <p:grpSp>
        <p:nvGrpSpPr>
          <p:cNvPr id="4" name="Group 3">
            <a:extLst>
              <a:ext uri="{FF2B5EF4-FFF2-40B4-BE49-F238E27FC236}">
                <a16:creationId xmlns:a16="http://schemas.microsoft.com/office/drawing/2014/main" id="{04EC3D33-5113-9018-842F-565A4B74AF69}"/>
              </a:ext>
            </a:extLst>
          </p:cNvPr>
          <p:cNvGrpSpPr/>
          <p:nvPr/>
        </p:nvGrpSpPr>
        <p:grpSpPr>
          <a:xfrm>
            <a:off x="782372" y="1483716"/>
            <a:ext cx="10391907" cy="2869397"/>
            <a:chOff x="474458" y="1483716"/>
            <a:chExt cx="10391907" cy="2869397"/>
          </a:xfrm>
        </p:grpSpPr>
        <p:pic>
          <p:nvPicPr>
            <p:cNvPr id="7" name="Picture">
              <a:extLst>
                <a:ext uri="{FF2B5EF4-FFF2-40B4-BE49-F238E27FC236}">
                  <a16:creationId xmlns:a16="http://schemas.microsoft.com/office/drawing/2014/main" id="{D4BA65D2-17CC-8340-A115-2995D01B906D}"/>
                </a:ext>
              </a:extLst>
            </p:cNvPr>
            <p:cNvPicPr/>
            <p:nvPr/>
          </p:nvPicPr>
          <p:blipFill>
            <a:blip r:embed="rId2"/>
            <a:stretch>
              <a:fillRect/>
            </a:stretch>
          </p:blipFill>
          <p:spPr bwMode="auto">
            <a:xfrm>
              <a:off x="474458" y="1483716"/>
              <a:ext cx="3329273" cy="2869397"/>
            </a:xfrm>
            <a:prstGeom prst="rect">
              <a:avLst/>
            </a:prstGeom>
            <a:noFill/>
            <a:ln w="12700">
              <a:solidFill>
                <a:schemeClr val="tx1"/>
              </a:solidFill>
              <a:headEnd/>
              <a:tailEnd/>
            </a:ln>
          </p:spPr>
        </p:pic>
        <p:pic>
          <p:nvPicPr>
            <p:cNvPr id="2" name="Picture">
              <a:extLst>
                <a:ext uri="{FF2B5EF4-FFF2-40B4-BE49-F238E27FC236}">
                  <a16:creationId xmlns:a16="http://schemas.microsoft.com/office/drawing/2014/main" id="{70FABD11-4BF2-48B6-9EE1-5F400B943DCB}"/>
                </a:ext>
              </a:extLst>
            </p:cNvPr>
            <p:cNvPicPr/>
            <p:nvPr/>
          </p:nvPicPr>
          <p:blipFill>
            <a:blip r:embed="rId3"/>
            <a:stretch>
              <a:fillRect/>
            </a:stretch>
          </p:blipFill>
          <p:spPr bwMode="auto">
            <a:xfrm>
              <a:off x="4000792" y="1483716"/>
              <a:ext cx="3329273" cy="2869397"/>
            </a:xfrm>
            <a:prstGeom prst="rect">
              <a:avLst/>
            </a:prstGeom>
            <a:noFill/>
            <a:ln w="12700">
              <a:solidFill>
                <a:schemeClr val="tx1"/>
              </a:solidFill>
              <a:headEnd/>
              <a:tailEnd/>
            </a:ln>
          </p:spPr>
        </p:pic>
        <p:pic>
          <p:nvPicPr>
            <p:cNvPr id="3" name="Picture">
              <a:extLst>
                <a:ext uri="{FF2B5EF4-FFF2-40B4-BE49-F238E27FC236}">
                  <a16:creationId xmlns:a16="http://schemas.microsoft.com/office/drawing/2014/main" id="{586865C8-373C-C721-EE2F-747704660F05}"/>
                </a:ext>
              </a:extLst>
            </p:cNvPr>
            <p:cNvPicPr/>
            <p:nvPr/>
          </p:nvPicPr>
          <p:blipFill>
            <a:blip r:embed="rId4"/>
            <a:stretch>
              <a:fillRect/>
            </a:stretch>
          </p:blipFill>
          <p:spPr bwMode="auto">
            <a:xfrm>
              <a:off x="7537092" y="1483716"/>
              <a:ext cx="3329273" cy="2869397"/>
            </a:xfrm>
            <a:prstGeom prst="rect">
              <a:avLst/>
            </a:prstGeom>
            <a:noFill/>
            <a:ln w="12700">
              <a:solidFill>
                <a:schemeClr val="tx1"/>
              </a:solidFill>
              <a:headEnd/>
              <a:tailEnd/>
            </a:ln>
          </p:spPr>
        </p:pic>
      </p:grpSp>
    </p:spTree>
    <p:extLst>
      <p:ext uri="{BB962C8B-B14F-4D97-AF65-F5344CB8AC3E}">
        <p14:creationId xmlns:p14="http://schemas.microsoft.com/office/powerpoint/2010/main" val="2201369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C6F534D-4E47-591D-A7DA-F5C040019804}"/>
              </a:ext>
            </a:extLst>
          </p:cNvPr>
          <p:cNvSpPr/>
          <p:nvPr/>
        </p:nvSpPr>
        <p:spPr>
          <a:xfrm>
            <a:off x="0" y="0"/>
            <a:ext cx="5178490" cy="685800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Rounded Corners 1">
            <a:extLst>
              <a:ext uri="{FF2B5EF4-FFF2-40B4-BE49-F238E27FC236}">
                <a16:creationId xmlns:a16="http://schemas.microsoft.com/office/drawing/2014/main" id="{F5A92A41-D234-1EF9-BB8A-64E1D9A38960}"/>
              </a:ext>
            </a:extLst>
          </p:cNvPr>
          <p:cNvSpPr/>
          <p:nvPr/>
        </p:nvSpPr>
        <p:spPr>
          <a:xfrm>
            <a:off x="56469" y="669473"/>
            <a:ext cx="4842588" cy="1184595"/>
          </a:xfrm>
          <a:prstGeom prst="roundRect">
            <a:avLst/>
          </a:prstGeom>
          <a:noFill/>
          <a:ln w="19050" cap="sq">
            <a:noFill/>
            <a:prstDash/>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lnSpc>
                <a:spcPct val="125000"/>
              </a:lnSpc>
              <a:spcBef>
                <a:spcPct val="0"/>
              </a:spcBef>
            </a:pPr>
            <a:r>
              <a:rPr lang="en-US" sz="2800" dirty="0">
                <a:ln w="0"/>
                <a:solidFill>
                  <a:schemeClr val="accent1"/>
                </a:solidFill>
                <a:effectLst>
                  <a:outerShdw blurRad="38100" dist="25400" dir="5400000" algn="ctr" rotWithShape="0">
                    <a:srgbClr val="6E747A">
                      <a:alpha val="43000"/>
                    </a:srgbClr>
                  </a:outerShdw>
                </a:effectLst>
                <a:latin typeface="+mj-lt"/>
              </a:rPr>
              <a:t>CORRELATION MATRIX – </a:t>
            </a:r>
          </a:p>
          <a:p>
            <a:pPr algn="ctr" defTabSz="914400">
              <a:lnSpc>
                <a:spcPct val="125000"/>
              </a:lnSpc>
              <a:spcBef>
                <a:spcPct val="0"/>
              </a:spcBef>
            </a:pPr>
            <a:r>
              <a:rPr lang="en-US" sz="2800" dirty="0">
                <a:ln w="0"/>
                <a:solidFill>
                  <a:schemeClr val="accent1"/>
                </a:solidFill>
                <a:effectLst>
                  <a:outerShdw blurRad="38100" dist="25400" dir="5400000" algn="ctr" rotWithShape="0">
                    <a:srgbClr val="6E747A">
                      <a:alpha val="43000"/>
                    </a:srgbClr>
                  </a:outerShdw>
                </a:effectLst>
                <a:latin typeface="+mj-lt"/>
              </a:rPr>
              <a:t>INSIGHTS </a:t>
            </a:r>
          </a:p>
        </p:txBody>
      </p:sp>
      <p:pic>
        <p:nvPicPr>
          <p:cNvPr id="5" name="Picture">
            <a:extLst>
              <a:ext uri="{FF2B5EF4-FFF2-40B4-BE49-F238E27FC236}">
                <a16:creationId xmlns:a16="http://schemas.microsoft.com/office/drawing/2014/main" id="{AD8B6F97-34F2-C454-ACDB-1F200BE6A9D5}"/>
              </a:ext>
            </a:extLst>
          </p:cNvPr>
          <p:cNvPicPr/>
          <p:nvPr/>
        </p:nvPicPr>
        <p:blipFill>
          <a:blip r:embed="rId2"/>
          <a:stretch>
            <a:fillRect/>
          </a:stretch>
        </p:blipFill>
        <p:spPr bwMode="auto">
          <a:xfrm>
            <a:off x="279432" y="2152648"/>
            <a:ext cx="4619625" cy="3821275"/>
          </a:xfrm>
          <a:prstGeom prst="rect">
            <a:avLst/>
          </a:prstGeom>
          <a:noFill/>
          <a:ln w="12700">
            <a:solidFill>
              <a:srgbClr val="002060"/>
            </a:solidFill>
            <a:headEnd/>
            <a:tailEnd/>
          </a:ln>
        </p:spPr>
      </p:pic>
      <p:sp>
        <p:nvSpPr>
          <p:cNvPr id="7" name="TextBox 6">
            <a:extLst>
              <a:ext uri="{FF2B5EF4-FFF2-40B4-BE49-F238E27FC236}">
                <a16:creationId xmlns:a16="http://schemas.microsoft.com/office/drawing/2014/main" id="{6C53EB43-184A-FA83-2A09-09A538A1A1C6}"/>
              </a:ext>
            </a:extLst>
          </p:cNvPr>
          <p:cNvSpPr txBox="1"/>
          <p:nvPr/>
        </p:nvSpPr>
        <p:spPr>
          <a:xfrm>
            <a:off x="5541898" y="685803"/>
            <a:ext cx="6251506" cy="5586145"/>
          </a:xfrm>
          <a:prstGeom prst="rect">
            <a:avLst/>
          </a:prstGeom>
          <a:noFill/>
        </p:spPr>
        <p:txBody>
          <a:bodyPr wrap="square">
            <a:spAutoFit/>
          </a:bodyPr>
          <a:lstStyle/>
          <a:p>
            <a:pPr marL="285750" indent="-285750" algn="l">
              <a:buClr>
                <a:srgbClr val="0070C0"/>
              </a:buClr>
              <a:buFont typeface="Wingdings" panose="05000000000000000000" pitchFamily="2" charset="2"/>
              <a:buChar char="q"/>
            </a:pPr>
            <a:r>
              <a:rPr lang="en-US" sz="1700" b="0" i="0" dirty="0">
                <a:effectLst/>
                <a:latin typeface="Calibri Light" panose="020F0302020204030204" pitchFamily="34" charset="0"/>
                <a:cs typeface="Calibri Light" panose="020F0302020204030204" pitchFamily="34" charset="0"/>
              </a:rPr>
              <a:t>Positive correlation observed between Dot_Balls and Wickets, indicating that bowlers with more dot balls tend to take more wickets.</a:t>
            </a:r>
          </a:p>
          <a:p>
            <a:pPr marL="285750" indent="-285750" algn="l">
              <a:buClr>
                <a:srgbClr val="0070C0"/>
              </a:buClr>
              <a:buFont typeface="Wingdings" panose="05000000000000000000" pitchFamily="2" charset="2"/>
              <a:buChar char="q"/>
            </a:pPr>
            <a:r>
              <a:rPr lang="en-US" sz="1700" b="0" i="0" dirty="0">
                <a:effectLst/>
                <a:latin typeface="Calibri Light" panose="020F0302020204030204" pitchFamily="34" charset="0"/>
                <a:cs typeface="Calibri Light" panose="020F0302020204030204" pitchFamily="34" charset="0"/>
              </a:rPr>
              <a:t>Matches and Wickets show a decent positive correlation, suggesting that bowlers who play more matches have increased opportunities to take wickets.</a:t>
            </a:r>
          </a:p>
          <a:p>
            <a:pPr marL="285750" indent="-285750" algn="l">
              <a:buClr>
                <a:srgbClr val="0070C0"/>
              </a:buClr>
              <a:buFont typeface="Wingdings" panose="05000000000000000000" pitchFamily="2" charset="2"/>
              <a:buChar char="q"/>
            </a:pPr>
            <a:r>
              <a:rPr lang="en-US" sz="1700" b="0" i="0" dirty="0">
                <a:effectLst/>
                <a:latin typeface="Calibri Light" panose="020F0302020204030204" pitchFamily="34" charset="0"/>
                <a:cs typeface="Calibri Light" panose="020F0302020204030204" pitchFamily="34" charset="0"/>
              </a:rPr>
              <a:t>Innings and Wickets display </a:t>
            </a:r>
            <a:r>
              <a:rPr lang="en-US" sz="1700" dirty="0">
                <a:latin typeface="Calibri Light" panose="020F0302020204030204" pitchFamily="34" charset="0"/>
                <a:cs typeface="Calibri Light" panose="020F0302020204030204" pitchFamily="34" charset="0"/>
              </a:rPr>
              <a:t>positive </a:t>
            </a:r>
            <a:r>
              <a:rPr lang="en-US" sz="1700" b="0" i="0" dirty="0">
                <a:effectLst/>
                <a:latin typeface="Calibri Light" panose="020F0302020204030204" pitchFamily="34" charset="0"/>
                <a:cs typeface="Calibri Light" panose="020F0302020204030204" pitchFamily="34" charset="0"/>
              </a:rPr>
              <a:t>correlation. </a:t>
            </a:r>
          </a:p>
          <a:p>
            <a:pPr marL="285750" indent="-285750" algn="l">
              <a:buClr>
                <a:srgbClr val="0070C0"/>
              </a:buClr>
              <a:buFont typeface="Wingdings" panose="05000000000000000000" pitchFamily="2" charset="2"/>
              <a:buChar char="q"/>
            </a:pPr>
            <a:r>
              <a:rPr lang="en-US" sz="1700" b="0" i="0" dirty="0">
                <a:effectLst/>
                <a:latin typeface="Calibri Light" panose="020F0302020204030204" pitchFamily="34" charset="0"/>
                <a:cs typeface="Calibri Light" panose="020F0302020204030204" pitchFamily="34" charset="0"/>
              </a:rPr>
              <a:t>Weak and negligible correlations between Instagram/Twitter followers and wickets suggest that social media presence has minimal influence on bowling performance.</a:t>
            </a:r>
          </a:p>
          <a:p>
            <a:pPr marL="285750" indent="-285750" algn="l">
              <a:buClr>
                <a:srgbClr val="0070C0"/>
              </a:buClr>
              <a:buFont typeface="Wingdings" panose="05000000000000000000" pitchFamily="2" charset="2"/>
              <a:buChar char="q"/>
            </a:pPr>
            <a:r>
              <a:rPr lang="en-US" sz="1700" b="0" i="0" dirty="0">
                <a:effectLst/>
                <a:latin typeface="Calibri Light" panose="020F0302020204030204" pitchFamily="34" charset="0"/>
                <a:cs typeface="Calibri Light" panose="020F0302020204030204" pitchFamily="34" charset="0"/>
              </a:rPr>
              <a:t>A strong positive correlation between Instagram and Twitter followers indicates comparable follower growth rates across platforms.</a:t>
            </a:r>
          </a:p>
          <a:p>
            <a:pPr marL="285750" indent="-285750" algn="l">
              <a:buClr>
                <a:srgbClr val="0070C0"/>
              </a:buClr>
              <a:buFont typeface="Wingdings" panose="05000000000000000000" pitchFamily="2" charset="2"/>
              <a:buChar char="q"/>
            </a:pPr>
            <a:r>
              <a:rPr lang="en-US" sz="1700" b="0" i="0" dirty="0">
                <a:effectLst/>
                <a:latin typeface="Calibri Light" panose="020F0302020204030204" pitchFamily="34" charset="0"/>
                <a:cs typeface="Calibri Light" panose="020F0302020204030204" pitchFamily="34" charset="0"/>
              </a:rPr>
              <a:t>Moderately strong positive correlation observed between Gender and Spin_Pace, highlighting that women players in the dataset are predominantly spinners, while men have a balanced mix of spinners and pacers.</a:t>
            </a:r>
          </a:p>
          <a:p>
            <a:pPr marL="285750" indent="-285750" algn="l">
              <a:buClr>
                <a:srgbClr val="0070C0"/>
              </a:buClr>
              <a:buFont typeface="Wingdings" panose="05000000000000000000" pitchFamily="2" charset="2"/>
              <a:buChar char="q"/>
            </a:pPr>
            <a:r>
              <a:rPr lang="en-US" sz="1700" b="0" i="0" dirty="0">
                <a:effectLst/>
                <a:latin typeface="Calibri Light" panose="020F0302020204030204" pitchFamily="34" charset="0"/>
                <a:cs typeface="Calibri Light" panose="020F0302020204030204" pitchFamily="34" charset="0"/>
              </a:rPr>
              <a:t>Gender vs Dot_Balls and Auction_Price show medium strength correlations, suggesting that, on average, men bowled more dot balls and achieved higher auction prices compared to women players.</a:t>
            </a:r>
          </a:p>
        </p:txBody>
      </p:sp>
    </p:spTree>
    <p:extLst>
      <p:ext uri="{BB962C8B-B14F-4D97-AF65-F5344CB8AC3E}">
        <p14:creationId xmlns:p14="http://schemas.microsoft.com/office/powerpoint/2010/main" val="3076295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12B1988-DF3B-414E-BEB4-BDE3F33E67A9}"/>
              </a:ext>
            </a:extLst>
          </p:cNvPr>
          <p:cNvSpPr>
            <a:spLocks noGrp="1"/>
          </p:cNvSpPr>
          <p:nvPr>
            <p:ph type="title"/>
          </p:nvPr>
        </p:nvSpPr>
        <p:spPr>
          <a:xfrm>
            <a:off x="1463259" y="1360309"/>
            <a:ext cx="6094537" cy="657882"/>
          </a:xfr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dirty="0"/>
              <a:t>Outlier detection and removal</a:t>
            </a:r>
            <a:endParaRPr lang="en-US" noProof="0" dirty="0"/>
          </a:p>
        </p:txBody>
      </p:sp>
      <p:sp>
        <p:nvSpPr>
          <p:cNvPr id="91" name="Rectangle 90">
            <a:extLst>
              <a:ext uri="{FF2B5EF4-FFF2-40B4-BE49-F238E27FC236}">
                <a16:creationId xmlns:a16="http://schemas.microsoft.com/office/drawing/2014/main" id="{86266357-58CA-479D-8E3B-7CBCA9707667}"/>
              </a:ext>
              <a:ext uri="{C183D7F6-B498-43B3-948B-1728B52AA6E4}">
                <adec:decorative xmlns:adec="http://schemas.microsoft.com/office/drawing/2017/decorative" val="1"/>
              </a:ext>
            </a:extLst>
          </p:cNvPr>
          <p:cNvSpPr/>
          <p:nvPr/>
        </p:nvSpPr>
        <p:spPr>
          <a:xfrm>
            <a:off x="638177" y="631627"/>
            <a:ext cx="10915645" cy="5588197"/>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descr="Puzzle pieces with solid fill">
            <a:extLst>
              <a:ext uri="{FF2B5EF4-FFF2-40B4-BE49-F238E27FC236}">
                <a16:creationId xmlns:a16="http://schemas.microsoft.com/office/drawing/2014/main" id="{0E03B7FA-720A-46E8-6E29-610518CAEA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0229" y="692199"/>
            <a:ext cx="914400" cy="914400"/>
          </a:xfrm>
          <a:prstGeom prst="rect">
            <a:avLst/>
          </a:prstGeom>
        </p:spPr>
      </p:pic>
      <p:grpSp>
        <p:nvGrpSpPr>
          <p:cNvPr id="2" name="Group 1">
            <a:extLst>
              <a:ext uri="{FF2B5EF4-FFF2-40B4-BE49-F238E27FC236}">
                <a16:creationId xmlns:a16="http://schemas.microsoft.com/office/drawing/2014/main" id="{9C7BA5A9-1568-5E8C-ACBD-7E457ED247B7}"/>
              </a:ext>
            </a:extLst>
          </p:cNvPr>
          <p:cNvGrpSpPr/>
          <p:nvPr/>
        </p:nvGrpSpPr>
        <p:grpSpPr>
          <a:xfrm>
            <a:off x="1761444" y="2015592"/>
            <a:ext cx="8650450" cy="3155527"/>
            <a:chOff x="1761444" y="2342165"/>
            <a:chExt cx="8650450" cy="3155527"/>
          </a:xfrm>
        </p:grpSpPr>
        <p:pic>
          <p:nvPicPr>
            <p:cNvPr id="7" name="Picture">
              <a:extLst>
                <a:ext uri="{FF2B5EF4-FFF2-40B4-BE49-F238E27FC236}">
                  <a16:creationId xmlns:a16="http://schemas.microsoft.com/office/drawing/2014/main" id="{8E9B876C-1306-FD81-014D-372E0DBB24B3}"/>
                </a:ext>
              </a:extLst>
            </p:cNvPr>
            <p:cNvPicPr/>
            <p:nvPr/>
          </p:nvPicPr>
          <p:blipFill>
            <a:blip r:embed="rId4"/>
            <a:stretch>
              <a:fillRect/>
            </a:stretch>
          </p:blipFill>
          <p:spPr bwMode="auto">
            <a:xfrm>
              <a:off x="1761444" y="2342165"/>
              <a:ext cx="3911568" cy="3155526"/>
            </a:xfrm>
            <a:prstGeom prst="rect">
              <a:avLst/>
            </a:prstGeom>
            <a:noFill/>
            <a:ln w="12700">
              <a:solidFill>
                <a:schemeClr val="tx1"/>
              </a:solidFill>
              <a:headEnd/>
              <a:tailEnd/>
            </a:ln>
          </p:spPr>
        </p:pic>
        <p:pic>
          <p:nvPicPr>
            <p:cNvPr id="8" name="Picture">
              <a:extLst>
                <a:ext uri="{FF2B5EF4-FFF2-40B4-BE49-F238E27FC236}">
                  <a16:creationId xmlns:a16="http://schemas.microsoft.com/office/drawing/2014/main" id="{A6F5A224-27C8-4B6D-DC31-7DE2F33FB20D}"/>
                </a:ext>
              </a:extLst>
            </p:cNvPr>
            <p:cNvPicPr/>
            <p:nvPr/>
          </p:nvPicPr>
          <p:blipFill>
            <a:blip r:embed="rId5"/>
            <a:stretch>
              <a:fillRect/>
            </a:stretch>
          </p:blipFill>
          <p:spPr bwMode="auto">
            <a:xfrm>
              <a:off x="6500325" y="2342165"/>
              <a:ext cx="3911569" cy="3155527"/>
            </a:xfrm>
            <a:prstGeom prst="rect">
              <a:avLst/>
            </a:prstGeom>
            <a:noFill/>
            <a:ln w="12700">
              <a:solidFill>
                <a:schemeClr val="tx1"/>
              </a:solidFill>
              <a:headEnd/>
              <a:tailEnd/>
            </a:ln>
          </p:spPr>
        </p:pic>
      </p:grpSp>
      <p:sp>
        <p:nvSpPr>
          <p:cNvPr id="3" name="Rectangle: Rounded Corners 2">
            <a:extLst>
              <a:ext uri="{FF2B5EF4-FFF2-40B4-BE49-F238E27FC236}">
                <a16:creationId xmlns:a16="http://schemas.microsoft.com/office/drawing/2014/main" id="{6C7CDFC5-801D-144C-4D60-F16D78A5F23F}"/>
              </a:ext>
            </a:extLst>
          </p:cNvPr>
          <p:cNvSpPr/>
          <p:nvPr/>
        </p:nvSpPr>
        <p:spPr>
          <a:xfrm>
            <a:off x="1178767" y="5439747"/>
            <a:ext cx="9868677" cy="569167"/>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Calibri" panose="020F0502020204030204" pitchFamily="34" charset="0"/>
                <a:cs typeface="Calibri" panose="020F0502020204030204" pitchFamily="34" charset="0"/>
              </a:rPr>
              <a:t>The above graphs show the data points of </a:t>
            </a:r>
            <a:r>
              <a:rPr lang="en-US" dirty="0" err="1">
                <a:solidFill>
                  <a:srgbClr val="002060"/>
                </a:solidFill>
                <a:latin typeface="Calibri" panose="020F0502020204030204" pitchFamily="34" charset="0"/>
                <a:cs typeface="Calibri" panose="020F0502020204030204" pitchFamily="34" charset="0"/>
              </a:rPr>
              <a:t>Economy_Rate</a:t>
            </a:r>
            <a:r>
              <a:rPr lang="en-US" dirty="0">
                <a:solidFill>
                  <a:srgbClr val="002060"/>
                </a:solidFill>
                <a:latin typeface="Calibri" panose="020F0502020204030204" pitchFamily="34" charset="0"/>
                <a:cs typeface="Calibri" panose="020F0502020204030204" pitchFamily="34" charset="0"/>
              </a:rPr>
              <a:t> before and after removing outliers.  </a:t>
            </a:r>
          </a:p>
        </p:txBody>
      </p:sp>
    </p:spTree>
    <p:extLst>
      <p:ext uri="{BB962C8B-B14F-4D97-AF65-F5344CB8AC3E}">
        <p14:creationId xmlns:p14="http://schemas.microsoft.com/office/powerpoint/2010/main" val="594138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12B1988-DF3B-414E-BEB4-BDE3F33E67A9}"/>
              </a:ext>
            </a:extLst>
          </p:cNvPr>
          <p:cNvSpPr>
            <a:spLocks noGrp="1"/>
          </p:cNvSpPr>
          <p:nvPr>
            <p:ph type="title"/>
          </p:nvPr>
        </p:nvSpPr>
        <p:spPr>
          <a:xfrm>
            <a:off x="1463259" y="1360309"/>
            <a:ext cx="6094537" cy="657882"/>
          </a:xfr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dirty="0"/>
              <a:t>Outlier detection and removal</a:t>
            </a:r>
            <a:endParaRPr lang="en-US" noProof="0" dirty="0"/>
          </a:p>
        </p:txBody>
      </p:sp>
      <p:sp>
        <p:nvSpPr>
          <p:cNvPr id="91" name="Rectangle 90">
            <a:extLst>
              <a:ext uri="{FF2B5EF4-FFF2-40B4-BE49-F238E27FC236}">
                <a16:creationId xmlns:a16="http://schemas.microsoft.com/office/drawing/2014/main" id="{86266357-58CA-479D-8E3B-7CBCA9707667}"/>
              </a:ext>
              <a:ext uri="{C183D7F6-B498-43B3-948B-1728B52AA6E4}">
                <adec:decorative xmlns:adec="http://schemas.microsoft.com/office/drawing/2017/decorative" val="1"/>
              </a:ext>
            </a:extLst>
          </p:cNvPr>
          <p:cNvSpPr/>
          <p:nvPr/>
        </p:nvSpPr>
        <p:spPr>
          <a:xfrm>
            <a:off x="638177" y="631627"/>
            <a:ext cx="10915645" cy="5588197"/>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descr="Puzzle pieces with solid fill">
            <a:extLst>
              <a:ext uri="{FF2B5EF4-FFF2-40B4-BE49-F238E27FC236}">
                <a16:creationId xmlns:a16="http://schemas.microsoft.com/office/drawing/2014/main" id="{0E03B7FA-720A-46E8-6E29-610518CAEA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0229" y="692199"/>
            <a:ext cx="914400" cy="914400"/>
          </a:xfrm>
          <a:prstGeom prst="rect">
            <a:avLst/>
          </a:prstGeom>
        </p:spPr>
      </p:pic>
      <p:sp>
        <p:nvSpPr>
          <p:cNvPr id="2" name="TextBox 1">
            <a:extLst>
              <a:ext uri="{FF2B5EF4-FFF2-40B4-BE49-F238E27FC236}">
                <a16:creationId xmlns:a16="http://schemas.microsoft.com/office/drawing/2014/main" id="{6337CEEA-5784-3D5E-8F47-7A95D613ADBA}"/>
              </a:ext>
            </a:extLst>
          </p:cNvPr>
          <p:cNvSpPr txBox="1"/>
          <p:nvPr/>
        </p:nvSpPr>
        <p:spPr>
          <a:xfrm>
            <a:off x="1463259" y="2164453"/>
            <a:ext cx="9360251" cy="3497517"/>
          </a:xfrm>
          <a:prstGeom prst="rect">
            <a:avLst/>
          </a:prstGeom>
          <a:noFill/>
        </p:spPr>
        <p:txBody>
          <a:bodyPr wrap="square" rtlCol="0">
            <a:spAutoFit/>
          </a:bodyPr>
          <a:lstStyle/>
          <a:p>
            <a:pPr marL="342900" indent="-342900">
              <a:buClr>
                <a:srgbClr val="0070C0"/>
              </a:buClr>
              <a:buFont typeface="Wingdings" panose="05000000000000000000" pitchFamily="2" charset="2"/>
              <a:buChar char="q"/>
            </a:pPr>
            <a:r>
              <a:rPr lang="en-US" dirty="0">
                <a:latin typeface="Calibri Light" panose="020F0302020204030204" pitchFamily="34" charset="0"/>
                <a:cs typeface="Calibri Light" panose="020F0302020204030204" pitchFamily="34" charset="0"/>
              </a:rPr>
              <a:t>Just like the example shown in the previous slide: </a:t>
            </a:r>
          </a:p>
          <a:p>
            <a:pPr marL="800100" lvl="1" indent="-342900">
              <a:buClr>
                <a:srgbClr val="0070C0"/>
              </a:buClr>
              <a:buFont typeface="Wingdings" panose="05000000000000000000" pitchFamily="2" charset="2"/>
              <a:buChar char="q"/>
            </a:pPr>
            <a:r>
              <a:rPr lang="en-US" dirty="0">
                <a:latin typeface="Calibri Light" panose="020F0302020204030204" pitchFamily="34" charset="0"/>
                <a:cs typeface="Calibri Light" panose="020F0302020204030204" pitchFamily="34" charset="0"/>
              </a:rPr>
              <a:t>Our data set had three variables which has outliers in it.</a:t>
            </a:r>
          </a:p>
          <a:p>
            <a:pPr marL="800100" lvl="1" indent="-342900">
              <a:buClr>
                <a:srgbClr val="0070C0"/>
              </a:buClr>
              <a:buFont typeface="Wingdings" panose="05000000000000000000" pitchFamily="2" charset="2"/>
              <a:buChar char="q"/>
            </a:pPr>
            <a:r>
              <a:rPr lang="en-US" dirty="0">
                <a:latin typeface="Calibri Light" panose="020F0302020204030204" pitchFamily="34" charset="0"/>
                <a:cs typeface="Calibri Light" panose="020F0302020204030204" pitchFamily="34" charset="0"/>
              </a:rPr>
              <a:t>We identified the outliers by plotting a scatter plot.</a:t>
            </a:r>
          </a:p>
          <a:p>
            <a:pPr marL="800100" lvl="1" indent="-342900">
              <a:buClr>
                <a:srgbClr val="0070C0"/>
              </a:buClr>
              <a:buFont typeface="Wingdings" panose="05000000000000000000" pitchFamily="2" charset="2"/>
              <a:buChar char="q"/>
            </a:pPr>
            <a:r>
              <a:rPr lang="en-US" dirty="0">
                <a:latin typeface="Calibri Light" panose="020F0302020204030204" pitchFamily="34" charset="0"/>
                <a:cs typeface="Calibri Light" panose="020F0302020204030204" pitchFamily="34" charset="0"/>
              </a:rPr>
              <a:t>We removed them giving an acceptable range where every data point follows the assumptions of simple regression.</a:t>
            </a:r>
          </a:p>
          <a:p>
            <a:pPr marL="800100" lvl="1" indent="-342900">
              <a:buClr>
                <a:srgbClr val="0070C0"/>
              </a:buClr>
              <a:buFont typeface="Wingdings" panose="05000000000000000000" pitchFamily="2" charset="2"/>
              <a:buChar char="q"/>
            </a:pPr>
            <a:endParaRPr lang="en-US" dirty="0">
              <a:latin typeface="Calibri Light" panose="020F0302020204030204" pitchFamily="34" charset="0"/>
              <a:cs typeface="Calibri Light" panose="020F0302020204030204" pitchFamily="34" charset="0"/>
            </a:endParaRPr>
          </a:p>
          <a:p>
            <a:pPr marL="342900" indent="-342900">
              <a:buClr>
                <a:srgbClr val="0070C0"/>
              </a:buClr>
              <a:buFont typeface="Wingdings" panose="05000000000000000000" pitchFamily="2" charset="2"/>
              <a:buChar char="q"/>
            </a:pPr>
            <a:r>
              <a:rPr lang="en-US" dirty="0">
                <a:latin typeface="Calibri Light" panose="020F0302020204030204" pitchFamily="34" charset="0"/>
                <a:cs typeface="Calibri Light" panose="020F0302020204030204" pitchFamily="34" charset="0"/>
              </a:rPr>
              <a:t>In total, we removed five observations from our data set to make our analysis much more accurate and efficient.</a:t>
            </a:r>
          </a:p>
          <a:p>
            <a:pPr marL="342900" indent="-342900">
              <a:buClr>
                <a:srgbClr val="0070C0"/>
              </a:buClr>
              <a:buFont typeface="Wingdings" panose="05000000000000000000" pitchFamily="2" charset="2"/>
              <a:buChar char="q"/>
            </a:pPr>
            <a:r>
              <a:rPr lang="en-US" dirty="0">
                <a:latin typeface="Calibri Light" panose="020F0302020204030204" pitchFamily="34" charset="0"/>
                <a:cs typeface="Calibri Light" panose="020F0302020204030204" pitchFamily="34" charset="0"/>
              </a:rPr>
              <a:t>Removing outliers was the first step in our regression analysis project to prevent any ambiguous and spurious results.</a:t>
            </a:r>
          </a:p>
          <a:p>
            <a:pPr marL="342900" indent="-342900">
              <a:buClr>
                <a:srgbClr val="0070C0"/>
              </a:buClr>
              <a:buFont typeface="Wingdings" panose="05000000000000000000" pitchFamily="2" charset="2"/>
              <a:buChar char="q"/>
            </a:pPr>
            <a:r>
              <a:rPr lang="en-US" dirty="0">
                <a:latin typeface="Calibri Light" panose="020F0302020204030204" pitchFamily="34" charset="0"/>
                <a:cs typeface="Calibri Light" panose="020F0302020204030204" pitchFamily="34" charset="0"/>
              </a:rPr>
              <a:t>The multiple R-squared value and adjusted R-squared value also became much better i.e., 85% which proves the importance of removing outliers.</a:t>
            </a:r>
          </a:p>
        </p:txBody>
      </p:sp>
    </p:spTree>
    <p:extLst>
      <p:ext uri="{BB962C8B-B14F-4D97-AF65-F5344CB8AC3E}">
        <p14:creationId xmlns:p14="http://schemas.microsoft.com/office/powerpoint/2010/main" val="3033097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12B1988-DF3B-414E-BEB4-BDE3F33E67A9}"/>
              </a:ext>
            </a:extLst>
          </p:cNvPr>
          <p:cNvSpPr>
            <a:spLocks noGrp="1"/>
          </p:cNvSpPr>
          <p:nvPr>
            <p:ph type="title"/>
          </p:nvPr>
        </p:nvSpPr>
        <p:spPr>
          <a:xfrm>
            <a:off x="1493579" y="1334770"/>
            <a:ext cx="5198798" cy="657882"/>
          </a:xfr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dirty="0"/>
              <a:t>Multiple linear regression</a:t>
            </a:r>
            <a:endParaRPr lang="en-US" noProof="0" dirty="0"/>
          </a:p>
        </p:txBody>
      </p:sp>
      <p:sp>
        <p:nvSpPr>
          <p:cNvPr id="91" name="Rectangle 90">
            <a:extLst>
              <a:ext uri="{FF2B5EF4-FFF2-40B4-BE49-F238E27FC236}">
                <a16:creationId xmlns:a16="http://schemas.microsoft.com/office/drawing/2014/main" id="{86266357-58CA-479D-8E3B-7CBCA9707667}"/>
              </a:ext>
              <a:ext uri="{C183D7F6-B498-43B3-948B-1728B52AA6E4}">
                <adec:decorative xmlns:adec="http://schemas.microsoft.com/office/drawing/2017/decorative" val="1"/>
              </a:ext>
            </a:extLst>
          </p:cNvPr>
          <p:cNvSpPr/>
          <p:nvPr/>
        </p:nvSpPr>
        <p:spPr>
          <a:xfrm>
            <a:off x="638177" y="631627"/>
            <a:ext cx="10915645" cy="5588197"/>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Graphic 4" descr="Statistics with solid fill">
            <a:extLst>
              <a:ext uri="{FF2B5EF4-FFF2-40B4-BE49-F238E27FC236}">
                <a16:creationId xmlns:a16="http://schemas.microsoft.com/office/drawing/2014/main" id="{AFA3CBF4-2713-1484-B530-E86EFFB56A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1568" y="749311"/>
            <a:ext cx="914400" cy="914400"/>
          </a:xfrm>
          <a:prstGeom prst="rect">
            <a:avLst/>
          </a:prstGeom>
        </p:spPr>
      </p:pic>
      <p:sp>
        <p:nvSpPr>
          <p:cNvPr id="4" name="TextBox 3">
            <a:extLst>
              <a:ext uri="{FF2B5EF4-FFF2-40B4-BE49-F238E27FC236}">
                <a16:creationId xmlns:a16="http://schemas.microsoft.com/office/drawing/2014/main" id="{B2842D41-6C81-B2EC-D304-FA7F0512BCCD}"/>
              </a:ext>
            </a:extLst>
          </p:cNvPr>
          <p:cNvSpPr txBox="1"/>
          <p:nvPr/>
        </p:nvSpPr>
        <p:spPr>
          <a:xfrm>
            <a:off x="1491342" y="2233607"/>
            <a:ext cx="9209314" cy="3693319"/>
          </a:xfrm>
          <a:prstGeom prst="rect">
            <a:avLst/>
          </a:prstGeom>
          <a:noFill/>
        </p:spPr>
        <p:txBody>
          <a:bodyPr wrap="square" rtlCol="0">
            <a:spAutoFit/>
          </a:bodyPr>
          <a:lstStyle/>
          <a:p>
            <a:pPr marL="285750" indent="-285750">
              <a:buClr>
                <a:srgbClr val="0070C0"/>
              </a:buClr>
              <a:buFont typeface="Wingdings" panose="05000000000000000000" pitchFamily="2" charset="2"/>
              <a:buChar char="q"/>
            </a:pPr>
            <a:r>
              <a:rPr lang="en-US" dirty="0">
                <a:latin typeface="Calibri Light" panose="020F0302020204030204" pitchFamily="34" charset="0"/>
                <a:cs typeface="Calibri Light" panose="020F0302020204030204" pitchFamily="34" charset="0"/>
              </a:rPr>
              <a:t>Through out the regression we made 8 models in total, trying out different permutations and combinations of variables to get the best fit.</a:t>
            </a:r>
          </a:p>
          <a:p>
            <a:pPr marL="285750" indent="-285750">
              <a:buClr>
                <a:srgbClr val="0070C0"/>
              </a:buClr>
              <a:buFont typeface="Wingdings" panose="05000000000000000000" pitchFamily="2" charset="2"/>
              <a:buChar char="q"/>
            </a:pPr>
            <a:r>
              <a:rPr lang="en-US" dirty="0">
                <a:latin typeface="Calibri Light" panose="020F0302020204030204" pitchFamily="34" charset="0"/>
                <a:cs typeface="Calibri Light" panose="020F0302020204030204" pitchFamily="34" charset="0"/>
              </a:rPr>
              <a:t>We also included interaction terms with multiple combinations to know the multiplicative impact of interactions.</a:t>
            </a:r>
          </a:p>
          <a:p>
            <a:pPr marL="285750" indent="-285750">
              <a:buClr>
                <a:srgbClr val="0070C0"/>
              </a:buClr>
              <a:buFont typeface="Wingdings" panose="05000000000000000000" pitchFamily="2" charset="2"/>
              <a:buChar char="q"/>
            </a:pPr>
            <a:r>
              <a:rPr lang="en-US" dirty="0">
                <a:latin typeface="Calibri Light" panose="020F0302020204030204" pitchFamily="34" charset="0"/>
                <a:cs typeface="Calibri Light" panose="020F0302020204030204" pitchFamily="34" charset="0"/>
              </a:rPr>
              <a:t>We also used forward selection and backward elimination to add and delete variables to get the best fitted model.</a:t>
            </a:r>
          </a:p>
          <a:p>
            <a:pPr marL="285750" indent="-285750">
              <a:buClr>
                <a:srgbClr val="0070C0"/>
              </a:buClr>
              <a:buFont typeface="Wingdings" panose="05000000000000000000" pitchFamily="2" charset="2"/>
              <a:buChar char="q"/>
            </a:pPr>
            <a:r>
              <a:rPr lang="en-US" dirty="0">
                <a:latin typeface="Calibri Light" panose="020F0302020204030204" pitchFamily="34" charset="0"/>
                <a:cs typeface="Calibri Light" panose="020F0302020204030204" pitchFamily="34" charset="0"/>
              </a:rPr>
              <a:t>We also took log of certain variables to transform heavily skewed data to be more normally distributed.</a:t>
            </a:r>
          </a:p>
          <a:p>
            <a:pPr marL="285750" indent="-285750">
              <a:buClr>
                <a:srgbClr val="0070C0"/>
              </a:buClr>
              <a:buFont typeface="Wingdings" panose="05000000000000000000" pitchFamily="2" charset="2"/>
              <a:buChar char="q"/>
            </a:pPr>
            <a:r>
              <a:rPr lang="en-US" dirty="0">
                <a:latin typeface="Calibri Light" panose="020F0302020204030204" pitchFamily="34" charset="0"/>
                <a:cs typeface="Calibri Light" panose="020F0302020204030204" pitchFamily="34" charset="0"/>
              </a:rPr>
              <a:t>Additionally, we did residual analysis as one the assumptions of simple linear regression.</a:t>
            </a:r>
          </a:p>
          <a:p>
            <a:pPr marL="285750" indent="-285750">
              <a:buClr>
                <a:srgbClr val="0070C0"/>
              </a:buClr>
              <a:buFont typeface="Wingdings" panose="05000000000000000000" pitchFamily="2" charset="2"/>
              <a:buChar char="q"/>
            </a:pPr>
            <a:r>
              <a:rPr lang="en-US" dirty="0">
                <a:latin typeface="Calibri Light" panose="020F0302020204030204" pitchFamily="34" charset="0"/>
                <a:cs typeface="Calibri Light" panose="020F0302020204030204" pitchFamily="34" charset="0"/>
              </a:rPr>
              <a:t>For that, we performed ANOVA on all the formed models to get the RSS (Residual Sum of Squares) to find the best model.</a:t>
            </a:r>
          </a:p>
          <a:p>
            <a:pPr marL="285750" indent="-285750">
              <a:buClr>
                <a:srgbClr val="0070C0"/>
              </a:buClr>
              <a:buFont typeface="Wingdings" panose="05000000000000000000" pitchFamily="2" charset="2"/>
              <a:buChar char="q"/>
            </a:pPr>
            <a:r>
              <a:rPr lang="en-US" dirty="0">
                <a:latin typeface="Calibri Light" panose="020F0302020204030204" pitchFamily="34" charset="0"/>
                <a:cs typeface="Calibri Light" panose="020F0302020204030204" pitchFamily="34" charset="0"/>
              </a:rPr>
              <a:t>We have considered the </a:t>
            </a:r>
            <a:r>
              <a:rPr lang="en-US" dirty="0" err="1">
                <a:latin typeface="Calibri Light" panose="020F0302020204030204" pitchFamily="34" charset="0"/>
                <a:cs typeface="Calibri Light" panose="020F0302020204030204" pitchFamily="34" charset="0"/>
              </a:rPr>
              <a:t>WicketsStep</a:t>
            </a:r>
            <a:r>
              <a:rPr lang="en-US" dirty="0">
                <a:latin typeface="Calibri Light" panose="020F0302020204030204" pitchFamily="34" charset="0"/>
                <a:cs typeface="Calibri Light" panose="020F0302020204030204" pitchFamily="34" charset="0"/>
              </a:rPr>
              <a:t> as our final model since it gave us the least RSS value of 605.30, which is the best of all the other models formed.</a:t>
            </a:r>
          </a:p>
        </p:txBody>
      </p:sp>
    </p:spTree>
    <p:extLst>
      <p:ext uri="{BB962C8B-B14F-4D97-AF65-F5344CB8AC3E}">
        <p14:creationId xmlns:p14="http://schemas.microsoft.com/office/powerpoint/2010/main" val="2110599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12B1988-DF3B-414E-BEB4-BDE3F33E67A9}"/>
              </a:ext>
            </a:extLst>
          </p:cNvPr>
          <p:cNvSpPr>
            <a:spLocks noGrp="1"/>
          </p:cNvSpPr>
          <p:nvPr>
            <p:ph type="title"/>
          </p:nvPr>
        </p:nvSpPr>
        <p:spPr>
          <a:xfrm>
            <a:off x="1397945" y="1213079"/>
            <a:ext cx="2909309" cy="657882"/>
          </a:xfr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noProof="0" dirty="0"/>
              <a:t>Final model</a:t>
            </a:r>
          </a:p>
        </p:txBody>
      </p:sp>
      <p:sp>
        <p:nvSpPr>
          <p:cNvPr id="91" name="Rectangle 90">
            <a:extLst>
              <a:ext uri="{FF2B5EF4-FFF2-40B4-BE49-F238E27FC236}">
                <a16:creationId xmlns:a16="http://schemas.microsoft.com/office/drawing/2014/main" id="{86266357-58CA-479D-8E3B-7CBCA9707667}"/>
              </a:ext>
              <a:ext uri="{C183D7F6-B498-43B3-948B-1728B52AA6E4}">
                <adec:decorative xmlns:adec="http://schemas.microsoft.com/office/drawing/2017/decorative" val="1"/>
              </a:ext>
            </a:extLst>
          </p:cNvPr>
          <p:cNvSpPr/>
          <p:nvPr/>
        </p:nvSpPr>
        <p:spPr>
          <a:xfrm>
            <a:off x="638177" y="631627"/>
            <a:ext cx="10915645" cy="5588197"/>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22D91935-5A41-A2D1-9D48-A62A8C575826}"/>
              </a:ext>
            </a:extLst>
          </p:cNvPr>
          <p:cNvSpPr txBox="1"/>
          <p:nvPr/>
        </p:nvSpPr>
        <p:spPr>
          <a:xfrm>
            <a:off x="1136285" y="2711230"/>
            <a:ext cx="5753090" cy="3485570"/>
          </a:xfrm>
          <a:prstGeom prst="rect">
            <a:avLst/>
          </a:prstGeom>
          <a:noFill/>
        </p:spPr>
        <p:txBody>
          <a:bodyPr wrap="square">
            <a:spAutoFit/>
          </a:bodyPr>
          <a:lstStyle/>
          <a:p>
            <a:pPr marL="0" marR="0" latinLnBrk="1">
              <a:spcBef>
                <a:spcPts val="0"/>
              </a:spcBef>
              <a:spcAft>
                <a:spcPts val="1000"/>
              </a:spcAft>
            </a:pPr>
            <a:r>
              <a:rPr lang="en-US" sz="105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Coefficients:</a:t>
            </a:r>
            <a:br>
              <a:rPr lang="en-US" sz="105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5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Estimate Std. Error t value Pr(&gt;|t|)    </a:t>
            </a:r>
            <a:br>
              <a:rPr lang="en-US" sz="105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5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(Intercept)                        5.868e-01  9.257e-01   0.634  0.52772    </a:t>
            </a:r>
            <a:br>
              <a:rPr lang="en-US" sz="105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5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Dot_Balls                          1.343e-01  1.616e-02   8.308 9.43e-13 ***</a:t>
            </a:r>
            <a:br>
              <a:rPr lang="en-US" sz="105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5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GenderM                            5.393e+00  8.869e-01   6.081 2.84e-08 ***</a:t>
            </a:r>
            <a:br>
              <a:rPr lang="en-US" sz="105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5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Innings                           -4.136e-01  1.568e-01  -2.637  0.00984 ** </a:t>
            </a:r>
            <a:br>
              <a:rPr lang="en-US" sz="105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5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Insta_Followers                   -3.801e-07  8.159e-07  -0.466  0.64244    </a:t>
            </a:r>
            <a:br>
              <a:rPr lang="en-US" sz="105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5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Spin_PaceSpin                     -5.104e-01  1.002e+00  -0.509  0.61177    </a:t>
            </a:r>
            <a:br>
              <a:rPr lang="en-US" sz="105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5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Twitter_Followers                 -1.895e-06  9.052e-07  -2.094  0.03912 *  </a:t>
            </a:r>
            <a:br>
              <a:rPr lang="en-US" sz="105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5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Auction_Price                     -2.878e-08  9.857e-09  -2.920  0.00442 ** </a:t>
            </a:r>
            <a:br>
              <a:rPr lang="en-US" sz="105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5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Right_Left_ArmRight                9.166e-01  5.912e-01   1.550  0.12454    </a:t>
            </a:r>
            <a:br>
              <a:rPr lang="en-US" sz="105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5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Dot_Balls:Spin_PaceSpin            4.621e-02  1.656e-02   2.791  0.00642 ** </a:t>
            </a:r>
            <a:br>
              <a:rPr lang="en-US" sz="105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5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GenderM:Spin_PaceSpin             -2.661e+00  1.284e+00  -2.073  0.04107 *  </a:t>
            </a:r>
            <a:br>
              <a:rPr lang="en-US" sz="105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5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Insta_Followers:Auction_Price      1.028e-14  4.914e-15   2.091  0.03932 *  </a:t>
            </a:r>
            <a:br>
              <a:rPr lang="en-US" sz="105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5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Insta_Followers:Twitter_Followers  3.378e-13  1.748e-13   1.932  0.05644 .  </a:t>
            </a:r>
            <a:br>
              <a:rPr lang="en-US" sz="105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5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05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5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Signif. codes:  0 '***' 0.001 '**' 0.01 '*' 0.05 '.' 0.1 ' ' 1</a:t>
            </a:r>
            <a:br>
              <a:rPr lang="en-US" sz="105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br>
              <a:rPr lang="en-US" sz="105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5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Residual standard error: 2.593 on 90 degrees of freedom</a:t>
            </a:r>
            <a:br>
              <a:rPr lang="en-US" sz="105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5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Multiple R-squared:  0.8547,    Adjusted R-squared:  0.8353 </a:t>
            </a:r>
            <a:br>
              <a:rPr lang="en-US" sz="105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5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F-statistic: 44.11 on 12 and 90 DF,  p-value: &lt; 2.2e-16</a:t>
            </a:r>
            <a:endParaRPr lang="en-US" sz="1050" dirty="0">
              <a:effectLst/>
              <a:latin typeface="Consolas" panose="020B0609020204030204" pitchFamily="49" charset="0"/>
              <a:ea typeface="Cambria" panose="02040503050406030204" pitchFamily="18" charset="0"/>
              <a:cs typeface="Times New Roman" panose="02020603050405020304" pitchFamily="18" charset="0"/>
            </a:endParaRPr>
          </a:p>
        </p:txBody>
      </p:sp>
      <p:pic>
        <p:nvPicPr>
          <p:cNvPr id="5" name="Graphic 4" descr="Statistics with solid fill">
            <a:extLst>
              <a:ext uri="{FF2B5EF4-FFF2-40B4-BE49-F238E27FC236}">
                <a16:creationId xmlns:a16="http://schemas.microsoft.com/office/drawing/2014/main" id="{AFA3CBF4-2713-1484-B530-E86EFFB56A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1568" y="749311"/>
            <a:ext cx="914400" cy="914400"/>
          </a:xfrm>
          <a:prstGeom prst="rect">
            <a:avLst/>
          </a:prstGeom>
        </p:spPr>
      </p:pic>
      <p:grpSp>
        <p:nvGrpSpPr>
          <p:cNvPr id="9" name="Group 8">
            <a:extLst>
              <a:ext uri="{FF2B5EF4-FFF2-40B4-BE49-F238E27FC236}">
                <a16:creationId xmlns:a16="http://schemas.microsoft.com/office/drawing/2014/main" id="{9F4082AC-E6CA-9207-2037-48618834C8B4}"/>
              </a:ext>
            </a:extLst>
          </p:cNvPr>
          <p:cNvGrpSpPr/>
          <p:nvPr/>
        </p:nvGrpSpPr>
        <p:grpSpPr>
          <a:xfrm>
            <a:off x="7387485" y="790797"/>
            <a:ext cx="3333070" cy="5276406"/>
            <a:chOff x="7387485" y="790797"/>
            <a:chExt cx="3333070" cy="5276406"/>
          </a:xfrm>
        </p:grpSpPr>
        <p:pic>
          <p:nvPicPr>
            <p:cNvPr id="7" name="Picture">
              <a:extLst>
                <a:ext uri="{FF2B5EF4-FFF2-40B4-BE49-F238E27FC236}">
                  <a16:creationId xmlns:a16="http://schemas.microsoft.com/office/drawing/2014/main" id="{E8CBF6D3-604E-22AC-6F25-5E7C748145B0}"/>
                </a:ext>
              </a:extLst>
            </p:cNvPr>
            <p:cNvPicPr/>
            <p:nvPr/>
          </p:nvPicPr>
          <p:blipFill>
            <a:blip r:embed="rId4"/>
            <a:stretch>
              <a:fillRect/>
            </a:stretch>
          </p:blipFill>
          <p:spPr bwMode="auto">
            <a:xfrm>
              <a:off x="7387485" y="790797"/>
              <a:ext cx="3333070" cy="2664918"/>
            </a:xfrm>
            <a:prstGeom prst="rect">
              <a:avLst/>
            </a:prstGeom>
            <a:noFill/>
            <a:ln w="19050">
              <a:solidFill>
                <a:schemeClr val="tx1"/>
              </a:solidFill>
              <a:headEnd/>
              <a:tailEnd/>
            </a:ln>
          </p:spPr>
        </p:pic>
        <p:pic>
          <p:nvPicPr>
            <p:cNvPr id="8" name="Picture">
              <a:extLst>
                <a:ext uri="{FF2B5EF4-FFF2-40B4-BE49-F238E27FC236}">
                  <a16:creationId xmlns:a16="http://schemas.microsoft.com/office/drawing/2014/main" id="{665AFFE6-E8B9-F940-8681-C32DF1165B19}"/>
                </a:ext>
              </a:extLst>
            </p:cNvPr>
            <p:cNvPicPr/>
            <p:nvPr/>
          </p:nvPicPr>
          <p:blipFill>
            <a:blip r:embed="rId5"/>
            <a:stretch>
              <a:fillRect/>
            </a:stretch>
          </p:blipFill>
          <p:spPr bwMode="auto">
            <a:xfrm>
              <a:off x="7387485" y="3585259"/>
              <a:ext cx="3333070" cy="2481944"/>
            </a:xfrm>
            <a:prstGeom prst="rect">
              <a:avLst/>
            </a:prstGeom>
            <a:noFill/>
            <a:ln w="19050">
              <a:solidFill>
                <a:schemeClr val="tx1"/>
              </a:solidFill>
              <a:headEnd/>
              <a:tailEnd/>
            </a:ln>
          </p:spPr>
        </p:pic>
      </p:grpSp>
      <p:sp>
        <p:nvSpPr>
          <p:cNvPr id="4" name="TextBox 3">
            <a:extLst>
              <a:ext uri="{FF2B5EF4-FFF2-40B4-BE49-F238E27FC236}">
                <a16:creationId xmlns:a16="http://schemas.microsoft.com/office/drawing/2014/main" id="{098E7CBA-5750-B985-F19D-708954D394C3}"/>
              </a:ext>
            </a:extLst>
          </p:cNvPr>
          <p:cNvSpPr txBox="1"/>
          <p:nvPr/>
        </p:nvSpPr>
        <p:spPr>
          <a:xfrm>
            <a:off x="760472" y="1870961"/>
            <a:ext cx="6504717" cy="817245"/>
          </a:xfrm>
          <a:prstGeom prst="roundRect">
            <a:avLst/>
          </a:prstGeom>
          <a:solidFill>
            <a:schemeClr val="accent5">
              <a:lumMod val="60000"/>
              <a:lumOff val="40000"/>
            </a:schemeClr>
          </a:solidFill>
        </p:spPr>
        <p:txBody>
          <a:bodyPr wrap="square">
            <a:spAutoFit/>
          </a:bodyPr>
          <a:lstStyle/>
          <a:p>
            <a:pPr algn="ctr"/>
            <a:r>
              <a:rPr lang="en-US" sz="1400" dirty="0">
                <a:solidFill>
                  <a:srgbClr val="002060"/>
                </a:solidFill>
                <a:latin typeface="Calibri Light" panose="020F0302020204030204" pitchFamily="34" charset="0"/>
                <a:cs typeface="Calibri Light" panose="020F0302020204030204" pitchFamily="34" charset="0"/>
              </a:rPr>
              <a:t>wickets= 1.714e+4.605e^-1matches-6.98e^1innings+ 5.72e </a:t>
            </a:r>
            <a:r>
              <a:rPr lang="en-US" sz="1400" dirty="0" err="1">
                <a:solidFill>
                  <a:srgbClr val="002060"/>
                </a:solidFill>
                <a:latin typeface="Calibri Light" panose="020F0302020204030204" pitchFamily="34" charset="0"/>
                <a:cs typeface="Calibri Light" panose="020F0302020204030204" pitchFamily="34" charset="0"/>
              </a:rPr>
              <a:t>genderM</a:t>
            </a:r>
            <a:r>
              <a:rPr lang="en-US" sz="1400" dirty="0">
                <a:solidFill>
                  <a:srgbClr val="002060"/>
                </a:solidFill>
                <a:latin typeface="Calibri Light" panose="020F0302020204030204" pitchFamily="34" charset="0"/>
                <a:cs typeface="Calibri Light" panose="020F0302020204030204" pitchFamily="34" charset="0"/>
              </a:rPr>
              <a:t>+ 1.604e^-1 dot_balls-2.88e^-8 auction price+9.51e^-1 </a:t>
            </a:r>
            <a:r>
              <a:rPr lang="en-US" sz="1400" dirty="0" err="1">
                <a:solidFill>
                  <a:srgbClr val="002060"/>
                </a:solidFill>
                <a:latin typeface="Calibri Light" panose="020F0302020204030204" pitchFamily="34" charset="0"/>
                <a:cs typeface="Calibri Light" panose="020F0302020204030204" pitchFamily="34" charset="0"/>
              </a:rPr>
              <a:t>spin_pace</a:t>
            </a:r>
            <a:r>
              <a:rPr lang="en-US" sz="1400" dirty="0">
                <a:solidFill>
                  <a:srgbClr val="002060"/>
                </a:solidFill>
                <a:latin typeface="Calibri Light" panose="020F0302020204030204" pitchFamily="34" charset="0"/>
                <a:cs typeface="Calibri Light" panose="020F0302020204030204" pitchFamily="34" charset="0"/>
              </a:rPr>
              <a:t> + 6.99e^-1 right_left_hand-3.458e^-2 gender*</a:t>
            </a:r>
            <a:r>
              <a:rPr lang="en-US" sz="1400" dirty="0" err="1">
                <a:solidFill>
                  <a:srgbClr val="002060"/>
                </a:solidFill>
                <a:latin typeface="Calibri Light" panose="020F0302020204030204" pitchFamily="34" charset="0"/>
                <a:cs typeface="Calibri Light" panose="020F0302020204030204" pitchFamily="34" charset="0"/>
              </a:rPr>
              <a:t>dot_balls</a:t>
            </a:r>
            <a:r>
              <a:rPr lang="en-US" sz="1400" dirty="0">
                <a:solidFill>
                  <a:srgbClr val="002060"/>
                </a:solidFill>
                <a:latin typeface="Calibri Light" panose="020F0302020204030204" pitchFamily="34" charset="0"/>
                <a:cs typeface="Calibri Light" panose="020F0302020204030204" pitchFamily="34" charset="0"/>
              </a:rPr>
              <a:t> + 1.03e^-14 </a:t>
            </a:r>
            <a:r>
              <a:rPr lang="en-US" sz="1400" dirty="0" err="1">
                <a:solidFill>
                  <a:srgbClr val="002060"/>
                </a:solidFill>
                <a:latin typeface="Calibri Light" panose="020F0302020204030204" pitchFamily="34" charset="0"/>
                <a:cs typeface="Calibri Light" panose="020F0302020204030204" pitchFamily="34" charset="0"/>
              </a:rPr>
              <a:t>insta_followers:auction_price</a:t>
            </a:r>
            <a:endParaRPr lang="en-US" sz="1400" dirty="0">
              <a:solidFill>
                <a:srgbClr val="002060"/>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11102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12B1988-DF3B-414E-BEB4-BDE3F33E67A9}"/>
              </a:ext>
            </a:extLst>
          </p:cNvPr>
          <p:cNvSpPr>
            <a:spLocks noGrp="1"/>
          </p:cNvSpPr>
          <p:nvPr>
            <p:ph type="title"/>
          </p:nvPr>
        </p:nvSpPr>
        <p:spPr>
          <a:xfrm>
            <a:off x="1400616" y="1366224"/>
            <a:ext cx="2909309" cy="657882"/>
          </a:xfr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dirty="0">
                <a:solidFill>
                  <a:srgbClr val="0070C0"/>
                </a:solidFill>
              </a:rPr>
              <a:t>OBJECTIVES</a:t>
            </a:r>
            <a:endParaRPr lang="en-US" noProof="0" dirty="0">
              <a:solidFill>
                <a:srgbClr val="0070C0"/>
              </a:solidFill>
            </a:endParaRPr>
          </a:p>
        </p:txBody>
      </p:sp>
      <p:sp>
        <p:nvSpPr>
          <p:cNvPr id="91" name="Rectangle 90">
            <a:extLst>
              <a:ext uri="{FF2B5EF4-FFF2-40B4-BE49-F238E27FC236}">
                <a16:creationId xmlns:a16="http://schemas.microsoft.com/office/drawing/2014/main" id="{86266357-58CA-479D-8E3B-7CBCA9707667}"/>
              </a:ext>
              <a:ext uri="{C183D7F6-B498-43B3-948B-1728B52AA6E4}">
                <adec:decorative xmlns:adec="http://schemas.microsoft.com/office/drawing/2017/decorative" val="1"/>
              </a:ext>
            </a:extLst>
          </p:cNvPr>
          <p:cNvSpPr/>
          <p:nvPr/>
        </p:nvSpPr>
        <p:spPr>
          <a:xfrm>
            <a:off x="638177" y="631627"/>
            <a:ext cx="10915645" cy="5588197"/>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2" name="Diagram 11">
            <a:extLst>
              <a:ext uri="{FF2B5EF4-FFF2-40B4-BE49-F238E27FC236}">
                <a16:creationId xmlns:a16="http://schemas.microsoft.com/office/drawing/2014/main" id="{5D963D3F-844D-A532-0B39-9CA53B42793E}"/>
              </a:ext>
            </a:extLst>
          </p:cNvPr>
          <p:cNvGraphicFramePr/>
          <p:nvPr>
            <p:extLst>
              <p:ext uri="{D42A27DB-BD31-4B8C-83A1-F6EECF244321}">
                <p14:modId xmlns:p14="http://schemas.microsoft.com/office/powerpoint/2010/main" val="1908038465"/>
              </p:ext>
            </p:extLst>
          </p:nvPr>
        </p:nvGraphicFramePr>
        <p:xfrm>
          <a:off x="1172740" y="2243821"/>
          <a:ext cx="9846518" cy="3055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Graphic 13" descr="Target Audience with solid fill">
            <a:extLst>
              <a:ext uri="{FF2B5EF4-FFF2-40B4-BE49-F238E27FC236}">
                <a16:creationId xmlns:a16="http://schemas.microsoft.com/office/drawing/2014/main" id="{239F5A3E-859F-68AA-A068-11BFB3A888E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5540" y="866583"/>
            <a:ext cx="914400" cy="914400"/>
          </a:xfrm>
          <a:prstGeom prst="rect">
            <a:avLst/>
          </a:prstGeom>
        </p:spPr>
      </p:pic>
    </p:spTree>
    <p:extLst>
      <p:ext uri="{BB962C8B-B14F-4D97-AF65-F5344CB8AC3E}">
        <p14:creationId xmlns:p14="http://schemas.microsoft.com/office/powerpoint/2010/main" val="1861975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12B1988-DF3B-414E-BEB4-BDE3F33E67A9}"/>
              </a:ext>
            </a:extLst>
          </p:cNvPr>
          <p:cNvSpPr>
            <a:spLocks noGrp="1"/>
          </p:cNvSpPr>
          <p:nvPr>
            <p:ph type="title"/>
          </p:nvPr>
        </p:nvSpPr>
        <p:spPr>
          <a:xfrm>
            <a:off x="1444599" y="1359119"/>
            <a:ext cx="4088454" cy="657882"/>
          </a:xfr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dirty="0"/>
              <a:t>MODEL DIAGNOSTICS</a:t>
            </a:r>
            <a:endParaRPr lang="en-US" noProof="0" dirty="0"/>
          </a:p>
        </p:txBody>
      </p:sp>
      <p:sp>
        <p:nvSpPr>
          <p:cNvPr id="91" name="Rectangle 90">
            <a:extLst>
              <a:ext uri="{FF2B5EF4-FFF2-40B4-BE49-F238E27FC236}">
                <a16:creationId xmlns:a16="http://schemas.microsoft.com/office/drawing/2014/main" id="{86266357-58CA-479D-8E3B-7CBCA9707667}"/>
              </a:ext>
              <a:ext uri="{C183D7F6-B498-43B3-948B-1728B52AA6E4}">
                <adec:decorative xmlns:adec="http://schemas.microsoft.com/office/drawing/2017/decorative" val="1"/>
              </a:ext>
            </a:extLst>
          </p:cNvPr>
          <p:cNvSpPr/>
          <p:nvPr/>
        </p:nvSpPr>
        <p:spPr>
          <a:xfrm>
            <a:off x="638177" y="631627"/>
            <a:ext cx="10915645" cy="5588197"/>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98D624B3-8B6D-2CA5-F710-D0044CF5B292}"/>
              </a:ext>
            </a:extLst>
          </p:cNvPr>
          <p:cNvGrpSpPr/>
          <p:nvPr/>
        </p:nvGrpSpPr>
        <p:grpSpPr>
          <a:xfrm>
            <a:off x="1321593" y="1966655"/>
            <a:ext cx="9548812" cy="3485571"/>
            <a:chOff x="1266926" y="1686213"/>
            <a:chExt cx="9548812" cy="3485571"/>
          </a:xfrm>
        </p:grpSpPr>
        <p:pic>
          <p:nvPicPr>
            <p:cNvPr id="5" name="Picture">
              <a:extLst>
                <a:ext uri="{FF2B5EF4-FFF2-40B4-BE49-F238E27FC236}">
                  <a16:creationId xmlns:a16="http://schemas.microsoft.com/office/drawing/2014/main" id="{BED0C544-56E8-BB76-E86A-FAEC7D7E7693}"/>
                </a:ext>
              </a:extLst>
            </p:cNvPr>
            <p:cNvPicPr/>
            <p:nvPr/>
          </p:nvPicPr>
          <p:blipFill>
            <a:blip r:embed="rId2"/>
            <a:stretch>
              <a:fillRect/>
            </a:stretch>
          </p:blipFill>
          <p:spPr bwMode="auto">
            <a:xfrm>
              <a:off x="1266926" y="1686213"/>
              <a:ext cx="4556937" cy="3485571"/>
            </a:xfrm>
            <a:prstGeom prst="rect">
              <a:avLst/>
            </a:prstGeom>
            <a:noFill/>
            <a:ln w="12700">
              <a:solidFill>
                <a:schemeClr val="tx1"/>
              </a:solidFill>
              <a:headEnd/>
              <a:tailEnd/>
            </a:ln>
          </p:spPr>
        </p:pic>
        <p:pic>
          <p:nvPicPr>
            <p:cNvPr id="6" name="Picture">
              <a:extLst>
                <a:ext uri="{FF2B5EF4-FFF2-40B4-BE49-F238E27FC236}">
                  <a16:creationId xmlns:a16="http://schemas.microsoft.com/office/drawing/2014/main" id="{63F9FB33-D840-B33D-C400-F989E86C4E52}"/>
                </a:ext>
              </a:extLst>
            </p:cNvPr>
            <p:cNvPicPr/>
            <p:nvPr/>
          </p:nvPicPr>
          <p:blipFill>
            <a:blip r:embed="rId3"/>
            <a:stretch>
              <a:fillRect/>
            </a:stretch>
          </p:blipFill>
          <p:spPr bwMode="auto">
            <a:xfrm>
              <a:off x="6258800" y="1686213"/>
              <a:ext cx="4556938" cy="3485571"/>
            </a:xfrm>
            <a:prstGeom prst="rect">
              <a:avLst/>
            </a:prstGeom>
            <a:noFill/>
            <a:ln w="12700">
              <a:solidFill>
                <a:schemeClr val="tx1"/>
              </a:solidFill>
              <a:headEnd/>
              <a:tailEnd/>
            </a:ln>
          </p:spPr>
        </p:pic>
      </p:grpSp>
      <p:sp>
        <p:nvSpPr>
          <p:cNvPr id="2" name="Rectangle: Rounded Corners 1">
            <a:extLst>
              <a:ext uri="{FF2B5EF4-FFF2-40B4-BE49-F238E27FC236}">
                <a16:creationId xmlns:a16="http://schemas.microsoft.com/office/drawing/2014/main" id="{F969BF0C-BE03-FEC8-9CD5-1702DB63DC7B}"/>
              </a:ext>
            </a:extLst>
          </p:cNvPr>
          <p:cNvSpPr/>
          <p:nvPr/>
        </p:nvSpPr>
        <p:spPr>
          <a:xfrm>
            <a:off x="1321593" y="5682343"/>
            <a:ext cx="4482048" cy="335902"/>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Q-Q Plot</a:t>
            </a:r>
          </a:p>
        </p:txBody>
      </p:sp>
      <p:sp>
        <p:nvSpPr>
          <p:cNvPr id="4" name="Rectangle: Rounded Corners 3">
            <a:extLst>
              <a:ext uri="{FF2B5EF4-FFF2-40B4-BE49-F238E27FC236}">
                <a16:creationId xmlns:a16="http://schemas.microsoft.com/office/drawing/2014/main" id="{BDF59C19-9C95-1C69-860B-868E009386C3}"/>
              </a:ext>
            </a:extLst>
          </p:cNvPr>
          <p:cNvSpPr/>
          <p:nvPr/>
        </p:nvSpPr>
        <p:spPr>
          <a:xfrm>
            <a:off x="6350912" y="5676123"/>
            <a:ext cx="4482048" cy="335902"/>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Residuals vs Fitted Values</a:t>
            </a:r>
          </a:p>
        </p:txBody>
      </p:sp>
    </p:spTree>
    <p:extLst>
      <p:ext uri="{BB962C8B-B14F-4D97-AF65-F5344CB8AC3E}">
        <p14:creationId xmlns:p14="http://schemas.microsoft.com/office/powerpoint/2010/main" val="4260543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12B1988-DF3B-414E-BEB4-BDE3F33E67A9}"/>
              </a:ext>
            </a:extLst>
          </p:cNvPr>
          <p:cNvSpPr>
            <a:spLocks noGrp="1"/>
          </p:cNvSpPr>
          <p:nvPr>
            <p:ph type="title"/>
          </p:nvPr>
        </p:nvSpPr>
        <p:spPr>
          <a:xfrm>
            <a:off x="1691779" y="1360067"/>
            <a:ext cx="4079124" cy="657882"/>
          </a:xfr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noProof="0" dirty="0"/>
              <a:t>Final Model </a:t>
            </a:r>
            <a:r>
              <a:rPr lang="en-US" dirty="0"/>
              <a:t>- Insights</a:t>
            </a:r>
            <a:endParaRPr lang="en-US" noProof="0" dirty="0"/>
          </a:p>
        </p:txBody>
      </p:sp>
      <p:sp>
        <p:nvSpPr>
          <p:cNvPr id="91" name="Rectangle 90">
            <a:extLst>
              <a:ext uri="{FF2B5EF4-FFF2-40B4-BE49-F238E27FC236}">
                <a16:creationId xmlns:a16="http://schemas.microsoft.com/office/drawing/2014/main" id="{86266357-58CA-479D-8E3B-7CBCA9707667}"/>
              </a:ext>
              <a:ext uri="{C183D7F6-B498-43B3-948B-1728B52AA6E4}">
                <adec:decorative xmlns:adec="http://schemas.microsoft.com/office/drawing/2017/decorative" val="1"/>
              </a:ext>
            </a:extLst>
          </p:cNvPr>
          <p:cNvSpPr/>
          <p:nvPr/>
        </p:nvSpPr>
        <p:spPr>
          <a:xfrm>
            <a:off x="638177" y="631627"/>
            <a:ext cx="10915645" cy="5588197"/>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57FC1ED1-206E-2759-F7C0-EAD08CDF68A7}"/>
              </a:ext>
            </a:extLst>
          </p:cNvPr>
          <p:cNvSpPr txBox="1"/>
          <p:nvPr/>
        </p:nvSpPr>
        <p:spPr>
          <a:xfrm>
            <a:off x="777379" y="1831988"/>
            <a:ext cx="10637239" cy="4134465"/>
          </a:xfrm>
          <a:prstGeom prst="rect">
            <a:avLst/>
          </a:prstGeom>
          <a:noFill/>
        </p:spPr>
        <p:txBody>
          <a:bodyPr wrap="square">
            <a:spAutoFit/>
          </a:bodyPr>
          <a:lstStyle/>
          <a:p>
            <a:pPr marL="342900" marR="0" indent="-342900" algn="just">
              <a:spcBef>
                <a:spcPts val="2400"/>
              </a:spcBef>
              <a:spcAft>
                <a:spcPts val="0"/>
              </a:spcAft>
              <a:buClr>
                <a:srgbClr val="0070C0"/>
              </a:buClr>
              <a:buFont typeface="Wingdings" panose="05000000000000000000" pitchFamily="2" charset="2"/>
              <a:buChar char="q"/>
            </a:pPr>
            <a:endParaRPr lang="en-US" sz="1700" b="1" kern="0" dirty="0">
              <a:effectLst/>
              <a:latin typeface="Calibri Light" panose="020F0302020204030204" pitchFamily="34" charset="0"/>
              <a:ea typeface="Times New Roman" panose="02020603050405020304" pitchFamily="18" charset="0"/>
              <a:cs typeface="Calibri Light" panose="020F0302020204030204" pitchFamily="34" charset="0"/>
            </a:endParaRPr>
          </a:p>
          <a:p>
            <a:pPr marL="285750" marR="0" lvl="0" indent="-285750" algn="just">
              <a:spcBef>
                <a:spcPts val="0"/>
              </a:spcBef>
              <a:spcAft>
                <a:spcPts val="1000"/>
              </a:spcAft>
              <a:buClr>
                <a:srgbClr val="0070C0"/>
              </a:buClr>
              <a:buFont typeface="Wingdings" panose="05000000000000000000" pitchFamily="2" charset="2"/>
              <a:buChar char="q"/>
            </a:pPr>
            <a:r>
              <a:rPr lang="en-US" sz="1700" dirty="0">
                <a:effectLst/>
                <a:latin typeface="Calibri Light" panose="020F0302020204030204" pitchFamily="34" charset="0"/>
                <a:ea typeface="Cambria" panose="02040503050406030204" pitchFamily="18" charset="0"/>
                <a:cs typeface="Calibri Light" panose="020F0302020204030204" pitchFamily="34" charset="0"/>
              </a:rPr>
              <a:t>WicketsStep is selected as the final model since it has the least RSS value. </a:t>
            </a:r>
          </a:p>
          <a:p>
            <a:pPr marL="285750" marR="0" lvl="0" indent="-285750" algn="just">
              <a:spcBef>
                <a:spcPts val="0"/>
              </a:spcBef>
              <a:spcAft>
                <a:spcPts val="1000"/>
              </a:spcAft>
              <a:buClr>
                <a:srgbClr val="0070C0"/>
              </a:buClr>
              <a:buFont typeface="Wingdings" panose="05000000000000000000" pitchFamily="2" charset="2"/>
              <a:buChar char="q"/>
            </a:pPr>
            <a:r>
              <a:rPr lang="en-US" sz="1700" dirty="0">
                <a:effectLst/>
                <a:latin typeface="Calibri Light" panose="020F0302020204030204" pitchFamily="34" charset="0"/>
                <a:ea typeface="Cambria" panose="02040503050406030204" pitchFamily="18" charset="0"/>
                <a:cs typeface="Calibri Light" panose="020F0302020204030204" pitchFamily="34" charset="0"/>
              </a:rPr>
              <a:t>The model has an R-squared value of 0.8547 and adjusted R-squared of 0.8353. This means that the predictor variables included in the model explain around 85% of the variation in the number of wickets taken by bowlers.</a:t>
            </a:r>
          </a:p>
          <a:p>
            <a:pPr marL="285750" marR="0" lvl="0" indent="-285750" algn="just">
              <a:spcBef>
                <a:spcPts val="0"/>
              </a:spcBef>
              <a:spcAft>
                <a:spcPts val="1000"/>
              </a:spcAft>
              <a:buClr>
                <a:srgbClr val="0070C0"/>
              </a:buClr>
              <a:buFont typeface="Wingdings" panose="05000000000000000000" pitchFamily="2" charset="2"/>
              <a:buChar char="q"/>
            </a:pPr>
            <a:r>
              <a:rPr lang="en-US" sz="1700" dirty="0">
                <a:effectLst/>
                <a:latin typeface="Calibri Light" panose="020F0302020204030204" pitchFamily="34" charset="0"/>
                <a:ea typeface="Cambria" panose="02040503050406030204" pitchFamily="18" charset="0"/>
                <a:cs typeface="Calibri Light" panose="020F0302020204030204" pitchFamily="34" charset="0"/>
              </a:rPr>
              <a:t>The adjusted R-squared value is also very close to the R-squared value, indicating that model has not been overfitted by including extraneous variables.</a:t>
            </a:r>
          </a:p>
          <a:p>
            <a:pPr marL="285750" marR="0" lvl="0" indent="-285750" algn="just">
              <a:spcBef>
                <a:spcPts val="0"/>
              </a:spcBef>
              <a:spcAft>
                <a:spcPts val="1000"/>
              </a:spcAft>
              <a:buClr>
                <a:srgbClr val="0070C0"/>
              </a:buClr>
              <a:buFont typeface="Wingdings" panose="05000000000000000000" pitchFamily="2" charset="2"/>
              <a:buChar char="q"/>
            </a:pPr>
            <a:r>
              <a:rPr lang="en-US" sz="1700" dirty="0">
                <a:effectLst/>
                <a:latin typeface="Calibri Light" panose="020F0302020204030204" pitchFamily="34" charset="0"/>
                <a:ea typeface="Cambria" panose="02040503050406030204" pitchFamily="18" charset="0"/>
                <a:cs typeface="Calibri Light" panose="020F0302020204030204" pitchFamily="34" charset="0"/>
              </a:rPr>
              <a:t>The residual standard error is 2.593, which gives an estimate of the standard deviation of the residuals or prediction errors. This value is small relative to the scale of the response variable (Wickets), indicating decent predictive performance.</a:t>
            </a:r>
          </a:p>
          <a:p>
            <a:pPr marL="285750" marR="0" lvl="0" indent="-285750" algn="just">
              <a:spcBef>
                <a:spcPts val="0"/>
              </a:spcBef>
              <a:spcAft>
                <a:spcPts val="1000"/>
              </a:spcAft>
              <a:buClr>
                <a:srgbClr val="0070C0"/>
              </a:buClr>
              <a:buFont typeface="Wingdings" panose="05000000000000000000" pitchFamily="2" charset="2"/>
              <a:buChar char="q"/>
            </a:pPr>
            <a:r>
              <a:rPr lang="en-US" sz="1700" dirty="0">
                <a:effectLst/>
                <a:latin typeface="Calibri Light" panose="020F0302020204030204" pitchFamily="34" charset="0"/>
                <a:ea typeface="Cambria" panose="02040503050406030204" pitchFamily="18" charset="0"/>
                <a:cs typeface="Calibri Light" panose="020F0302020204030204" pitchFamily="34" charset="0"/>
              </a:rPr>
              <a:t>Most of the predictor variables included in the final WicketsStep model seem statistically significant based on the p-values.</a:t>
            </a:r>
          </a:p>
          <a:p>
            <a:pPr marL="285750" marR="0" lvl="0" indent="-285750" algn="just">
              <a:spcBef>
                <a:spcPts val="0"/>
              </a:spcBef>
              <a:spcAft>
                <a:spcPts val="1000"/>
              </a:spcAft>
              <a:buClr>
                <a:srgbClr val="0070C0"/>
              </a:buClr>
              <a:buFont typeface="Wingdings" panose="05000000000000000000" pitchFamily="2" charset="2"/>
              <a:buChar char="q"/>
            </a:pPr>
            <a:r>
              <a:rPr lang="en-US" sz="1700" dirty="0">
                <a:effectLst/>
                <a:latin typeface="Calibri Light" panose="020F0302020204030204" pitchFamily="34" charset="0"/>
                <a:ea typeface="Cambria" panose="02040503050406030204" pitchFamily="18" charset="0"/>
                <a:cs typeface="Calibri Light" panose="020F0302020204030204" pitchFamily="34" charset="0"/>
              </a:rPr>
              <a:t>Interaction effects between variables like Gender &amp; Dot balls, Spin pace &amp; Dot balls improve the predictive capability and are retained in the final model.</a:t>
            </a:r>
          </a:p>
        </p:txBody>
      </p:sp>
      <p:pic>
        <p:nvPicPr>
          <p:cNvPr id="3" name="Graphic 2" descr="Research with solid fill">
            <a:extLst>
              <a:ext uri="{FF2B5EF4-FFF2-40B4-BE49-F238E27FC236}">
                <a16:creationId xmlns:a16="http://schemas.microsoft.com/office/drawing/2014/main" id="{E2311542-DECE-B709-D041-25A17B34A6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7379" y="774608"/>
            <a:ext cx="914400" cy="914400"/>
          </a:xfrm>
          <a:prstGeom prst="rect">
            <a:avLst/>
          </a:prstGeom>
        </p:spPr>
      </p:pic>
    </p:spTree>
    <p:extLst>
      <p:ext uri="{BB962C8B-B14F-4D97-AF65-F5344CB8AC3E}">
        <p14:creationId xmlns:p14="http://schemas.microsoft.com/office/powerpoint/2010/main" val="672890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12B1988-DF3B-414E-BEB4-BDE3F33E67A9}"/>
              </a:ext>
            </a:extLst>
          </p:cNvPr>
          <p:cNvSpPr>
            <a:spLocks noGrp="1"/>
          </p:cNvSpPr>
          <p:nvPr>
            <p:ph type="title"/>
          </p:nvPr>
        </p:nvSpPr>
        <p:spPr>
          <a:xfrm>
            <a:off x="1444599" y="1359119"/>
            <a:ext cx="2909309" cy="657882"/>
          </a:xfr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noProof="0" dirty="0"/>
              <a:t>Conclusion</a:t>
            </a:r>
          </a:p>
        </p:txBody>
      </p:sp>
      <p:sp>
        <p:nvSpPr>
          <p:cNvPr id="91" name="Rectangle 90">
            <a:extLst>
              <a:ext uri="{FF2B5EF4-FFF2-40B4-BE49-F238E27FC236}">
                <a16:creationId xmlns:a16="http://schemas.microsoft.com/office/drawing/2014/main" id="{86266357-58CA-479D-8E3B-7CBCA9707667}"/>
              </a:ext>
              <a:ext uri="{C183D7F6-B498-43B3-948B-1728B52AA6E4}">
                <adec:decorative xmlns:adec="http://schemas.microsoft.com/office/drawing/2017/decorative" val="1"/>
              </a:ext>
            </a:extLst>
          </p:cNvPr>
          <p:cNvSpPr/>
          <p:nvPr/>
        </p:nvSpPr>
        <p:spPr>
          <a:xfrm>
            <a:off x="638177" y="631627"/>
            <a:ext cx="10915645" cy="5588197"/>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D7085C0A-2B98-6A2C-A3DB-2A31DD7C0976}"/>
              </a:ext>
            </a:extLst>
          </p:cNvPr>
          <p:cNvSpPr txBox="1"/>
          <p:nvPr/>
        </p:nvSpPr>
        <p:spPr>
          <a:xfrm>
            <a:off x="1133714" y="2483922"/>
            <a:ext cx="9924569" cy="1634490"/>
          </a:xfrm>
          <a:prstGeom prst="round2DiagRect">
            <a:avLst/>
          </a:prstGeom>
          <a:solidFill>
            <a:schemeClr val="accent5">
              <a:lumMod val="60000"/>
              <a:lumOff val="40000"/>
            </a:schemeClr>
          </a:solidFill>
        </p:spPr>
        <p:txBody>
          <a:bodyPr wrap="square">
            <a:spAutoFit/>
          </a:bodyPr>
          <a:lstStyle/>
          <a:p>
            <a:pPr marL="0" marR="0" algn="ctr">
              <a:spcBef>
                <a:spcPts val="900"/>
              </a:spcBef>
              <a:spcAft>
                <a:spcPts val="900"/>
              </a:spcAft>
            </a:pPr>
            <a:r>
              <a:rPr lang="en-US" sz="1800" dirty="0">
                <a:solidFill>
                  <a:srgbClr val="002060"/>
                </a:solidFill>
                <a:effectLst/>
                <a:latin typeface="Calibri" panose="020F0502020204030204" pitchFamily="34" charset="0"/>
                <a:ea typeface="Cambria" panose="02040503050406030204" pitchFamily="18" charset="0"/>
                <a:cs typeface="Calibri" panose="020F0502020204030204" pitchFamily="34" charset="0"/>
              </a:rPr>
              <a:t>In summary, the high R-squared, low prediction error, significant variables and interactions make this a good fit model with good predictive performance as visible from the diagnostic plots as well. This model explains a large portion of variability in the wicket taking capability of bowlers based on important explanatory variables related to skill, experience, bowling style, no. of matches/innings played and the auction price/relevance of the individual players.</a:t>
            </a:r>
          </a:p>
        </p:txBody>
      </p:sp>
      <p:pic>
        <p:nvPicPr>
          <p:cNvPr id="4" name="Graphic 3" descr="Ruler with solid fill">
            <a:extLst>
              <a:ext uri="{FF2B5EF4-FFF2-40B4-BE49-F238E27FC236}">
                <a16:creationId xmlns:a16="http://schemas.microsoft.com/office/drawing/2014/main" id="{68E3D157-0F7C-7475-D326-5A4D1B71AC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965" y="760790"/>
            <a:ext cx="914400" cy="914400"/>
          </a:xfrm>
          <a:prstGeom prst="rect">
            <a:avLst/>
          </a:prstGeom>
        </p:spPr>
      </p:pic>
    </p:spTree>
    <p:extLst>
      <p:ext uri="{BB962C8B-B14F-4D97-AF65-F5344CB8AC3E}">
        <p14:creationId xmlns:p14="http://schemas.microsoft.com/office/powerpoint/2010/main" val="727464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12B1988-DF3B-414E-BEB4-BDE3F33E67A9}"/>
              </a:ext>
            </a:extLst>
          </p:cNvPr>
          <p:cNvSpPr>
            <a:spLocks noGrp="1"/>
          </p:cNvSpPr>
          <p:nvPr>
            <p:ph type="title"/>
          </p:nvPr>
        </p:nvSpPr>
        <p:spPr>
          <a:xfrm>
            <a:off x="1593888" y="1369640"/>
            <a:ext cx="2909309" cy="657882"/>
          </a:xfr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noProof="0" dirty="0"/>
              <a:t>Future scope</a:t>
            </a:r>
          </a:p>
        </p:txBody>
      </p:sp>
      <p:sp>
        <p:nvSpPr>
          <p:cNvPr id="91" name="Rectangle 90">
            <a:extLst>
              <a:ext uri="{FF2B5EF4-FFF2-40B4-BE49-F238E27FC236}">
                <a16:creationId xmlns:a16="http://schemas.microsoft.com/office/drawing/2014/main" id="{86266357-58CA-479D-8E3B-7CBCA9707667}"/>
              </a:ext>
              <a:ext uri="{C183D7F6-B498-43B3-948B-1728B52AA6E4}">
                <adec:decorative xmlns:adec="http://schemas.microsoft.com/office/drawing/2017/decorative" val="1"/>
              </a:ext>
            </a:extLst>
          </p:cNvPr>
          <p:cNvSpPr/>
          <p:nvPr/>
        </p:nvSpPr>
        <p:spPr>
          <a:xfrm>
            <a:off x="638177" y="631627"/>
            <a:ext cx="10915645" cy="5588197"/>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 name="Diagram 1">
            <a:extLst>
              <a:ext uri="{FF2B5EF4-FFF2-40B4-BE49-F238E27FC236}">
                <a16:creationId xmlns:a16="http://schemas.microsoft.com/office/drawing/2014/main" id="{588D0831-7FB2-CBBC-A219-6AA4D3CBB943}"/>
              </a:ext>
            </a:extLst>
          </p:cNvPr>
          <p:cNvGraphicFramePr/>
          <p:nvPr>
            <p:extLst>
              <p:ext uri="{D42A27DB-BD31-4B8C-83A1-F6EECF244321}">
                <p14:modId xmlns:p14="http://schemas.microsoft.com/office/powerpoint/2010/main" val="3040953458"/>
              </p:ext>
            </p:extLst>
          </p:nvPr>
        </p:nvGraphicFramePr>
        <p:xfrm>
          <a:off x="1294233" y="2495747"/>
          <a:ext cx="9603532" cy="27853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Graphic 3" descr="Robot with solid fill">
            <a:extLst>
              <a:ext uri="{FF2B5EF4-FFF2-40B4-BE49-F238E27FC236}">
                <a16:creationId xmlns:a16="http://schemas.microsoft.com/office/drawing/2014/main" id="{CF999880-9435-4251-3517-1BCE28C86E9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58890" y="768738"/>
            <a:ext cx="914400" cy="914400"/>
          </a:xfrm>
          <a:prstGeom prst="rect">
            <a:avLst/>
          </a:prstGeom>
        </p:spPr>
      </p:pic>
    </p:spTree>
    <p:extLst>
      <p:ext uri="{BB962C8B-B14F-4D97-AF65-F5344CB8AC3E}">
        <p14:creationId xmlns:p14="http://schemas.microsoft.com/office/powerpoint/2010/main" val="1879599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12B1988-DF3B-414E-BEB4-BDE3F33E67A9}"/>
              </a:ext>
            </a:extLst>
          </p:cNvPr>
          <p:cNvSpPr>
            <a:spLocks noGrp="1"/>
          </p:cNvSpPr>
          <p:nvPr>
            <p:ph type="title"/>
          </p:nvPr>
        </p:nvSpPr>
        <p:spPr>
          <a:xfrm>
            <a:off x="1831325" y="1360309"/>
            <a:ext cx="2909309" cy="657882"/>
          </a:xfr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noProof="0" dirty="0">
                <a:solidFill>
                  <a:srgbClr val="0070C0"/>
                </a:solidFill>
              </a:rPr>
              <a:t>BOWLER DATASET</a:t>
            </a:r>
          </a:p>
        </p:txBody>
      </p:sp>
      <p:sp>
        <p:nvSpPr>
          <p:cNvPr id="91" name="Rectangle 90">
            <a:extLst>
              <a:ext uri="{FF2B5EF4-FFF2-40B4-BE49-F238E27FC236}">
                <a16:creationId xmlns:a16="http://schemas.microsoft.com/office/drawing/2014/main" id="{86266357-58CA-479D-8E3B-7CBCA9707667}"/>
              </a:ext>
              <a:ext uri="{C183D7F6-B498-43B3-948B-1728B52AA6E4}">
                <adec:decorative xmlns:adec="http://schemas.microsoft.com/office/drawing/2017/decorative" val="1"/>
              </a:ext>
            </a:extLst>
          </p:cNvPr>
          <p:cNvSpPr/>
          <p:nvPr/>
        </p:nvSpPr>
        <p:spPr>
          <a:xfrm>
            <a:off x="638177" y="631627"/>
            <a:ext cx="10915645" cy="5588197"/>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Diagram 3">
            <a:extLst>
              <a:ext uri="{FF2B5EF4-FFF2-40B4-BE49-F238E27FC236}">
                <a16:creationId xmlns:a16="http://schemas.microsoft.com/office/drawing/2014/main" id="{DD8C7475-9772-55A1-24EC-54F6AB24BB51}"/>
              </a:ext>
            </a:extLst>
          </p:cNvPr>
          <p:cNvGraphicFramePr/>
          <p:nvPr>
            <p:extLst>
              <p:ext uri="{D42A27DB-BD31-4B8C-83A1-F6EECF244321}">
                <p14:modId xmlns:p14="http://schemas.microsoft.com/office/powerpoint/2010/main" val="4212717914"/>
              </p:ext>
            </p:extLst>
          </p:nvPr>
        </p:nvGraphicFramePr>
        <p:xfrm>
          <a:off x="868339" y="2182921"/>
          <a:ext cx="10455319" cy="33147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Graphic 6" descr="Newspaper with solid fill">
            <a:extLst>
              <a:ext uri="{FF2B5EF4-FFF2-40B4-BE49-F238E27FC236}">
                <a16:creationId xmlns:a16="http://schemas.microsoft.com/office/drawing/2014/main" id="{9338579D-5231-25FC-232A-7E10CC092C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7551" y="774850"/>
            <a:ext cx="914400" cy="914400"/>
          </a:xfrm>
          <a:prstGeom prst="rect">
            <a:avLst/>
          </a:prstGeom>
        </p:spPr>
      </p:pic>
    </p:spTree>
    <p:extLst>
      <p:ext uri="{BB962C8B-B14F-4D97-AF65-F5344CB8AC3E}">
        <p14:creationId xmlns:p14="http://schemas.microsoft.com/office/powerpoint/2010/main" val="136925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12B1988-DF3B-414E-BEB4-BDE3F33E67A9}"/>
              </a:ext>
            </a:extLst>
          </p:cNvPr>
          <p:cNvSpPr>
            <a:spLocks noGrp="1"/>
          </p:cNvSpPr>
          <p:nvPr>
            <p:ph type="title"/>
          </p:nvPr>
        </p:nvSpPr>
        <p:spPr>
          <a:xfrm>
            <a:off x="1736389" y="1346512"/>
            <a:ext cx="5086830" cy="657882"/>
          </a:xfr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noProof="0" dirty="0">
                <a:solidFill>
                  <a:srgbClr val="0070C0"/>
                </a:solidFill>
              </a:rPr>
              <a:t>TOOLS AND TECHNIQUES USED</a:t>
            </a:r>
          </a:p>
        </p:txBody>
      </p:sp>
      <p:sp>
        <p:nvSpPr>
          <p:cNvPr id="91" name="Rectangle 90">
            <a:extLst>
              <a:ext uri="{FF2B5EF4-FFF2-40B4-BE49-F238E27FC236}">
                <a16:creationId xmlns:a16="http://schemas.microsoft.com/office/drawing/2014/main" id="{86266357-58CA-479D-8E3B-7CBCA9707667}"/>
              </a:ext>
              <a:ext uri="{C183D7F6-B498-43B3-948B-1728B52AA6E4}">
                <adec:decorative xmlns:adec="http://schemas.microsoft.com/office/drawing/2017/decorative" val="1"/>
              </a:ext>
            </a:extLst>
          </p:cNvPr>
          <p:cNvSpPr/>
          <p:nvPr/>
        </p:nvSpPr>
        <p:spPr>
          <a:xfrm>
            <a:off x="638177" y="631627"/>
            <a:ext cx="10915645" cy="5588197"/>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1">
            <a:extLst>
              <a:ext uri="{FF2B5EF4-FFF2-40B4-BE49-F238E27FC236}">
                <a16:creationId xmlns:a16="http://schemas.microsoft.com/office/drawing/2014/main" id="{4A607852-C21D-5ECF-1B88-D3B456D2152D}"/>
              </a:ext>
            </a:extLst>
          </p:cNvPr>
          <p:cNvSpPr txBox="1"/>
          <p:nvPr/>
        </p:nvSpPr>
        <p:spPr>
          <a:xfrm>
            <a:off x="1261881" y="2018191"/>
            <a:ext cx="9015095" cy="3371885"/>
          </a:xfrm>
          <a:prstGeom prst="rect">
            <a:avLst/>
          </a:prstGeom>
          <a:noFill/>
        </p:spPr>
        <p:txBody>
          <a:bodyPr wrap="square">
            <a:spAutoFit/>
          </a:bodyPr>
          <a:lstStyle/>
          <a:p>
            <a:pPr marL="342900" marR="0" lvl="0" indent="-342900">
              <a:lnSpc>
                <a:spcPct val="150000"/>
              </a:lnSpc>
              <a:spcBef>
                <a:spcPts val="0"/>
              </a:spcBef>
              <a:spcAft>
                <a:spcPts val="0"/>
              </a:spcAft>
              <a:buClr>
                <a:srgbClr val="0070C0"/>
              </a:buClr>
              <a:buFont typeface="Wingdings" panose="05000000000000000000" pitchFamily="2" charset="2"/>
              <a:buChar char=""/>
              <a:tabLst>
                <a:tab pos="457200" algn="l"/>
              </a:tabLst>
            </a:pPr>
            <a:r>
              <a:rPr lang="en-US" sz="1800" kern="1200" dirty="0">
                <a:solidFill>
                  <a:srgbClr val="1C1917"/>
                </a:solidFill>
                <a:effectLst/>
                <a:latin typeface="Calibri Light" panose="020F0302020204030204" pitchFamily="34" charset="0"/>
                <a:ea typeface="Times New Roman" panose="02020603050405020304" pitchFamily="18" charset="0"/>
              </a:rPr>
              <a:t> R programming language and RStudio IDE</a:t>
            </a:r>
            <a:endParaRPr lang="en-US" sz="12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Clr>
                <a:srgbClr val="0070C0"/>
              </a:buClr>
              <a:buFont typeface="Wingdings" panose="05000000000000000000" pitchFamily="2" charset="2"/>
              <a:buChar char=""/>
              <a:tabLst>
                <a:tab pos="457200" algn="l"/>
              </a:tabLst>
            </a:pPr>
            <a:r>
              <a:rPr lang="en-US" sz="1800" kern="1200" dirty="0">
                <a:solidFill>
                  <a:srgbClr val="1C1917"/>
                </a:solidFill>
                <a:effectLst/>
                <a:latin typeface="Calibri Light" panose="020F0302020204030204" pitchFamily="34" charset="0"/>
                <a:ea typeface="Times New Roman" panose="02020603050405020304" pitchFamily="18" charset="0"/>
              </a:rPr>
              <a:t> Libraries </a:t>
            </a:r>
            <a:endParaRPr lang="en-US" sz="1200" dirty="0">
              <a:effectLst/>
              <a:latin typeface="Times New Roman" panose="02020603050405020304" pitchFamily="18" charset="0"/>
              <a:ea typeface="Times New Roman" panose="02020603050405020304" pitchFamily="18" charset="0"/>
            </a:endParaRPr>
          </a:p>
          <a:p>
            <a:pPr marL="742950" marR="0" lvl="1" indent="-285750">
              <a:lnSpc>
                <a:spcPct val="150000"/>
              </a:lnSpc>
              <a:spcBef>
                <a:spcPts val="0"/>
              </a:spcBef>
              <a:spcAft>
                <a:spcPts val="0"/>
              </a:spcAft>
              <a:buClr>
                <a:srgbClr val="0070C0"/>
              </a:buClr>
              <a:buFont typeface="Wingdings" panose="05000000000000000000" pitchFamily="2" charset="2"/>
              <a:buChar char=""/>
              <a:tabLst>
                <a:tab pos="914400" algn="l"/>
              </a:tabLst>
            </a:pPr>
            <a:r>
              <a:rPr lang="en-US" sz="1800" kern="1200" dirty="0">
                <a:solidFill>
                  <a:srgbClr val="1C1917"/>
                </a:solidFill>
                <a:effectLst/>
                <a:latin typeface="Calibri Light" panose="020F0302020204030204" pitchFamily="34" charset="0"/>
                <a:ea typeface="Times New Roman" panose="02020603050405020304" pitchFamily="18" charset="0"/>
              </a:rPr>
              <a:t>tidyverse, UsingR, readr, lmtest, olsrr, dplyr, acret, reshape2, corrplot, coefplot, ggplot2</a:t>
            </a:r>
            <a:endParaRPr lang="en-US" sz="12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Clr>
                <a:srgbClr val="0070C0"/>
              </a:buClr>
              <a:buFont typeface="Wingdings" panose="05000000000000000000" pitchFamily="2" charset="2"/>
              <a:buChar char=""/>
              <a:tabLst>
                <a:tab pos="457200" algn="l"/>
              </a:tabLst>
            </a:pPr>
            <a:r>
              <a:rPr lang="en-US" sz="1800" kern="1200" dirty="0">
                <a:solidFill>
                  <a:srgbClr val="1C1917"/>
                </a:solidFill>
                <a:effectLst/>
                <a:latin typeface="Calibri Light" panose="020F0302020204030204" pitchFamily="34" charset="0"/>
                <a:ea typeface="Times New Roman" panose="02020603050405020304" pitchFamily="18" charset="0"/>
              </a:rPr>
              <a:t> Multiple linear regression modeling</a:t>
            </a:r>
            <a:endParaRPr lang="en-US" sz="12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Clr>
                <a:srgbClr val="0070C0"/>
              </a:buClr>
              <a:buFont typeface="Wingdings" panose="05000000000000000000" pitchFamily="2" charset="2"/>
              <a:buChar char=""/>
              <a:tabLst>
                <a:tab pos="457200" algn="l"/>
              </a:tabLst>
            </a:pPr>
            <a:r>
              <a:rPr lang="en-US" sz="1800" kern="1200" dirty="0">
                <a:solidFill>
                  <a:srgbClr val="1C1917"/>
                </a:solidFill>
                <a:effectLst/>
                <a:latin typeface="Calibri Light" panose="020F0302020204030204" pitchFamily="34" charset="0"/>
                <a:ea typeface="Times New Roman" panose="02020603050405020304" pitchFamily="18" charset="0"/>
              </a:rPr>
              <a:t> Correlation matrix, residual analysis, model diagnostic tests and plots</a:t>
            </a:r>
            <a:endParaRPr lang="en-US" sz="12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Clr>
                <a:srgbClr val="0070C0"/>
              </a:buClr>
              <a:buFont typeface="Wingdings" panose="05000000000000000000" pitchFamily="2" charset="2"/>
              <a:buChar char=""/>
              <a:tabLst>
                <a:tab pos="457200" algn="l"/>
              </a:tabLst>
            </a:pPr>
            <a:r>
              <a:rPr lang="en-US" sz="1800" kern="1200" dirty="0">
                <a:solidFill>
                  <a:srgbClr val="1C1917"/>
                </a:solidFill>
                <a:effectLst/>
                <a:latin typeface="Calibri Light" panose="020F0302020204030204" pitchFamily="34" charset="0"/>
                <a:ea typeface="Times New Roman" panose="02020603050405020304" pitchFamily="18" charset="0"/>
              </a:rPr>
              <a:t> Variable transformation (log)</a:t>
            </a:r>
            <a:endParaRPr lang="en-US" sz="12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Clr>
                <a:srgbClr val="0070C0"/>
              </a:buClr>
              <a:buFont typeface="Wingdings" panose="05000000000000000000" pitchFamily="2" charset="2"/>
              <a:buChar char=""/>
              <a:tabLst>
                <a:tab pos="457200" algn="l"/>
              </a:tabLst>
            </a:pPr>
            <a:r>
              <a:rPr lang="en-US" sz="1800" kern="1200" dirty="0">
                <a:solidFill>
                  <a:srgbClr val="1C1917"/>
                </a:solidFill>
                <a:effectLst/>
                <a:latin typeface="Calibri Light" panose="020F0302020204030204" pitchFamily="34" charset="0"/>
                <a:ea typeface="Times New Roman" panose="02020603050405020304" pitchFamily="18" charset="0"/>
              </a:rPr>
              <a:t> Interactions between independent variables</a:t>
            </a:r>
            <a:endParaRPr lang="en-US" sz="12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Clr>
                <a:srgbClr val="0070C0"/>
              </a:buClr>
              <a:buFont typeface="Wingdings" panose="05000000000000000000" pitchFamily="2" charset="2"/>
              <a:buChar char=""/>
              <a:tabLst>
                <a:tab pos="457200" algn="l"/>
              </a:tabLst>
            </a:pPr>
            <a:r>
              <a:rPr lang="en-US" sz="1800" kern="1200" dirty="0">
                <a:solidFill>
                  <a:srgbClr val="1C1917"/>
                </a:solidFill>
                <a:effectLst/>
                <a:latin typeface="Calibri Light" panose="020F0302020204030204" pitchFamily="34" charset="0"/>
                <a:ea typeface="Times New Roman" panose="02020603050405020304" pitchFamily="18" charset="0"/>
              </a:rPr>
              <a:t> Multi-model comparison and automated stepwise variable selection</a:t>
            </a:r>
            <a:endParaRPr lang="en-US" sz="1200" dirty="0">
              <a:effectLst/>
              <a:latin typeface="Times New Roman" panose="02020603050405020304" pitchFamily="18" charset="0"/>
              <a:ea typeface="Times New Roman" panose="02020603050405020304" pitchFamily="18" charset="0"/>
            </a:endParaRPr>
          </a:p>
        </p:txBody>
      </p:sp>
      <p:pic>
        <p:nvPicPr>
          <p:cNvPr id="6" name="Graphic 5" descr="Laptop with solid fill">
            <a:extLst>
              <a:ext uri="{FF2B5EF4-FFF2-40B4-BE49-F238E27FC236}">
                <a16:creationId xmlns:a16="http://schemas.microsoft.com/office/drawing/2014/main" id="{F9181B34-9BAF-CB5A-D52A-F48D248F56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0083" y="774850"/>
            <a:ext cx="914400" cy="914400"/>
          </a:xfrm>
          <a:prstGeom prst="rect">
            <a:avLst/>
          </a:prstGeom>
        </p:spPr>
      </p:pic>
    </p:spTree>
    <p:extLst>
      <p:ext uri="{BB962C8B-B14F-4D97-AF65-F5344CB8AC3E}">
        <p14:creationId xmlns:p14="http://schemas.microsoft.com/office/powerpoint/2010/main" val="818751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12B1988-DF3B-414E-BEB4-BDE3F33E67A9}"/>
              </a:ext>
            </a:extLst>
          </p:cNvPr>
          <p:cNvSpPr>
            <a:spLocks noGrp="1"/>
          </p:cNvSpPr>
          <p:nvPr>
            <p:ph type="title"/>
          </p:nvPr>
        </p:nvSpPr>
        <p:spPr>
          <a:xfrm>
            <a:off x="1761839" y="1357335"/>
            <a:ext cx="2909309" cy="657882"/>
          </a:xfr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noProof="0" dirty="0">
                <a:solidFill>
                  <a:srgbClr val="0070C0"/>
                </a:solidFill>
              </a:rPr>
              <a:t>Methodology</a:t>
            </a:r>
          </a:p>
        </p:txBody>
      </p:sp>
      <p:sp>
        <p:nvSpPr>
          <p:cNvPr id="91" name="Rectangle 90">
            <a:extLst>
              <a:ext uri="{FF2B5EF4-FFF2-40B4-BE49-F238E27FC236}">
                <a16:creationId xmlns:a16="http://schemas.microsoft.com/office/drawing/2014/main" id="{86266357-58CA-479D-8E3B-7CBCA9707667}"/>
              </a:ext>
              <a:ext uri="{C183D7F6-B498-43B3-948B-1728B52AA6E4}">
                <adec:decorative xmlns:adec="http://schemas.microsoft.com/office/drawing/2017/decorative" val="1"/>
              </a:ext>
            </a:extLst>
          </p:cNvPr>
          <p:cNvSpPr/>
          <p:nvPr/>
        </p:nvSpPr>
        <p:spPr>
          <a:xfrm>
            <a:off x="638177" y="631627"/>
            <a:ext cx="10915645" cy="5588197"/>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50F4146F-C7D4-847D-4BE4-282D8135BC90}"/>
              </a:ext>
            </a:extLst>
          </p:cNvPr>
          <p:cNvSpPr txBox="1"/>
          <p:nvPr/>
        </p:nvSpPr>
        <p:spPr>
          <a:xfrm>
            <a:off x="1156217" y="1996555"/>
            <a:ext cx="9321282" cy="3416320"/>
          </a:xfrm>
          <a:prstGeom prst="rect">
            <a:avLst/>
          </a:prstGeom>
          <a:noFill/>
        </p:spPr>
        <p:txBody>
          <a:bodyPr wrap="square">
            <a:spAutoFit/>
          </a:bodyPr>
          <a:lstStyle/>
          <a:p>
            <a:pPr marL="342900" indent="-342900" algn="l">
              <a:buClr>
                <a:srgbClr val="0070C0"/>
              </a:buClr>
              <a:buFont typeface="Wingdings" panose="05000000000000000000" pitchFamily="2" charset="2"/>
              <a:buChar char="q"/>
            </a:pPr>
            <a:r>
              <a:rPr lang="en-US" b="0" i="0" dirty="0">
                <a:solidFill>
                  <a:srgbClr val="1C1917"/>
                </a:solidFill>
                <a:effectLst/>
                <a:latin typeface="Calibri Light" panose="020F0302020204030204" pitchFamily="34" charset="0"/>
                <a:cs typeface="Calibri Light" panose="020F0302020204030204" pitchFamily="34" charset="0"/>
              </a:rPr>
              <a:t>Import bowler dataset into RStudio</a:t>
            </a:r>
          </a:p>
          <a:p>
            <a:pPr marL="342900" indent="-342900" algn="l">
              <a:buClr>
                <a:srgbClr val="0070C0"/>
              </a:buClr>
              <a:buFont typeface="Wingdings" panose="05000000000000000000" pitchFamily="2" charset="2"/>
              <a:buChar char="q"/>
            </a:pPr>
            <a:r>
              <a:rPr lang="en-US" b="0" i="0" dirty="0">
                <a:solidFill>
                  <a:srgbClr val="1C1917"/>
                </a:solidFill>
                <a:effectLst/>
                <a:latin typeface="Calibri Light" panose="020F0302020204030204" pitchFamily="34" charset="0"/>
                <a:cs typeface="Calibri Light" panose="020F0302020204030204" pitchFamily="34" charset="0"/>
              </a:rPr>
              <a:t>Check for linearity between independent and dependent variables using simple linear regression plots and model summaries</a:t>
            </a:r>
          </a:p>
          <a:p>
            <a:pPr marL="342900" indent="-342900" algn="l">
              <a:buClr>
                <a:srgbClr val="0070C0"/>
              </a:buClr>
              <a:buFont typeface="Wingdings" panose="05000000000000000000" pitchFamily="2" charset="2"/>
              <a:buChar char="q"/>
            </a:pPr>
            <a:r>
              <a:rPr lang="en-US" b="0" i="0" dirty="0">
                <a:solidFill>
                  <a:srgbClr val="1C1917"/>
                </a:solidFill>
                <a:effectLst/>
                <a:latin typeface="Calibri Light" panose="020F0302020204030204" pitchFamily="34" charset="0"/>
                <a:cs typeface="Calibri Light" panose="020F0302020204030204" pitchFamily="34" charset="0"/>
              </a:rPr>
              <a:t>Validate linear regression assumptions </a:t>
            </a:r>
            <a:r>
              <a:rPr lang="en-US" dirty="0">
                <a:solidFill>
                  <a:srgbClr val="1C1917"/>
                </a:solidFill>
                <a:latin typeface="Calibri Light" panose="020F0302020204030204" pitchFamily="34" charset="0"/>
                <a:cs typeface="Calibri Light" panose="020F0302020204030204" pitchFamily="34" charset="0"/>
              </a:rPr>
              <a:t>(</a:t>
            </a:r>
            <a:r>
              <a:rPr lang="en-US" b="0" i="0" dirty="0">
                <a:solidFill>
                  <a:srgbClr val="1C1917"/>
                </a:solidFill>
                <a:effectLst/>
                <a:latin typeface="Calibri Light" panose="020F0302020204030204" pitchFamily="34" charset="0"/>
                <a:cs typeface="Calibri Light" panose="020F0302020204030204" pitchFamily="34" charset="0"/>
              </a:rPr>
              <a:t>homoscedasticity and normality of residuals) using diagnostic plots</a:t>
            </a:r>
          </a:p>
          <a:p>
            <a:pPr marL="342900" indent="-342900" algn="l">
              <a:buClr>
                <a:srgbClr val="0070C0"/>
              </a:buClr>
              <a:buFont typeface="Wingdings" panose="05000000000000000000" pitchFamily="2" charset="2"/>
              <a:buChar char="q"/>
            </a:pPr>
            <a:r>
              <a:rPr lang="en-US" b="0" i="0" dirty="0">
                <a:solidFill>
                  <a:srgbClr val="1C1917"/>
                </a:solidFill>
                <a:effectLst/>
                <a:latin typeface="Calibri Light" panose="020F0302020204030204" pitchFamily="34" charset="0"/>
                <a:cs typeface="Calibri Light" panose="020F0302020204030204" pitchFamily="34" charset="0"/>
              </a:rPr>
              <a:t>Create correlation matrix to identify highly correlated variables</a:t>
            </a:r>
          </a:p>
          <a:p>
            <a:pPr marL="342900" indent="-342900" algn="l">
              <a:buClr>
                <a:srgbClr val="0070C0"/>
              </a:buClr>
              <a:buFont typeface="Wingdings" panose="05000000000000000000" pitchFamily="2" charset="2"/>
              <a:buChar char="q"/>
            </a:pPr>
            <a:r>
              <a:rPr lang="en-US" b="0" i="0" dirty="0">
                <a:solidFill>
                  <a:srgbClr val="1C1917"/>
                </a:solidFill>
                <a:effectLst/>
                <a:latin typeface="Calibri Light" panose="020F0302020204030204" pitchFamily="34" charset="0"/>
                <a:cs typeface="Calibri Light" panose="020F0302020204030204" pitchFamily="34" charset="0"/>
              </a:rPr>
              <a:t>Identify and remove outliers from the dataset</a:t>
            </a:r>
            <a:endParaRPr lang="en-US" dirty="0">
              <a:solidFill>
                <a:srgbClr val="1C1917"/>
              </a:solidFill>
              <a:latin typeface="Calibri Light" panose="020F0302020204030204" pitchFamily="34" charset="0"/>
              <a:cs typeface="Calibri Light" panose="020F0302020204030204" pitchFamily="34" charset="0"/>
            </a:endParaRPr>
          </a:p>
          <a:p>
            <a:pPr marL="342900" indent="-342900" algn="l">
              <a:buClr>
                <a:srgbClr val="0070C0"/>
              </a:buClr>
              <a:buFont typeface="Wingdings" panose="05000000000000000000" pitchFamily="2" charset="2"/>
              <a:buChar char="q"/>
            </a:pPr>
            <a:r>
              <a:rPr lang="en-US" b="0" i="0" dirty="0">
                <a:solidFill>
                  <a:srgbClr val="1C1917"/>
                </a:solidFill>
                <a:effectLst/>
                <a:latin typeface="Calibri Light" panose="020F0302020204030204" pitchFamily="34" charset="0"/>
                <a:cs typeface="Calibri Light" panose="020F0302020204030204" pitchFamily="34" charset="0"/>
              </a:rPr>
              <a:t>Build multiple linear regression models with different variable selections and interactions</a:t>
            </a:r>
          </a:p>
          <a:p>
            <a:pPr marL="342900" indent="-342900" algn="l">
              <a:buClr>
                <a:srgbClr val="0070C0"/>
              </a:buClr>
              <a:buFont typeface="Wingdings" panose="05000000000000000000" pitchFamily="2" charset="2"/>
              <a:buChar char="q"/>
            </a:pPr>
            <a:r>
              <a:rPr lang="en-US" b="0" i="0" dirty="0">
                <a:solidFill>
                  <a:srgbClr val="1C1917"/>
                </a:solidFill>
                <a:effectLst/>
                <a:latin typeface="Calibri Light" panose="020F0302020204030204" pitchFamily="34" charset="0"/>
                <a:cs typeface="Calibri Light" panose="020F0302020204030204" pitchFamily="34" charset="0"/>
              </a:rPr>
              <a:t>Compare models and select the best one </a:t>
            </a:r>
            <a:r>
              <a:rPr lang="en-US" dirty="0">
                <a:solidFill>
                  <a:srgbClr val="1C1917"/>
                </a:solidFill>
                <a:latin typeface="Calibri Light" panose="020F0302020204030204" pitchFamily="34" charset="0"/>
                <a:cs typeface="Calibri Light" panose="020F0302020204030204" pitchFamily="34" charset="0"/>
              </a:rPr>
              <a:t>having highest</a:t>
            </a:r>
            <a:r>
              <a:rPr lang="en-US" b="0" i="0" dirty="0">
                <a:solidFill>
                  <a:srgbClr val="1C1917"/>
                </a:solidFill>
                <a:effectLst/>
                <a:latin typeface="Calibri Light" panose="020F0302020204030204" pitchFamily="34" charset="0"/>
                <a:cs typeface="Calibri Light" panose="020F0302020204030204" pitchFamily="34" charset="0"/>
              </a:rPr>
              <a:t> R-squared, adjusted R-squared values and lowest RSS</a:t>
            </a:r>
          </a:p>
          <a:p>
            <a:pPr marL="342900" indent="-342900" algn="l">
              <a:buClr>
                <a:srgbClr val="0070C0"/>
              </a:buClr>
              <a:buFont typeface="Wingdings" panose="05000000000000000000" pitchFamily="2" charset="2"/>
              <a:buChar char="q"/>
            </a:pPr>
            <a:r>
              <a:rPr lang="en-US" b="0" i="0" dirty="0">
                <a:solidFill>
                  <a:srgbClr val="1C1917"/>
                </a:solidFill>
                <a:effectLst/>
                <a:latin typeface="Calibri Light" panose="020F0302020204030204" pitchFamily="34" charset="0"/>
                <a:cs typeface="Calibri Light" panose="020F0302020204030204" pitchFamily="34" charset="0"/>
              </a:rPr>
              <a:t>Conduct residual analysis, ANOVA, and influence diagnostics on the final model</a:t>
            </a:r>
          </a:p>
          <a:p>
            <a:pPr marL="342900" indent="-342900" algn="l">
              <a:buClr>
                <a:srgbClr val="0070C0"/>
              </a:buClr>
              <a:buFont typeface="Wingdings" panose="05000000000000000000" pitchFamily="2" charset="2"/>
              <a:buChar char="q"/>
            </a:pPr>
            <a:r>
              <a:rPr lang="en-US" b="0" i="0" dirty="0">
                <a:solidFill>
                  <a:srgbClr val="1C1917"/>
                </a:solidFill>
                <a:effectLst/>
                <a:latin typeface="Calibri Light" panose="020F0302020204030204" pitchFamily="34" charset="0"/>
                <a:cs typeface="Calibri Light" panose="020F0302020204030204" pitchFamily="34" charset="0"/>
              </a:rPr>
              <a:t>Derive insights from the final model</a:t>
            </a:r>
          </a:p>
        </p:txBody>
      </p:sp>
      <p:pic>
        <p:nvPicPr>
          <p:cNvPr id="5" name="Graphic 4" descr="Arrow circle with solid fill">
            <a:extLst>
              <a:ext uri="{FF2B5EF4-FFF2-40B4-BE49-F238E27FC236}">
                <a16:creationId xmlns:a16="http://schemas.microsoft.com/office/drawing/2014/main" id="{F353AD2F-7E0B-08BA-3100-9A0D783F0C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9017" y="772867"/>
            <a:ext cx="914400" cy="914400"/>
          </a:xfrm>
          <a:prstGeom prst="rect">
            <a:avLst/>
          </a:prstGeom>
        </p:spPr>
      </p:pic>
    </p:spTree>
    <p:extLst>
      <p:ext uri="{BB962C8B-B14F-4D97-AF65-F5344CB8AC3E}">
        <p14:creationId xmlns:p14="http://schemas.microsoft.com/office/powerpoint/2010/main" val="156756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12B1988-DF3B-414E-BEB4-BDE3F33E67A9}"/>
              </a:ext>
            </a:extLst>
          </p:cNvPr>
          <p:cNvSpPr>
            <a:spLocks noGrp="1"/>
          </p:cNvSpPr>
          <p:nvPr>
            <p:ph type="title"/>
          </p:nvPr>
        </p:nvSpPr>
        <p:spPr>
          <a:xfrm>
            <a:off x="1634320" y="1360309"/>
            <a:ext cx="4461679" cy="657882"/>
          </a:xfr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noProof="0" dirty="0">
                <a:solidFill>
                  <a:srgbClr val="0070C0"/>
                </a:solidFill>
              </a:rPr>
              <a:t>SIMPLE LINEAR REGRESSION</a:t>
            </a:r>
          </a:p>
        </p:txBody>
      </p:sp>
      <p:sp>
        <p:nvSpPr>
          <p:cNvPr id="91" name="Rectangle 90">
            <a:extLst>
              <a:ext uri="{FF2B5EF4-FFF2-40B4-BE49-F238E27FC236}">
                <a16:creationId xmlns:a16="http://schemas.microsoft.com/office/drawing/2014/main" id="{86266357-58CA-479D-8E3B-7CBCA9707667}"/>
              </a:ext>
              <a:ext uri="{C183D7F6-B498-43B3-948B-1728B52AA6E4}">
                <adec:decorative xmlns:adec="http://schemas.microsoft.com/office/drawing/2017/decorative" val="1"/>
              </a:ext>
            </a:extLst>
          </p:cNvPr>
          <p:cNvSpPr/>
          <p:nvPr/>
        </p:nvSpPr>
        <p:spPr>
          <a:xfrm>
            <a:off x="638177" y="631627"/>
            <a:ext cx="10915645" cy="5588197"/>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ECB12404-E340-4CF3-93B3-197F5D70DD59}"/>
              </a:ext>
            </a:extLst>
          </p:cNvPr>
          <p:cNvSpPr txBox="1"/>
          <p:nvPr/>
        </p:nvSpPr>
        <p:spPr>
          <a:xfrm>
            <a:off x="1687349" y="2143328"/>
            <a:ext cx="6038462" cy="1477328"/>
          </a:xfrm>
          <a:prstGeom prst="rect">
            <a:avLst/>
          </a:prstGeom>
          <a:noFill/>
        </p:spPr>
        <p:txBody>
          <a:bodyPr wrap="square" rtlCol="0">
            <a:spAutoFit/>
          </a:bodyPr>
          <a:lstStyle/>
          <a:p>
            <a:r>
              <a:rPr lang="en-US" dirty="0">
                <a:latin typeface="Calibri Light" panose="020F0302020204030204" pitchFamily="34" charset="0"/>
                <a:cs typeface="Calibri Light" panose="020F0302020204030204" pitchFamily="34" charset="0"/>
              </a:rPr>
              <a:t>Performed simple linear regression  between each independent and dependent variable to check for – </a:t>
            </a:r>
          </a:p>
          <a:p>
            <a:pPr marL="742950" lvl="1" indent="-285750">
              <a:buClr>
                <a:srgbClr val="0070C0"/>
              </a:buClr>
              <a:buFont typeface="Wingdings" panose="05000000000000000000" pitchFamily="2" charset="2"/>
              <a:buChar char="q"/>
            </a:pPr>
            <a:r>
              <a:rPr lang="en-US" dirty="0">
                <a:latin typeface="Calibri Light" panose="020F0302020204030204" pitchFamily="34" charset="0"/>
                <a:cs typeface="Calibri Light" panose="020F0302020204030204" pitchFamily="34" charset="0"/>
              </a:rPr>
              <a:t>Linearity </a:t>
            </a:r>
          </a:p>
          <a:p>
            <a:pPr marL="742950" lvl="1" indent="-285750">
              <a:buClr>
                <a:srgbClr val="0070C0"/>
              </a:buClr>
              <a:buFont typeface="Wingdings" panose="05000000000000000000" pitchFamily="2" charset="2"/>
              <a:buChar char="q"/>
            </a:pPr>
            <a:r>
              <a:rPr lang="en-US" dirty="0">
                <a:latin typeface="Calibri Light" panose="020F0302020204030204" pitchFamily="34" charset="0"/>
                <a:cs typeface="Calibri Light" panose="020F0302020204030204" pitchFamily="34" charset="0"/>
              </a:rPr>
              <a:t>Homoscedasticity </a:t>
            </a:r>
          </a:p>
          <a:p>
            <a:pPr marL="742950" lvl="1" indent="-285750">
              <a:buClr>
                <a:srgbClr val="0070C0"/>
              </a:buClr>
              <a:buFont typeface="Wingdings" panose="05000000000000000000" pitchFamily="2" charset="2"/>
              <a:buChar char="q"/>
            </a:pPr>
            <a:r>
              <a:rPr lang="en-US" dirty="0">
                <a:latin typeface="Calibri Light" panose="020F0302020204030204" pitchFamily="34" charset="0"/>
                <a:cs typeface="Calibri Light" panose="020F0302020204030204" pitchFamily="34" charset="0"/>
              </a:rPr>
              <a:t>Normality of residuals  </a:t>
            </a:r>
          </a:p>
        </p:txBody>
      </p:sp>
      <p:pic>
        <p:nvPicPr>
          <p:cNvPr id="5" name="Graphic 4" descr="Bar chart with solid fill">
            <a:extLst>
              <a:ext uri="{FF2B5EF4-FFF2-40B4-BE49-F238E27FC236}">
                <a16:creationId xmlns:a16="http://schemas.microsoft.com/office/drawing/2014/main" id="{9E02607F-1740-B7DB-C3A2-F948B2138E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808" y="774850"/>
            <a:ext cx="914400" cy="914400"/>
          </a:xfrm>
          <a:prstGeom prst="rect">
            <a:avLst/>
          </a:prstGeom>
        </p:spPr>
      </p:pic>
      <p:pic>
        <p:nvPicPr>
          <p:cNvPr id="1030" name="Picture 6" descr="Simple linear regression - Wikipedia">
            <a:extLst>
              <a:ext uri="{FF2B5EF4-FFF2-40B4-BE49-F238E27FC236}">
                <a16:creationId xmlns:a16="http://schemas.microsoft.com/office/drawing/2014/main" id="{0B53720B-30E5-436E-5B1C-CDF39DC6D8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842" b="7058"/>
          <a:stretch/>
        </p:blipFill>
        <p:spPr bwMode="auto">
          <a:xfrm>
            <a:off x="6095999" y="3440252"/>
            <a:ext cx="3789393" cy="2442773"/>
          </a:xfrm>
          <a:prstGeom prst="rect">
            <a:avLst/>
          </a:prstGeom>
          <a:noFill/>
          <a:ln w="19050">
            <a:solidFill>
              <a:srgbClr val="0070C0"/>
            </a:solidFill>
          </a:ln>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1" name="TextBox 8">
                <a:extLst>
                  <a:ext uri="{FF2B5EF4-FFF2-40B4-BE49-F238E27FC236}">
                    <a16:creationId xmlns:a16="http://schemas.microsoft.com/office/drawing/2014/main" id="{5406C3F7-6148-A0E7-1899-E06D1182CB54}"/>
                  </a:ext>
                </a:extLst>
              </p:cNvPr>
              <p:cNvSpPr txBox="1"/>
              <p:nvPr/>
            </p:nvSpPr>
            <p:spPr>
              <a:xfrm>
                <a:off x="6952381" y="2972631"/>
                <a:ext cx="1546860" cy="390525"/>
              </a:xfrm>
              <a:prstGeom prst="rect">
                <a:avLst/>
              </a:prstGeom>
              <a:noFill/>
            </p:spPr>
            <p:txBody>
              <a:bodyPr wrap="none" lIns="0" tIns="0" rIns="0" bIns="0" rtlCol="0">
                <a:sp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𝑦</m:t>
                      </m:r>
                      <m:r>
                        <a:rPr lang="en-US"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 </m:t>
                      </m:r>
                      <m:r>
                        <a:rPr lang="en-US"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𝛽</m:t>
                      </m:r>
                      <m:r>
                        <a:rPr lang="en-US"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0+</m:t>
                      </m:r>
                      <m:r>
                        <a:rPr lang="en-US"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𝛽</m:t>
                      </m:r>
                      <m:r>
                        <a:rPr lang="en-US"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r>
                        <a:rPr lang="en-US"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oMath>
                  </m:oMathPara>
                </a14:m>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1" name="TextBox 8">
                <a:extLst>
                  <a:ext uri="{FF2B5EF4-FFF2-40B4-BE49-F238E27FC236}">
                    <a16:creationId xmlns:a16="http://schemas.microsoft.com/office/drawing/2014/main" id="{5406C3F7-6148-A0E7-1899-E06D1182CB54}"/>
                  </a:ext>
                </a:extLst>
              </p:cNvPr>
              <p:cNvSpPr txBox="1">
                <a:spLocks noRot="1" noChangeAspect="1" noMove="1" noResize="1" noEditPoints="1" noAdjustHandles="1" noChangeArrowheads="1" noChangeShapeType="1" noTextEdit="1"/>
              </p:cNvSpPr>
              <p:nvPr/>
            </p:nvSpPr>
            <p:spPr>
              <a:xfrm>
                <a:off x="6952381" y="2972631"/>
                <a:ext cx="1546860" cy="39052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63194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CCA2FA43-F948-4BB4-B8A4-454175EB088D}"/>
              </a:ext>
            </a:extLst>
          </p:cNvPr>
          <p:cNvSpPr>
            <a:spLocks noGrp="1"/>
          </p:cNvSpPr>
          <p:nvPr>
            <p:ph type="title"/>
          </p:nvPr>
        </p:nvSpPr>
        <p:spPr>
          <a:xfrm>
            <a:off x="807594" y="156563"/>
            <a:ext cx="4604161" cy="543233"/>
          </a:xfr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dirty="0">
                <a:solidFill>
                  <a:srgbClr val="0070C0"/>
                </a:solidFill>
              </a:rPr>
              <a:t>MATCHES AGAINST WICKETS</a:t>
            </a:r>
            <a:endParaRPr lang="en-US" noProof="0" dirty="0">
              <a:solidFill>
                <a:srgbClr val="0070C0"/>
              </a:solidFill>
            </a:endParaRPr>
          </a:p>
        </p:txBody>
      </p:sp>
      <p:grpSp>
        <p:nvGrpSpPr>
          <p:cNvPr id="159" name="Group 158">
            <a:extLst>
              <a:ext uri="{FF2B5EF4-FFF2-40B4-BE49-F238E27FC236}">
                <a16:creationId xmlns:a16="http://schemas.microsoft.com/office/drawing/2014/main" id="{04C98486-DD26-AE94-F959-304FC5A76870}"/>
              </a:ext>
            </a:extLst>
          </p:cNvPr>
          <p:cNvGrpSpPr/>
          <p:nvPr/>
        </p:nvGrpSpPr>
        <p:grpSpPr>
          <a:xfrm>
            <a:off x="468335" y="1432482"/>
            <a:ext cx="11129615" cy="2956249"/>
            <a:chOff x="440342" y="1404489"/>
            <a:chExt cx="11129615" cy="2956249"/>
          </a:xfrm>
        </p:grpSpPr>
        <p:pic>
          <p:nvPicPr>
            <p:cNvPr id="160" name="Picture">
              <a:extLst>
                <a:ext uri="{FF2B5EF4-FFF2-40B4-BE49-F238E27FC236}">
                  <a16:creationId xmlns:a16="http://schemas.microsoft.com/office/drawing/2014/main" id="{48A547F7-072F-2DC8-15DE-52C985228F73}"/>
                </a:ext>
              </a:extLst>
            </p:cNvPr>
            <p:cNvPicPr/>
            <p:nvPr/>
          </p:nvPicPr>
          <p:blipFill>
            <a:blip r:embed="rId2"/>
            <a:stretch>
              <a:fillRect/>
            </a:stretch>
          </p:blipFill>
          <p:spPr bwMode="auto">
            <a:xfrm>
              <a:off x="440342" y="1404490"/>
              <a:ext cx="3352803" cy="2956248"/>
            </a:xfrm>
            <a:prstGeom prst="rect">
              <a:avLst/>
            </a:prstGeom>
            <a:noFill/>
            <a:ln w="12700">
              <a:solidFill>
                <a:schemeClr val="tx1"/>
              </a:solidFill>
              <a:headEnd/>
              <a:tailEnd/>
            </a:ln>
          </p:spPr>
        </p:pic>
        <p:pic>
          <p:nvPicPr>
            <p:cNvPr id="161" name="Picture">
              <a:extLst>
                <a:ext uri="{FF2B5EF4-FFF2-40B4-BE49-F238E27FC236}">
                  <a16:creationId xmlns:a16="http://schemas.microsoft.com/office/drawing/2014/main" id="{76871976-DAAA-DFBE-B3E6-727976452555}"/>
                </a:ext>
              </a:extLst>
            </p:cNvPr>
            <p:cNvPicPr/>
            <p:nvPr/>
          </p:nvPicPr>
          <p:blipFill>
            <a:blip r:embed="rId3"/>
            <a:stretch>
              <a:fillRect/>
            </a:stretch>
          </p:blipFill>
          <p:spPr bwMode="auto">
            <a:xfrm>
              <a:off x="3916286" y="1404489"/>
              <a:ext cx="3706828" cy="2956248"/>
            </a:xfrm>
            <a:prstGeom prst="rect">
              <a:avLst/>
            </a:prstGeom>
            <a:noFill/>
            <a:ln w="12700">
              <a:solidFill>
                <a:schemeClr val="tx1"/>
              </a:solidFill>
              <a:headEnd/>
              <a:tailEnd/>
            </a:ln>
          </p:spPr>
        </p:pic>
        <p:pic>
          <p:nvPicPr>
            <p:cNvPr id="162" name="Picture">
              <a:extLst>
                <a:ext uri="{FF2B5EF4-FFF2-40B4-BE49-F238E27FC236}">
                  <a16:creationId xmlns:a16="http://schemas.microsoft.com/office/drawing/2014/main" id="{86E47AFB-7715-1DE1-4F2F-A3D5EE367065}"/>
                </a:ext>
              </a:extLst>
            </p:cNvPr>
            <p:cNvPicPr/>
            <p:nvPr/>
          </p:nvPicPr>
          <p:blipFill>
            <a:blip r:embed="rId4"/>
            <a:stretch>
              <a:fillRect/>
            </a:stretch>
          </p:blipFill>
          <p:spPr bwMode="auto">
            <a:xfrm>
              <a:off x="7736922" y="1404489"/>
              <a:ext cx="3833035" cy="2956248"/>
            </a:xfrm>
            <a:prstGeom prst="rect">
              <a:avLst/>
            </a:prstGeom>
            <a:noFill/>
            <a:ln w="12700">
              <a:solidFill>
                <a:schemeClr val="tx1"/>
              </a:solidFill>
              <a:headEnd/>
              <a:tailEnd/>
            </a:ln>
          </p:spPr>
        </p:pic>
      </p:grpSp>
      <p:sp>
        <p:nvSpPr>
          <p:cNvPr id="163" name="TextBox 162">
            <a:extLst>
              <a:ext uri="{FF2B5EF4-FFF2-40B4-BE49-F238E27FC236}">
                <a16:creationId xmlns:a16="http://schemas.microsoft.com/office/drawing/2014/main" id="{2760370E-1401-BE9E-E3C9-328BA59F24CA}"/>
              </a:ext>
            </a:extLst>
          </p:cNvPr>
          <p:cNvSpPr txBox="1"/>
          <p:nvPr/>
        </p:nvSpPr>
        <p:spPr>
          <a:xfrm>
            <a:off x="468335" y="4807180"/>
            <a:ext cx="11129615" cy="1305322"/>
          </a:xfrm>
          <a:prstGeom prst="roundRect">
            <a:avLst/>
          </a:prstGeom>
          <a:solidFill>
            <a:schemeClr val="accent5">
              <a:lumMod val="60000"/>
              <a:lumOff val="40000"/>
            </a:schemeClr>
          </a:solidFill>
          <a:ln>
            <a:solidFill>
              <a:srgbClr val="002060"/>
            </a:solidFill>
          </a:ln>
        </p:spPr>
        <p:txBody>
          <a:bodyPr wrap="square">
            <a:spAutoFit/>
          </a:bodyPr>
          <a:lstStyle/>
          <a:p>
            <a:pPr marR="0" lvl="1" algn="ctr">
              <a:spcBef>
                <a:spcPts val="0"/>
              </a:spcBef>
              <a:spcAft>
                <a:spcPts val="1000"/>
              </a:spcAft>
            </a:pPr>
            <a:r>
              <a:rPr lang="en-US" sz="1800" dirty="0">
                <a:solidFill>
                  <a:srgbClr val="002060"/>
                </a:solidFill>
                <a:effectLst/>
                <a:latin typeface="Cambria" panose="02040503050406030204" pitchFamily="18" charset="0"/>
                <a:ea typeface="Cambria" panose="02040503050406030204" pitchFamily="18" charset="0"/>
                <a:cs typeface="Times New Roman" panose="02020603050405020304" pitchFamily="18" charset="0"/>
              </a:rPr>
              <a:t>Matches and Wickets have a strong linear relationship </a:t>
            </a:r>
          </a:p>
          <a:p>
            <a:pPr marR="0" lvl="1" algn="ctr">
              <a:spcBef>
                <a:spcPts val="0"/>
              </a:spcBef>
              <a:spcAft>
                <a:spcPts val="1000"/>
              </a:spcAft>
            </a:pPr>
            <a:r>
              <a:rPr lang="en-US" dirty="0">
                <a:solidFill>
                  <a:srgbClr val="002060"/>
                </a:solidFill>
                <a:latin typeface="Cambria" panose="02040503050406030204" pitchFamily="18" charset="0"/>
                <a:ea typeface="Cambria" panose="02040503050406030204" pitchFamily="18" charset="0"/>
                <a:cs typeface="Times New Roman" panose="02020603050405020304" pitchFamily="18" charset="0"/>
              </a:rPr>
              <a:t>O</a:t>
            </a:r>
            <a:r>
              <a:rPr lang="en-US" sz="1800" dirty="0">
                <a:solidFill>
                  <a:srgbClr val="002060"/>
                </a:solidFill>
                <a:effectLst/>
                <a:latin typeface="Cambria" panose="02040503050406030204" pitchFamily="18" charset="0"/>
                <a:ea typeface="Cambria" panose="02040503050406030204" pitchFamily="18" charset="0"/>
                <a:cs typeface="Times New Roman" panose="02020603050405020304" pitchFamily="18" charset="0"/>
              </a:rPr>
              <a:t>beys homoscedasticity </a:t>
            </a:r>
          </a:p>
          <a:p>
            <a:pPr marR="0" lvl="1" algn="ctr">
              <a:spcBef>
                <a:spcPts val="0"/>
              </a:spcBef>
              <a:spcAft>
                <a:spcPts val="1000"/>
              </a:spcAft>
            </a:pPr>
            <a:r>
              <a:rPr lang="en-US" dirty="0">
                <a:solidFill>
                  <a:srgbClr val="002060"/>
                </a:solidFill>
                <a:latin typeface="Cambria" panose="02040503050406030204" pitchFamily="18" charset="0"/>
                <a:ea typeface="Cambria" panose="02040503050406030204" pitchFamily="18" charset="0"/>
                <a:cs typeface="Times New Roman" panose="02020603050405020304" pitchFamily="18" charset="0"/>
              </a:rPr>
              <a:t>Shows </a:t>
            </a:r>
            <a:r>
              <a:rPr lang="en-US" sz="1800" dirty="0">
                <a:solidFill>
                  <a:srgbClr val="002060"/>
                </a:solidFill>
                <a:effectLst/>
                <a:latin typeface="Cambria" panose="02040503050406030204" pitchFamily="18" charset="0"/>
                <a:ea typeface="Cambria" panose="02040503050406030204" pitchFamily="18" charset="0"/>
                <a:cs typeface="Times New Roman" panose="02020603050405020304" pitchFamily="18" charset="0"/>
              </a:rPr>
              <a:t>normality of residuals</a:t>
            </a:r>
          </a:p>
        </p:txBody>
      </p:sp>
    </p:spTree>
    <p:extLst>
      <p:ext uri="{BB962C8B-B14F-4D97-AF65-F5344CB8AC3E}">
        <p14:creationId xmlns:p14="http://schemas.microsoft.com/office/powerpoint/2010/main" val="3384443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CCA2FA43-F948-4BB4-B8A4-454175EB088D}"/>
              </a:ext>
            </a:extLst>
          </p:cNvPr>
          <p:cNvSpPr>
            <a:spLocks noGrp="1"/>
          </p:cNvSpPr>
          <p:nvPr>
            <p:ph type="title"/>
          </p:nvPr>
        </p:nvSpPr>
        <p:spPr>
          <a:xfrm>
            <a:off x="807594" y="156563"/>
            <a:ext cx="4604161" cy="543233"/>
          </a:xfr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dirty="0"/>
              <a:t>innings AGAINST WICKETS</a:t>
            </a:r>
            <a:endParaRPr lang="en-US" noProof="0" dirty="0"/>
          </a:p>
        </p:txBody>
      </p:sp>
      <p:sp>
        <p:nvSpPr>
          <p:cNvPr id="163" name="TextBox 162">
            <a:extLst>
              <a:ext uri="{FF2B5EF4-FFF2-40B4-BE49-F238E27FC236}">
                <a16:creationId xmlns:a16="http://schemas.microsoft.com/office/drawing/2014/main" id="{2760370E-1401-BE9E-E3C9-328BA59F24CA}"/>
              </a:ext>
            </a:extLst>
          </p:cNvPr>
          <p:cNvSpPr txBox="1"/>
          <p:nvPr/>
        </p:nvSpPr>
        <p:spPr>
          <a:xfrm>
            <a:off x="468335" y="4807180"/>
            <a:ext cx="11129615" cy="1305322"/>
          </a:xfrm>
          <a:prstGeom prst="roundRect">
            <a:avLst/>
          </a:prstGeom>
          <a:solidFill>
            <a:schemeClr val="accent5">
              <a:lumMod val="60000"/>
              <a:lumOff val="40000"/>
            </a:schemeClr>
          </a:solidFill>
          <a:ln>
            <a:solidFill>
              <a:srgbClr val="002060"/>
            </a:solidFill>
          </a:ln>
        </p:spPr>
        <p:txBody>
          <a:bodyPr wrap="square">
            <a:spAutoFit/>
          </a:bodyPr>
          <a:lstStyle/>
          <a:p>
            <a:pPr marR="0" lvl="1" algn="ctr">
              <a:spcBef>
                <a:spcPts val="0"/>
              </a:spcBef>
              <a:spcAft>
                <a:spcPts val="1000"/>
              </a:spcAft>
            </a:pPr>
            <a:r>
              <a:rPr lang="en-US" sz="1800" dirty="0">
                <a:solidFill>
                  <a:srgbClr val="002060"/>
                </a:solidFill>
                <a:effectLst/>
                <a:latin typeface="Cambria" panose="02040503050406030204" pitchFamily="18" charset="0"/>
                <a:ea typeface="Cambria" panose="02040503050406030204" pitchFamily="18" charset="0"/>
                <a:cs typeface="Times New Roman" panose="02020603050405020304" pitchFamily="18" charset="0"/>
              </a:rPr>
              <a:t>Innings and Wickets have a strong linear relationship</a:t>
            </a:r>
          </a:p>
          <a:p>
            <a:pPr marR="0" lvl="1" algn="ctr">
              <a:spcBef>
                <a:spcPts val="0"/>
              </a:spcBef>
              <a:spcAft>
                <a:spcPts val="1000"/>
              </a:spcAft>
            </a:pPr>
            <a:r>
              <a:rPr lang="en-US" sz="1800" dirty="0">
                <a:solidFill>
                  <a:srgbClr val="002060"/>
                </a:solidFill>
                <a:effectLst/>
                <a:latin typeface="Cambria" panose="02040503050406030204" pitchFamily="18" charset="0"/>
                <a:ea typeface="Cambria" panose="02040503050406030204" pitchFamily="18" charset="0"/>
                <a:cs typeface="Times New Roman" panose="02020603050405020304" pitchFamily="18" charset="0"/>
              </a:rPr>
              <a:t>Obeys homoscedasticity </a:t>
            </a:r>
          </a:p>
          <a:p>
            <a:pPr marR="0" lvl="1" algn="ctr">
              <a:spcBef>
                <a:spcPts val="0"/>
              </a:spcBef>
              <a:spcAft>
                <a:spcPts val="1000"/>
              </a:spcAft>
            </a:pPr>
            <a:r>
              <a:rPr lang="en-US" sz="1800" dirty="0">
                <a:solidFill>
                  <a:srgbClr val="002060"/>
                </a:solidFill>
                <a:effectLst/>
                <a:latin typeface="Cambria" panose="02040503050406030204" pitchFamily="18" charset="0"/>
                <a:ea typeface="Cambria" panose="02040503050406030204" pitchFamily="18" charset="0"/>
                <a:cs typeface="Times New Roman" panose="02020603050405020304" pitchFamily="18" charset="0"/>
              </a:rPr>
              <a:t>Residuals follow weak normal distribution</a:t>
            </a:r>
          </a:p>
        </p:txBody>
      </p:sp>
      <p:grpSp>
        <p:nvGrpSpPr>
          <p:cNvPr id="8" name="Group 7">
            <a:extLst>
              <a:ext uri="{FF2B5EF4-FFF2-40B4-BE49-F238E27FC236}">
                <a16:creationId xmlns:a16="http://schemas.microsoft.com/office/drawing/2014/main" id="{B192A8A1-55BE-194F-CD4C-4FE8BBB6EE2D}"/>
              </a:ext>
            </a:extLst>
          </p:cNvPr>
          <p:cNvGrpSpPr/>
          <p:nvPr/>
        </p:nvGrpSpPr>
        <p:grpSpPr>
          <a:xfrm>
            <a:off x="468335" y="1465057"/>
            <a:ext cx="11129615" cy="2869399"/>
            <a:chOff x="468335" y="1465057"/>
            <a:chExt cx="11129615" cy="2869399"/>
          </a:xfrm>
        </p:grpSpPr>
        <p:pic>
          <p:nvPicPr>
            <p:cNvPr id="3" name="Picture">
              <a:extLst>
                <a:ext uri="{FF2B5EF4-FFF2-40B4-BE49-F238E27FC236}">
                  <a16:creationId xmlns:a16="http://schemas.microsoft.com/office/drawing/2014/main" id="{0F40AAD0-66FD-D905-1E04-37B0EDD028D9}"/>
                </a:ext>
              </a:extLst>
            </p:cNvPr>
            <p:cNvPicPr/>
            <p:nvPr/>
          </p:nvPicPr>
          <p:blipFill>
            <a:blip r:embed="rId2"/>
            <a:stretch>
              <a:fillRect/>
            </a:stretch>
          </p:blipFill>
          <p:spPr bwMode="auto">
            <a:xfrm>
              <a:off x="468335" y="1465058"/>
              <a:ext cx="3352802" cy="2869398"/>
            </a:xfrm>
            <a:prstGeom prst="rect">
              <a:avLst/>
            </a:prstGeom>
            <a:noFill/>
            <a:ln w="12700">
              <a:solidFill>
                <a:schemeClr val="tx1"/>
              </a:solidFill>
              <a:headEnd/>
              <a:tailEnd/>
            </a:ln>
          </p:spPr>
        </p:pic>
        <p:pic>
          <p:nvPicPr>
            <p:cNvPr id="6" name="Picture">
              <a:extLst>
                <a:ext uri="{FF2B5EF4-FFF2-40B4-BE49-F238E27FC236}">
                  <a16:creationId xmlns:a16="http://schemas.microsoft.com/office/drawing/2014/main" id="{9016E206-F9CB-D0FA-A644-89D0437DE302}"/>
                </a:ext>
              </a:extLst>
            </p:cNvPr>
            <p:cNvPicPr/>
            <p:nvPr/>
          </p:nvPicPr>
          <p:blipFill>
            <a:blip r:embed="rId3"/>
            <a:stretch>
              <a:fillRect/>
            </a:stretch>
          </p:blipFill>
          <p:spPr bwMode="auto">
            <a:xfrm>
              <a:off x="3944278" y="1465057"/>
              <a:ext cx="3706828" cy="2869398"/>
            </a:xfrm>
            <a:prstGeom prst="rect">
              <a:avLst/>
            </a:prstGeom>
            <a:noFill/>
            <a:ln w="12700">
              <a:solidFill>
                <a:schemeClr val="tx1"/>
              </a:solidFill>
              <a:headEnd/>
              <a:tailEnd/>
            </a:ln>
          </p:spPr>
        </p:pic>
        <p:pic>
          <p:nvPicPr>
            <p:cNvPr id="7" name="Picture">
              <a:extLst>
                <a:ext uri="{FF2B5EF4-FFF2-40B4-BE49-F238E27FC236}">
                  <a16:creationId xmlns:a16="http://schemas.microsoft.com/office/drawing/2014/main" id="{20A37063-4211-DDB7-6921-FA297DD62EEE}"/>
                </a:ext>
              </a:extLst>
            </p:cNvPr>
            <p:cNvPicPr/>
            <p:nvPr/>
          </p:nvPicPr>
          <p:blipFill>
            <a:blip r:embed="rId4"/>
            <a:stretch>
              <a:fillRect/>
            </a:stretch>
          </p:blipFill>
          <p:spPr bwMode="auto">
            <a:xfrm>
              <a:off x="7774247" y="1465057"/>
              <a:ext cx="3823703" cy="2869398"/>
            </a:xfrm>
            <a:prstGeom prst="rect">
              <a:avLst/>
            </a:prstGeom>
            <a:noFill/>
            <a:ln w="12700">
              <a:solidFill>
                <a:schemeClr val="tx1"/>
              </a:solidFill>
              <a:headEnd/>
              <a:tailEnd/>
            </a:ln>
          </p:spPr>
        </p:pic>
      </p:grpSp>
    </p:spTree>
    <p:extLst>
      <p:ext uri="{BB962C8B-B14F-4D97-AF65-F5344CB8AC3E}">
        <p14:creationId xmlns:p14="http://schemas.microsoft.com/office/powerpoint/2010/main" val="1123342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CCA2FA43-F948-4BB4-B8A4-454175EB088D}"/>
              </a:ext>
            </a:extLst>
          </p:cNvPr>
          <p:cNvSpPr>
            <a:spLocks noGrp="1"/>
          </p:cNvSpPr>
          <p:nvPr>
            <p:ph type="title"/>
          </p:nvPr>
        </p:nvSpPr>
        <p:spPr>
          <a:xfrm>
            <a:off x="807594" y="156563"/>
            <a:ext cx="4604161" cy="543233"/>
          </a:xfr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dirty="0"/>
              <a:t>AGE AGAINST WICKETS</a:t>
            </a:r>
            <a:endParaRPr lang="en-US" noProof="0" dirty="0"/>
          </a:p>
        </p:txBody>
      </p:sp>
      <p:sp>
        <p:nvSpPr>
          <p:cNvPr id="163" name="TextBox 162">
            <a:extLst>
              <a:ext uri="{FF2B5EF4-FFF2-40B4-BE49-F238E27FC236}">
                <a16:creationId xmlns:a16="http://schemas.microsoft.com/office/drawing/2014/main" id="{2760370E-1401-BE9E-E3C9-328BA59F24CA}"/>
              </a:ext>
            </a:extLst>
          </p:cNvPr>
          <p:cNvSpPr txBox="1"/>
          <p:nvPr/>
        </p:nvSpPr>
        <p:spPr>
          <a:xfrm>
            <a:off x="468335" y="4807180"/>
            <a:ext cx="11129615" cy="1753672"/>
          </a:xfrm>
          <a:prstGeom prst="roundRect">
            <a:avLst/>
          </a:prstGeom>
          <a:solidFill>
            <a:schemeClr val="accent5">
              <a:lumMod val="60000"/>
              <a:lumOff val="40000"/>
            </a:schemeClr>
          </a:solidFill>
          <a:ln>
            <a:solidFill>
              <a:srgbClr val="002060"/>
            </a:solidFill>
          </a:ln>
        </p:spPr>
        <p:txBody>
          <a:bodyPr wrap="square">
            <a:spAutoFit/>
          </a:bodyPr>
          <a:lstStyle/>
          <a:p>
            <a:pPr marR="0" lvl="1" algn="ctr">
              <a:spcBef>
                <a:spcPts val="0"/>
              </a:spcBef>
              <a:spcAft>
                <a:spcPts val="1000"/>
              </a:spcAft>
            </a:pPr>
            <a:r>
              <a:rPr lang="en-US" sz="1800" dirty="0">
                <a:solidFill>
                  <a:srgbClr val="002060"/>
                </a:solidFill>
                <a:effectLst/>
                <a:latin typeface="Cambria" panose="02040503050406030204" pitchFamily="18" charset="0"/>
                <a:ea typeface="Cambria" panose="02040503050406030204" pitchFamily="18" charset="0"/>
                <a:cs typeface="Times New Roman" panose="02020603050405020304" pitchFamily="18" charset="0"/>
              </a:rPr>
              <a:t>Age and Wickets have a weak linear relationship </a:t>
            </a:r>
          </a:p>
          <a:p>
            <a:pPr marR="0" lvl="1" algn="ctr">
              <a:spcBef>
                <a:spcPts val="0"/>
              </a:spcBef>
              <a:spcAft>
                <a:spcPts val="1000"/>
              </a:spcAft>
            </a:pPr>
            <a:r>
              <a:rPr lang="en-US" sz="1800" dirty="0">
                <a:solidFill>
                  <a:srgbClr val="002060"/>
                </a:solidFill>
                <a:effectLst/>
                <a:latin typeface="Cambria" panose="02040503050406030204" pitchFamily="18" charset="0"/>
                <a:ea typeface="Cambria" panose="02040503050406030204" pitchFamily="18" charset="0"/>
                <a:cs typeface="Times New Roman" panose="02020603050405020304" pitchFamily="18" charset="0"/>
              </a:rPr>
              <a:t>Do not satisfy homoscedasticity</a:t>
            </a:r>
          </a:p>
          <a:p>
            <a:pPr marR="0" lvl="1" algn="ctr">
              <a:spcBef>
                <a:spcPts val="0"/>
              </a:spcBef>
              <a:spcAft>
                <a:spcPts val="1000"/>
              </a:spcAft>
            </a:pPr>
            <a:r>
              <a:rPr lang="en-US" sz="1800" dirty="0">
                <a:solidFill>
                  <a:srgbClr val="002060"/>
                </a:solidFill>
                <a:effectLst/>
                <a:latin typeface="Cambria" panose="02040503050406030204" pitchFamily="18" charset="0"/>
                <a:ea typeface="Cambria" panose="02040503050406030204" pitchFamily="18" charset="0"/>
                <a:cs typeface="Times New Roman" panose="02020603050405020304" pitchFamily="18" charset="0"/>
              </a:rPr>
              <a:t>Residuals show a weak normal distribution </a:t>
            </a:r>
          </a:p>
          <a:p>
            <a:pPr marR="0" lvl="1" algn="ctr">
              <a:spcBef>
                <a:spcPts val="0"/>
              </a:spcBef>
              <a:spcAft>
                <a:spcPts val="1000"/>
              </a:spcAft>
            </a:pPr>
            <a:r>
              <a:rPr lang="en-US" sz="1800" dirty="0">
                <a:solidFill>
                  <a:srgbClr val="002060"/>
                </a:solidFill>
                <a:effectLst/>
                <a:latin typeface="Cambria" panose="02040503050406030204" pitchFamily="18" charset="0"/>
                <a:ea typeface="Cambria" panose="02040503050406030204" pitchFamily="18" charset="0"/>
                <a:cs typeface="Times New Roman" panose="02020603050405020304" pitchFamily="18" charset="0"/>
              </a:rPr>
              <a:t>Therefore, they might be removed in the final models</a:t>
            </a:r>
          </a:p>
        </p:txBody>
      </p:sp>
      <p:grpSp>
        <p:nvGrpSpPr>
          <p:cNvPr id="4" name="Group 3">
            <a:extLst>
              <a:ext uri="{FF2B5EF4-FFF2-40B4-BE49-F238E27FC236}">
                <a16:creationId xmlns:a16="http://schemas.microsoft.com/office/drawing/2014/main" id="{991E68C7-086B-2C41-5386-BC29932629CA}"/>
              </a:ext>
            </a:extLst>
          </p:cNvPr>
          <p:cNvGrpSpPr/>
          <p:nvPr/>
        </p:nvGrpSpPr>
        <p:grpSpPr>
          <a:xfrm>
            <a:off x="636289" y="1469334"/>
            <a:ext cx="10721991" cy="2878729"/>
            <a:chOff x="468335" y="1469334"/>
            <a:chExt cx="10721991" cy="2878729"/>
          </a:xfrm>
        </p:grpSpPr>
        <p:pic>
          <p:nvPicPr>
            <p:cNvPr id="7" name="Picture">
              <a:extLst>
                <a:ext uri="{FF2B5EF4-FFF2-40B4-BE49-F238E27FC236}">
                  <a16:creationId xmlns:a16="http://schemas.microsoft.com/office/drawing/2014/main" id="{FC1B8C52-4EB6-E69C-8ED1-699BA8E2F2FC}"/>
                </a:ext>
              </a:extLst>
            </p:cNvPr>
            <p:cNvPicPr/>
            <p:nvPr/>
          </p:nvPicPr>
          <p:blipFill>
            <a:blip r:embed="rId2"/>
            <a:stretch>
              <a:fillRect/>
            </a:stretch>
          </p:blipFill>
          <p:spPr bwMode="auto">
            <a:xfrm>
              <a:off x="468335" y="1469334"/>
              <a:ext cx="3329274" cy="2869397"/>
            </a:xfrm>
            <a:prstGeom prst="rect">
              <a:avLst/>
            </a:prstGeom>
            <a:noFill/>
            <a:ln w="12700">
              <a:solidFill>
                <a:schemeClr val="tx1"/>
              </a:solidFill>
              <a:headEnd/>
              <a:tailEnd/>
            </a:ln>
          </p:spPr>
        </p:pic>
        <p:pic>
          <p:nvPicPr>
            <p:cNvPr id="2" name="Picture">
              <a:extLst>
                <a:ext uri="{FF2B5EF4-FFF2-40B4-BE49-F238E27FC236}">
                  <a16:creationId xmlns:a16="http://schemas.microsoft.com/office/drawing/2014/main" id="{D7A8F76D-7BCB-9131-3947-CA0563AB6946}"/>
                </a:ext>
              </a:extLst>
            </p:cNvPr>
            <p:cNvPicPr/>
            <p:nvPr/>
          </p:nvPicPr>
          <p:blipFill>
            <a:blip r:embed="rId3"/>
            <a:stretch>
              <a:fillRect/>
            </a:stretch>
          </p:blipFill>
          <p:spPr bwMode="auto">
            <a:xfrm>
              <a:off x="4096138" y="1469334"/>
              <a:ext cx="3397829" cy="2878729"/>
            </a:xfrm>
            <a:prstGeom prst="rect">
              <a:avLst/>
            </a:prstGeom>
            <a:noFill/>
            <a:ln w="12700">
              <a:solidFill>
                <a:schemeClr val="tx1"/>
              </a:solidFill>
              <a:headEnd/>
              <a:tailEnd/>
            </a:ln>
          </p:spPr>
        </p:pic>
        <p:pic>
          <p:nvPicPr>
            <p:cNvPr id="3" name="Picture">
              <a:extLst>
                <a:ext uri="{FF2B5EF4-FFF2-40B4-BE49-F238E27FC236}">
                  <a16:creationId xmlns:a16="http://schemas.microsoft.com/office/drawing/2014/main" id="{9E916893-9FA4-6261-CB8B-B340384DA7DD}"/>
                </a:ext>
              </a:extLst>
            </p:cNvPr>
            <p:cNvPicPr/>
            <p:nvPr/>
          </p:nvPicPr>
          <p:blipFill>
            <a:blip r:embed="rId4"/>
            <a:stretch>
              <a:fillRect/>
            </a:stretch>
          </p:blipFill>
          <p:spPr bwMode="auto">
            <a:xfrm>
              <a:off x="7792496" y="1469334"/>
              <a:ext cx="3397830" cy="2878729"/>
            </a:xfrm>
            <a:prstGeom prst="rect">
              <a:avLst/>
            </a:prstGeom>
            <a:noFill/>
            <a:ln w="12700">
              <a:solidFill>
                <a:schemeClr val="tx1"/>
              </a:solidFill>
              <a:headEnd/>
              <a:tailEnd/>
            </a:ln>
          </p:spPr>
        </p:pic>
      </p:grpSp>
    </p:spTree>
    <p:extLst>
      <p:ext uri="{BB962C8B-B14F-4D97-AF65-F5344CB8AC3E}">
        <p14:creationId xmlns:p14="http://schemas.microsoft.com/office/powerpoint/2010/main" val="175735750"/>
      </p:ext>
    </p:extLst>
  </p:cSld>
  <p:clrMapOvr>
    <a:masterClrMapping/>
  </p:clrMapOvr>
</p:sld>
</file>

<file path=ppt/theme/theme1.xml><?xml version="1.0" encoding="utf-8"?>
<a:theme xmlns:a="http://schemas.openxmlformats.org/drawingml/2006/main" name="Parce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TM10001115[[fn=Parcel]]</Template>
  <TotalTime>717</TotalTime>
  <Words>1663</Words>
  <Application>Microsoft Office PowerPoint</Application>
  <PresentationFormat>Widescreen</PresentationFormat>
  <Paragraphs>144</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Calibri Light</vt:lpstr>
      <vt:lpstr>Cambria</vt:lpstr>
      <vt:lpstr>Cambria Math</vt:lpstr>
      <vt:lpstr>Consolas</vt:lpstr>
      <vt:lpstr>Gill Sans MT</vt:lpstr>
      <vt:lpstr>Times New Roman</vt:lpstr>
      <vt:lpstr>Wingdings</vt:lpstr>
      <vt:lpstr>Parcel</vt:lpstr>
      <vt:lpstr>Performance Analysis of Cricket Bowlers in IPL/WPL 2023</vt:lpstr>
      <vt:lpstr>OBJECTIVES</vt:lpstr>
      <vt:lpstr>BOWLER DATASET</vt:lpstr>
      <vt:lpstr>TOOLS AND TECHNIQUES USED</vt:lpstr>
      <vt:lpstr>Methodology</vt:lpstr>
      <vt:lpstr>SIMPLE LINEAR REGRESSION</vt:lpstr>
      <vt:lpstr>MATCHES AGAINST WICKETS</vt:lpstr>
      <vt:lpstr>innings AGAINST WICKETS</vt:lpstr>
      <vt:lpstr>AGE AGAINST WICKETS</vt:lpstr>
      <vt:lpstr>INSTA_FOLLOWERS AGAINST WICKETS</vt:lpstr>
      <vt:lpstr>Twitter_FOLLOWERS AGAINST WICKETS</vt:lpstr>
      <vt:lpstr>AUCTION_PRICE AGAINST WICKETS</vt:lpstr>
      <vt:lpstr>DOT_BALLS AGAINST WICKETS</vt:lpstr>
      <vt:lpstr>ECONOMY_RATE AGAINST WICKETS</vt:lpstr>
      <vt:lpstr>PowerPoint Presentation</vt:lpstr>
      <vt:lpstr>Outlier detection and removal</vt:lpstr>
      <vt:lpstr>Outlier detection and removal</vt:lpstr>
      <vt:lpstr>Multiple linear regression</vt:lpstr>
      <vt:lpstr>Final model</vt:lpstr>
      <vt:lpstr>MODEL DIAGNOSTICS</vt:lpstr>
      <vt:lpstr>Final Model - Insights</vt:lpstr>
      <vt:lpstr>Conclusion</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and Basic Econometrics Project  Performance Analysis of Cricket Bowlers in IPL 2023</dc:title>
  <dc:creator>Sanjana V</dc:creator>
  <cp:lastModifiedBy>Sanjana V</cp:lastModifiedBy>
  <cp:revision>8</cp:revision>
  <dcterms:created xsi:type="dcterms:W3CDTF">2023-11-27T19:19:11Z</dcterms:created>
  <dcterms:modified xsi:type="dcterms:W3CDTF">2023-11-28T19:45:14Z</dcterms:modified>
</cp:coreProperties>
</file>