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77" r:id="rId6"/>
    <p:sldId id="258" r:id="rId7"/>
    <p:sldId id="278" r:id="rId8"/>
    <p:sldId id="279" r:id="rId9"/>
    <p:sldId id="280" r:id="rId10"/>
    <p:sldId id="281" r:id="rId11"/>
    <p:sldId id="282" r:id="rId12"/>
    <p:sldId id="283" r:id="rId13"/>
    <p:sldId id="284"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9" autoAdjust="0"/>
    <p:restoredTop sz="95033" autoAdjust="0"/>
  </p:normalViewPr>
  <p:slideViewPr>
    <p:cSldViewPr snapToGrid="0">
      <p:cViewPr varScale="1">
        <p:scale>
          <a:sx n="78" d="100"/>
          <a:sy n="78" d="100"/>
        </p:scale>
        <p:origin x="850" y="7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5450C9-30E0-4ACF-BDD1-092463FF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B36ABAD-DFC6-41BB-AF76-77EBFA456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t>8/8/2023</a:t>
            </a:fld>
            <a:endParaRPr lang="en-US" dirty="0"/>
          </a:p>
        </p:txBody>
      </p:sp>
      <p:sp>
        <p:nvSpPr>
          <p:cNvPr id="4" name="Footer Placeholder 3">
            <a:extLst>
              <a:ext uri="{FF2B5EF4-FFF2-40B4-BE49-F238E27FC236}">
                <a16:creationId xmlns:a16="http://schemas.microsoft.com/office/drawing/2014/main" id="{EEAC7E56-E390-43F2-A87A-4A200501E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6FB9EB-179C-4409-A4AF-09861B235A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t>‹#›</a:t>
            </a:fld>
            <a:endParaRPr lang="en-US" dirty="0"/>
          </a:p>
        </p:txBody>
      </p:sp>
    </p:spTree>
    <p:extLst>
      <p:ext uri="{BB962C8B-B14F-4D97-AF65-F5344CB8AC3E}">
        <p14:creationId xmlns:p14="http://schemas.microsoft.com/office/powerpoint/2010/main" val="2624469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t>8/8/2023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t>‹#›</a:t>
            </a:fld>
            <a:endParaRPr lang="en-US" dirty="0"/>
          </a:p>
        </p:txBody>
      </p:sp>
    </p:spTree>
    <p:extLst>
      <p:ext uri="{BB962C8B-B14F-4D97-AF65-F5344CB8AC3E}">
        <p14:creationId xmlns:p14="http://schemas.microsoft.com/office/powerpoint/2010/main" val="174713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43BBF-5896-492F-B293-DE44DE83197D}"/>
              </a:ext>
              <a:ext uri="{C183D7F6-B498-43B3-948B-1728B52AA6E4}">
                <adec:decorative xmlns:adec="http://schemas.microsoft.com/office/drawing/2017/decorative" val="1"/>
              </a:ext>
            </a:extLst>
          </p:cNvPr>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Picture Placeholder 5">
            <a:extLst>
              <a:ext uri="{FF2B5EF4-FFF2-40B4-BE49-F238E27FC236}">
                <a16:creationId xmlns:a16="http://schemas.microsoft.com/office/drawing/2014/main" id="{28BC4C36-9C93-4585-BF64-797C379471F5}"/>
              </a:ext>
            </a:extLst>
          </p:cNvPr>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7749D11F-03B6-400D-94E7-177EEBC5C7C3}"/>
              </a:ext>
            </a:extLst>
          </p:cNvPr>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p>
        </p:txBody>
      </p:sp>
      <p:sp>
        <p:nvSpPr>
          <p:cNvPr id="2" name="Title 1">
            <a:extLst>
              <a:ext uri="{FF2B5EF4-FFF2-40B4-BE49-F238E27FC236}">
                <a16:creationId xmlns:a16="http://schemas.microsoft.com/office/drawing/2014/main" id="{984C86F7-04B1-4F1F-B4FB-8A3C2793606D}"/>
              </a:ext>
            </a:extLst>
          </p:cNvPr>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dirty="0"/>
              <a:t>Click to add title</a:t>
            </a:r>
          </a:p>
        </p:txBody>
      </p:sp>
    </p:spTree>
    <p:extLst>
      <p:ext uri="{BB962C8B-B14F-4D97-AF65-F5344CB8AC3E}">
        <p14:creationId xmlns:p14="http://schemas.microsoft.com/office/powerpoint/2010/main" val="31363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D0226-3AB8-4591-90BD-C0E6D9A30301}"/>
              </a:ext>
            </a:extLst>
          </p:cNvPr>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a:extLst>
              <a:ext uri="{FF2B5EF4-FFF2-40B4-BE49-F238E27FC236}">
                <a16:creationId xmlns:a16="http://schemas.microsoft.com/office/drawing/2014/main" id="{3D12CA40-DF7D-4358-831F-BC9B8960CBDB}"/>
              </a:ext>
            </a:extLst>
          </p:cNvPr>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95E1A6E6-C76B-400D-9A19-F1B09AD38A3E}"/>
              </a:ext>
            </a:extLst>
          </p:cNvPr>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 Placeholder 10">
            <a:extLst>
              <a:ext uri="{FF2B5EF4-FFF2-40B4-BE49-F238E27FC236}">
                <a16:creationId xmlns:a16="http://schemas.microsoft.com/office/drawing/2014/main" id="{E67140AA-40F5-4101-B5AA-DDCDA4906E33}"/>
              </a:ext>
            </a:extLst>
          </p:cNvPr>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966AA58-3FAC-4126-8C63-16F104203B6A}"/>
              </a:ext>
            </a:extLst>
          </p:cNvPr>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3B430FA7-46C5-4651-8ED7-21284AF01213}"/>
              </a:ext>
            </a:extLst>
          </p:cNvPr>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1C698088-82D8-4D90-AE73-66B661DFCBC2}"/>
              </a:ext>
            </a:extLst>
          </p:cNvPr>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83FF934E-D2F5-409F-B4EB-CD316340BF37}"/>
              </a:ext>
            </a:extLst>
          </p:cNvPr>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7E006825-EBAA-451B-AD52-683B7109D507}"/>
              </a:ext>
            </a:extLst>
          </p:cNvPr>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9" name="Date Placeholder 4">
            <a:extLst>
              <a:ext uri="{FF2B5EF4-FFF2-40B4-BE49-F238E27FC236}">
                <a16:creationId xmlns:a16="http://schemas.microsoft.com/office/drawing/2014/main" id="{044D0E17-B284-4856-BBDB-FFF2EBAB974A}"/>
              </a:ext>
            </a:extLst>
          </p:cNvPr>
          <p:cNvSpPr>
            <a:spLocks noGrp="1"/>
          </p:cNvSpPr>
          <p:nvPr>
            <p:ph type="dt" sz="half" idx="10"/>
          </p:nvPr>
        </p:nvSpPr>
        <p:spPr>
          <a:xfrm>
            <a:off x="838200" y="6515753"/>
            <a:ext cx="2743200" cy="205722"/>
          </a:xfrm>
        </p:spPr>
        <p:txBody>
          <a:bodyPr>
            <a:noAutofit/>
          </a:bodyPr>
          <a:lstStyle/>
          <a:p>
            <a:r>
              <a:rPr lang="en-US"/>
              <a:t>8/03/20XX</a:t>
            </a:r>
            <a:endParaRPr lang="en-US" dirty="0"/>
          </a:p>
        </p:txBody>
      </p:sp>
      <p:sp>
        <p:nvSpPr>
          <p:cNvPr id="20" name="Footer Placeholder 5">
            <a:extLst>
              <a:ext uri="{FF2B5EF4-FFF2-40B4-BE49-F238E27FC236}">
                <a16:creationId xmlns:a16="http://schemas.microsoft.com/office/drawing/2014/main" id="{56B7B285-9E5D-48DB-B740-3FDA433FE99C}"/>
              </a:ext>
            </a:extLst>
          </p:cNvPr>
          <p:cNvSpPr>
            <a:spLocks noGrp="1"/>
          </p:cNvSpPr>
          <p:nvPr>
            <p:ph type="ftr" sz="quarter" idx="11"/>
          </p:nvPr>
        </p:nvSpPr>
        <p:spPr>
          <a:xfrm>
            <a:off x="4038600" y="6515753"/>
            <a:ext cx="4114800" cy="205722"/>
          </a:xfrm>
        </p:spPr>
        <p:txBody>
          <a:bodyPr>
            <a:noAutofit/>
          </a:bodyPr>
          <a:lstStyle/>
          <a:p>
            <a:r>
              <a:rPr lang="en-US" dirty="0"/>
              <a:t>PITCH DECK</a:t>
            </a:r>
          </a:p>
        </p:txBody>
      </p:sp>
      <p:sp>
        <p:nvSpPr>
          <p:cNvPr id="21" name="Slide Number Placeholder 6">
            <a:extLst>
              <a:ext uri="{FF2B5EF4-FFF2-40B4-BE49-F238E27FC236}">
                <a16:creationId xmlns:a16="http://schemas.microsoft.com/office/drawing/2014/main" id="{73D1A241-8F30-495A-8B68-B8A5CAA1F6BB}"/>
              </a:ext>
            </a:extLst>
          </p:cNvPr>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t>‹#›</a:t>
            </a:fld>
            <a:endParaRPr lang="en-US" dirty="0"/>
          </a:p>
        </p:txBody>
      </p:sp>
      <p:sp>
        <p:nvSpPr>
          <p:cNvPr id="23" name="Rectangle 22">
            <a:extLst>
              <a:ext uri="{FF2B5EF4-FFF2-40B4-BE49-F238E27FC236}">
                <a16:creationId xmlns:a16="http://schemas.microsoft.com/office/drawing/2014/main" id="{CC931C97-3E53-4030-A6E5-50E4DF9A1C34}"/>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Title 3">
            <a:extLst>
              <a:ext uri="{FF2B5EF4-FFF2-40B4-BE49-F238E27FC236}">
                <a16:creationId xmlns:a16="http://schemas.microsoft.com/office/drawing/2014/main" id="{F3F8C40A-9F2A-4E97-956E-E8A1BFB94E15}"/>
              </a:ext>
            </a:extLst>
          </p:cNvPr>
          <p:cNvSpPr>
            <a:spLocks noGrp="1"/>
          </p:cNvSpPr>
          <p:nvPr>
            <p:ph type="title" hasCustomPrompt="1"/>
          </p:nvPr>
        </p:nvSpPr>
        <p:spPr>
          <a:xfrm>
            <a:off x="2891574" y="671808"/>
            <a:ext cx="6408851" cy="639192"/>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0241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E1A5FC-3F83-4927-88B5-5BCBA3EA6843}"/>
              </a:ext>
            </a:extLst>
          </p:cNvPr>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4A2EE9FB-42C5-4A09-A4FE-4DDE8CF93548}"/>
              </a:ext>
            </a:extLst>
          </p:cNvPr>
          <p:cNvSpPr>
            <a:spLocks noGrp="1"/>
          </p:cNvSpPr>
          <p:nvPr>
            <p:ph type="dt" sz="half" idx="10"/>
          </p:nvPr>
        </p:nvSpPr>
        <p:spPr/>
        <p:txBody>
          <a:bodyPr>
            <a:noAutofit/>
          </a:bodyPr>
          <a:lstStyle/>
          <a:p>
            <a:r>
              <a:rPr lang="en-US"/>
              <a:t>8/03/20XX</a:t>
            </a:r>
            <a:endParaRPr lang="en-US" dirty="0"/>
          </a:p>
        </p:txBody>
      </p:sp>
      <p:sp>
        <p:nvSpPr>
          <p:cNvPr id="5" name="Footer Placeholder 4">
            <a:extLst>
              <a:ext uri="{FF2B5EF4-FFF2-40B4-BE49-F238E27FC236}">
                <a16:creationId xmlns:a16="http://schemas.microsoft.com/office/drawing/2014/main" id="{38208DFF-BE58-419E-A8E1-FD94281589CF}"/>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A424A919-F912-4129-B930-D8A078A8C686}"/>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10" name="Text Placeholder 10">
            <a:extLst>
              <a:ext uri="{FF2B5EF4-FFF2-40B4-BE49-F238E27FC236}">
                <a16:creationId xmlns:a16="http://schemas.microsoft.com/office/drawing/2014/main" id="{7CEA9B97-0004-4411-ABB4-A27F463B897A}"/>
              </a:ext>
            </a:extLst>
          </p:cNvPr>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5ED60F60-B501-479A-A75A-8FD1F9796572}"/>
              </a:ext>
            </a:extLst>
          </p:cNvPr>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9170FD0E-EBE1-4417-BC9D-4CD5F92BFD36}"/>
              </a:ext>
            </a:extLst>
          </p:cNvPr>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17738676-CB36-4BE1-A9C9-0215DEEECB12}"/>
              </a:ext>
            </a:extLst>
          </p:cNvPr>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CC438544-38E0-4456-B973-6058B99619B8}"/>
              </a:ext>
            </a:extLst>
          </p:cNvPr>
          <p:cNvSpPr>
            <a:spLocks noGrp="1"/>
          </p:cNvSpPr>
          <p:nvPr>
            <p:ph type="title" hasCustomPrompt="1"/>
          </p:nvPr>
        </p:nvSpPr>
        <p:spPr>
          <a:xfrm>
            <a:off x="724203" y="671808"/>
            <a:ext cx="6041907"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60086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F3F335-C36A-4214-BC97-BB4C9721814B}"/>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31CCBA95-53AF-4D84-851A-58323862300D}"/>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138AEEC-9F28-4200-B5D7-453E32B3B8C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cxnSp>
        <p:nvCxnSpPr>
          <p:cNvPr id="45" name="Straight Connector 44">
            <a:extLst>
              <a:ext uri="{FF2B5EF4-FFF2-40B4-BE49-F238E27FC236}">
                <a16:creationId xmlns:a16="http://schemas.microsoft.com/office/drawing/2014/main" id="{0D9967FE-B330-4703-9D6E-CC40B84B1030}"/>
              </a:ext>
            </a:extLst>
          </p:cNvPr>
          <p:cNvCxnSpPr>
            <a:cxnSpLocks/>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C0FBFA-8000-40C6-8EF3-D30A0A48CBC5}"/>
              </a:ext>
            </a:extLst>
          </p:cNvPr>
          <p:cNvCxnSpPr>
            <a:cxnSpLocks/>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a:extLst>
              <a:ext uri="{FF2B5EF4-FFF2-40B4-BE49-F238E27FC236}">
                <a16:creationId xmlns:a16="http://schemas.microsoft.com/office/drawing/2014/main" id="{2DCC767D-316F-42DA-9712-29C185B762F2}"/>
              </a:ext>
            </a:extLst>
          </p:cNvPr>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4" name="Text Placeholder 10">
            <a:extLst>
              <a:ext uri="{FF2B5EF4-FFF2-40B4-BE49-F238E27FC236}">
                <a16:creationId xmlns:a16="http://schemas.microsoft.com/office/drawing/2014/main" id="{DC3AF654-39ED-4B70-9A85-34D9DC793D53}"/>
              </a:ext>
            </a:extLst>
          </p:cNvPr>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5" name="Text Placeholder 10">
            <a:extLst>
              <a:ext uri="{FF2B5EF4-FFF2-40B4-BE49-F238E27FC236}">
                <a16:creationId xmlns:a16="http://schemas.microsoft.com/office/drawing/2014/main" id="{3E0B0DF9-E558-439A-9B7D-4C600008B0DE}"/>
              </a:ext>
            </a:extLst>
          </p:cNvPr>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p>
        </p:txBody>
      </p:sp>
      <p:sp>
        <p:nvSpPr>
          <p:cNvPr id="56" name="Text Placeholder 10">
            <a:extLst>
              <a:ext uri="{FF2B5EF4-FFF2-40B4-BE49-F238E27FC236}">
                <a16:creationId xmlns:a16="http://schemas.microsoft.com/office/drawing/2014/main" id="{6BB9DF13-A501-4465-8844-F8ADFE8BEDA6}"/>
              </a:ext>
            </a:extLst>
          </p:cNvPr>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p>
        </p:txBody>
      </p:sp>
      <p:sp>
        <p:nvSpPr>
          <p:cNvPr id="57" name="Text Placeholder 10">
            <a:extLst>
              <a:ext uri="{FF2B5EF4-FFF2-40B4-BE49-F238E27FC236}">
                <a16:creationId xmlns:a16="http://schemas.microsoft.com/office/drawing/2014/main" id="{D23EF573-9496-4229-ABB9-B58C441687E6}"/>
              </a:ext>
            </a:extLst>
          </p:cNvPr>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p>
        </p:txBody>
      </p:sp>
      <p:sp>
        <p:nvSpPr>
          <p:cNvPr id="58" name="Text Placeholder 10">
            <a:extLst>
              <a:ext uri="{FF2B5EF4-FFF2-40B4-BE49-F238E27FC236}">
                <a16:creationId xmlns:a16="http://schemas.microsoft.com/office/drawing/2014/main" id="{6C96D231-4BEB-47C0-BC89-3D69A5E0DD10}"/>
              </a:ext>
            </a:extLst>
          </p:cNvPr>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59" name="Text Placeholder 10">
            <a:extLst>
              <a:ext uri="{FF2B5EF4-FFF2-40B4-BE49-F238E27FC236}">
                <a16:creationId xmlns:a16="http://schemas.microsoft.com/office/drawing/2014/main" id="{18B3BFCC-5202-4CF7-8748-EA1165299B92}"/>
              </a:ext>
            </a:extLst>
          </p:cNvPr>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0" name="Text Placeholder 10">
            <a:extLst>
              <a:ext uri="{FF2B5EF4-FFF2-40B4-BE49-F238E27FC236}">
                <a16:creationId xmlns:a16="http://schemas.microsoft.com/office/drawing/2014/main" id="{0F78A8C0-E488-4B82-A881-BAF70EF5261C}"/>
              </a:ext>
            </a:extLst>
          </p:cNvPr>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1" name="Text Placeholder 10">
            <a:extLst>
              <a:ext uri="{FF2B5EF4-FFF2-40B4-BE49-F238E27FC236}">
                <a16:creationId xmlns:a16="http://schemas.microsoft.com/office/drawing/2014/main" id="{9CBF7863-921B-428D-857E-AC4D195E887A}"/>
              </a:ext>
            </a:extLst>
          </p:cNvPr>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2" name="Text Placeholder 10">
            <a:extLst>
              <a:ext uri="{FF2B5EF4-FFF2-40B4-BE49-F238E27FC236}">
                <a16:creationId xmlns:a16="http://schemas.microsoft.com/office/drawing/2014/main" id="{3818CA49-6F16-4527-9CE5-335D522ECAA7}"/>
              </a:ext>
            </a:extLst>
          </p:cNvPr>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2" name="Title 1">
            <a:extLst>
              <a:ext uri="{FF2B5EF4-FFF2-40B4-BE49-F238E27FC236}">
                <a16:creationId xmlns:a16="http://schemas.microsoft.com/office/drawing/2014/main" id="{EEA8460B-1230-475A-839A-BB0365A3D529}"/>
              </a:ext>
            </a:extLst>
          </p:cNvPr>
          <p:cNvSpPr>
            <a:spLocks noGrp="1"/>
          </p:cNvSpPr>
          <p:nvPr>
            <p:ph type="title" hasCustomPrompt="1"/>
          </p:nvPr>
        </p:nvSpPr>
        <p:spPr>
          <a:xfrm>
            <a:off x="724203" y="671807"/>
            <a:ext cx="10629597" cy="645807"/>
          </a:xfrm>
        </p:spPr>
        <p:txBody>
          <a:bodyPr/>
          <a:lstStyle>
            <a:lvl1pPr>
              <a:defRPr/>
            </a:lvl1pPr>
          </a:lstStyle>
          <a:p>
            <a:r>
              <a:rPr lang="en-US" dirty="0"/>
              <a:t>Click to add title</a:t>
            </a:r>
          </a:p>
        </p:txBody>
      </p:sp>
    </p:spTree>
    <p:extLst>
      <p:ext uri="{BB962C8B-B14F-4D97-AF65-F5344CB8AC3E}">
        <p14:creationId xmlns:p14="http://schemas.microsoft.com/office/powerpoint/2010/main" val="2743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3D11A1-D567-4DE9-AFD4-7A6BC7C300C1}"/>
              </a:ext>
            </a:extLst>
          </p:cNvPr>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id="{21398470-6F00-41F0-B63E-42C03BC992F8}"/>
              </a:ext>
            </a:extLst>
          </p:cNvPr>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BF06A024-E68E-4F1C-887D-415804C89479}"/>
              </a:ext>
            </a:extLst>
          </p:cNvPr>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a:extLst>
              <a:ext uri="{FF2B5EF4-FFF2-40B4-BE49-F238E27FC236}">
                <a16:creationId xmlns:a16="http://schemas.microsoft.com/office/drawing/2014/main" id="{0B3C2448-350F-482F-92C0-4F1495265933}"/>
              </a:ext>
            </a:extLst>
          </p:cNvPr>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6" name="Rectangle 25">
            <a:extLst>
              <a:ext uri="{FF2B5EF4-FFF2-40B4-BE49-F238E27FC236}">
                <a16:creationId xmlns:a16="http://schemas.microsoft.com/office/drawing/2014/main" id="{F1BFB613-F647-4C24-8072-6BA560C2CF35}"/>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CA52D8BE-09E0-4B54-871E-627BA3688E32}"/>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30158535-C39C-4032-BC07-CC7DA7456E17}"/>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E638FD9-7569-4F67-9902-EA32B7F93F6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36849D09-65B8-4E5C-986A-AB5E3748D42E}"/>
              </a:ext>
            </a:extLst>
          </p:cNvPr>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8" name="Rectangle 7">
            <a:extLst>
              <a:ext uri="{FF2B5EF4-FFF2-40B4-BE49-F238E27FC236}">
                <a16:creationId xmlns:a16="http://schemas.microsoft.com/office/drawing/2014/main" id="{23AC480B-19BB-48E2-8BEF-4AA0680D32DE}"/>
              </a:ext>
            </a:extLst>
          </p:cNvPr>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Rectangle 13">
            <a:extLst>
              <a:ext uri="{FF2B5EF4-FFF2-40B4-BE49-F238E27FC236}">
                <a16:creationId xmlns:a16="http://schemas.microsoft.com/office/drawing/2014/main" id="{82C09E39-FAAE-43BC-8BD6-08DC89C45F5B}"/>
              </a:ext>
            </a:extLst>
          </p:cNvPr>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 Placeholder 10">
            <a:extLst>
              <a:ext uri="{FF2B5EF4-FFF2-40B4-BE49-F238E27FC236}">
                <a16:creationId xmlns:a16="http://schemas.microsoft.com/office/drawing/2014/main" id="{07156FBE-72BD-4A64-99F7-1ABAA272A0FA}"/>
              </a:ext>
            </a:extLst>
          </p:cNvPr>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0AEE629F-FF1D-44AE-B728-8EA70D72A35B}"/>
              </a:ext>
            </a:extLst>
          </p:cNvPr>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1" name="Text Placeholder 10">
            <a:extLst>
              <a:ext uri="{FF2B5EF4-FFF2-40B4-BE49-F238E27FC236}">
                <a16:creationId xmlns:a16="http://schemas.microsoft.com/office/drawing/2014/main" id="{5C4D74F9-C022-4D89-9C64-1A0A5FD3A6EC}"/>
              </a:ext>
            </a:extLst>
          </p:cNvPr>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2" name="Text Placeholder 10">
            <a:extLst>
              <a:ext uri="{FF2B5EF4-FFF2-40B4-BE49-F238E27FC236}">
                <a16:creationId xmlns:a16="http://schemas.microsoft.com/office/drawing/2014/main" id="{75D06BD1-5247-47AE-87C4-5720ED5AC7FC}"/>
              </a:ext>
            </a:extLst>
          </p:cNvPr>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3" name="Text Placeholder 10">
            <a:extLst>
              <a:ext uri="{FF2B5EF4-FFF2-40B4-BE49-F238E27FC236}">
                <a16:creationId xmlns:a16="http://schemas.microsoft.com/office/drawing/2014/main" id="{FD3684C2-E9CD-4A2A-993D-ABF39BD30C21}"/>
              </a:ext>
            </a:extLst>
          </p:cNvPr>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4" name="Text Placeholder 10">
            <a:extLst>
              <a:ext uri="{FF2B5EF4-FFF2-40B4-BE49-F238E27FC236}">
                <a16:creationId xmlns:a16="http://schemas.microsoft.com/office/drawing/2014/main" id="{A960BEA5-C2B5-456D-8982-4C8A8E7EE686}"/>
              </a:ext>
            </a:extLst>
          </p:cNvPr>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itle 9">
            <a:extLst>
              <a:ext uri="{FF2B5EF4-FFF2-40B4-BE49-F238E27FC236}">
                <a16:creationId xmlns:a16="http://schemas.microsoft.com/office/drawing/2014/main" id="{8CDC00CA-B925-48D9-91B3-A79A59C280A1}"/>
              </a:ext>
            </a:extLst>
          </p:cNvPr>
          <p:cNvSpPr>
            <a:spLocks noGrp="1"/>
          </p:cNvSpPr>
          <p:nvPr>
            <p:ph type="title" hasCustomPrompt="1"/>
          </p:nvPr>
        </p:nvSpPr>
        <p:spPr>
          <a:xfrm>
            <a:off x="3181350" y="671807"/>
            <a:ext cx="5829300"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497463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C336D74-17F7-4684-B610-18AB1682D138}"/>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AB1FBB6F-A08B-41AD-8AD2-DC5AE674EE23}"/>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5BFA4285-BB73-4E13-BBDF-3F14D2AD95B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6F28238E-356F-43CD-AA8F-3BC1FA26B6E7}"/>
              </a:ext>
            </a:extLst>
          </p:cNvPr>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36" name="Text Placeholder 10">
            <a:extLst>
              <a:ext uri="{FF2B5EF4-FFF2-40B4-BE49-F238E27FC236}">
                <a16:creationId xmlns:a16="http://schemas.microsoft.com/office/drawing/2014/main" id="{050BF9B7-44D3-43B3-8650-0E38FB9F8025}"/>
              </a:ext>
            </a:extLst>
          </p:cNvPr>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51" name="Text Placeholder 10">
            <a:extLst>
              <a:ext uri="{FF2B5EF4-FFF2-40B4-BE49-F238E27FC236}">
                <a16:creationId xmlns:a16="http://schemas.microsoft.com/office/drawing/2014/main" id="{00A34C87-263B-4C39-95B1-6A3E78FC480B}"/>
              </a:ext>
            </a:extLst>
          </p:cNvPr>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10" name="Content Placeholder 9">
            <a:extLst>
              <a:ext uri="{FF2B5EF4-FFF2-40B4-BE49-F238E27FC236}">
                <a16:creationId xmlns:a16="http://schemas.microsoft.com/office/drawing/2014/main" id="{38FDE5E1-CA4F-47D6-B408-560DFA59D301}"/>
              </a:ext>
            </a:extLst>
          </p:cNvPr>
          <p:cNvSpPr>
            <a:spLocks noGrp="1"/>
          </p:cNvSpPr>
          <p:nvPr>
            <p:ph sz="quarter" idx="37"/>
          </p:nvPr>
        </p:nvSpPr>
        <p:spPr>
          <a:xfrm>
            <a:off x="906463" y="2752724"/>
            <a:ext cx="5007022" cy="32924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Content Placeholder 9">
            <a:extLst>
              <a:ext uri="{FF2B5EF4-FFF2-40B4-BE49-F238E27FC236}">
                <a16:creationId xmlns:a16="http://schemas.microsoft.com/office/drawing/2014/main" id="{E8933B94-68E9-4F8A-95B3-C8A867B06FF5}"/>
              </a:ext>
            </a:extLst>
          </p:cNvPr>
          <p:cNvSpPr>
            <a:spLocks noGrp="1"/>
          </p:cNvSpPr>
          <p:nvPr>
            <p:ph sz="quarter" idx="38"/>
          </p:nvPr>
        </p:nvSpPr>
        <p:spPr>
          <a:xfrm>
            <a:off x="6785497" y="2747768"/>
            <a:ext cx="4500041" cy="32924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a:extLst>
              <a:ext uri="{FF2B5EF4-FFF2-40B4-BE49-F238E27FC236}">
                <a16:creationId xmlns:a16="http://schemas.microsoft.com/office/drawing/2014/main" id="{9997C22C-C02E-4D5D-866A-A163E2B47034}"/>
              </a:ext>
            </a:extLst>
          </p:cNvPr>
          <p:cNvSpPr>
            <a:spLocks noGrp="1"/>
          </p:cNvSpPr>
          <p:nvPr>
            <p:ph type="title" hasCustomPrompt="1"/>
          </p:nvPr>
        </p:nvSpPr>
        <p:spPr>
          <a:xfrm>
            <a:off x="827900" y="671808"/>
            <a:ext cx="5829300"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39678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A6EC546-1FDF-48B1-BB0F-4069A4AF6B46}"/>
              </a:ext>
            </a:extLst>
          </p:cNvPr>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8F8787A3-6FE4-43A8-B38B-0F6A2EF11D64}"/>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D1DE0A1E-0F1E-4FFE-B209-3D9679190548}"/>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A8999867-6933-40F9-BEA0-F30FA697549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16" name="Text Placeholder 14">
            <a:extLst>
              <a:ext uri="{FF2B5EF4-FFF2-40B4-BE49-F238E27FC236}">
                <a16:creationId xmlns:a16="http://schemas.microsoft.com/office/drawing/2014/main" id="{00E72126-EBC8-4AA7-AA53-38A15FDEC6E3}"/>
              </a:ext>
            </a:extLst>
          </p:cNvPr>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C44CA5E4-4215-49A0-86F5-2C4847D87E61}"/>
              </a:ext>
            </a:extLst>
          </p:cNvPr>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735C1917-DDF3-4A5B-AEB9-E0FBD98EC516}"/>
              </a:ext>
            </a:extLst>
          </p:cNvPr>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0FF36A3-BF35-4A36-ADAB-547CA8CAED9F}"/>
              </a:ext>
            </a:extLst>
          </p:cNvPr>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3BE85149-0E6D-4CDC-82B6-EF6894D9C904}"/>
              </a:ext>
            </a:extLst>
          </p:cNvPr>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66E8B6B5-41D1-4EC9-84EF-1989A504B7D6}"/>
              </a:ext>
            </a:extLst>
          </p:cNvPr>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F13F401-A13F-4EF3-88FC-D517D7F7BA55}"/>
              </a:ext>
            </a:extLst>
          </p:cNvPr>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94639D5D-D529-4EF5-9EF8-8C9B3715A28E}"/>
              </a:ext>
            </a:extLst>
          </p:cNvPr>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45E22B01-C64B-4A03-9118-68BCAECC32FA}"/>
              </a:ext>
            </a:extLst>
          </p:cNvPr>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04BA50FF-5CC3-4F90-9AA6-5942DF634BAB}"/>
              </a:ext>
            </a:extLst>
          </p:cNvPr>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5B3EEE7C-67C5-49ED-A602-F8E162B21AA6}"/>
              </a:ext>
            </a:extLst>
          </p:cNvPr>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EE91B34F-5506-49A1-8594-9259C64066FA}"/>
              </a:ext>
            </a:extLst>
          </p:cNvPr>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A7D7592-A438-4BE7-82A5-188EF3B7021B}"/>
              </a:ext>
            </a:extLst>
          </p:cNvPr>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70F1DE9A-9607-4D77-B1CA-EA7A15A4CACA}"/>
              </a:ext>
            </a:extLst>
          </p:cNvPr>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FE726AB2-7D79-4CF4-ACA3-327A065CAA16}"/>
              </a:ext>
            </a:extLst>
          </p:cNvPr>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07991841-3C5D-4E23-ACEF-AC0C7BA2866F}"/>
              </a:ext>
            </a:extLst>
          </p:cNvPr>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E827F407-DC92-4E39-85F3-56B3405B23A9}"/>
              </a:ext>
            </a:extLst>
          </p:cNvPr>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ADBEC4B1-A92B-4923-B3C2-44570B971C86}"/>
              </a:ext>
            </a:extLst>
          </p:cNvPr>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32CD6E05-4E76-4ADF-9FC8-4321B2B9600C}"/>
              </a:ext>
            </a:extLst>
          </p:cNvPr>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3D40BE94-38F8-48B0-9A42-DA1A41975046}"/>
              </a:ext>
            </a:extLst>
          </p:cNvPr>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CCFECD0B-5901-4EBC-92AA-3DE8CD1132DF}"/>
              </a:ext>
            </a:extLst>
          </p:cNvPr>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B173BBB1-992E-4C62-B6EF-38E5859DA795}"/>
              </a:ext>
            </a:extLst>
          </p:cNvPr>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83639117-6091-4743-897D-3E5F4468CCAE}"/>
              </a:ext>
            </a:extLst>
          </p:cNvPr>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9" name="Text Placeholder 14">
            <a:extLst>
              <a:ext uri="{FF2B5EF4-FFF2-40B4-BE49-F238E27FC236}">
                <a16:creationId xmlns:a16="http://schemas.microsoft.com/office/drawing/2014/main" id="{B7A64542-4E5B-4701-845E-5101F87E1102}"/>
              </a:ext>
            </a:extLst>
          </p:cNvPr>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2" name="Text Placeholder 14">
            <a:extLst>
              <a:ext uri="{FF2B5EF4-FFF2-40B4-BE49-F238E27FC236}">
                <a16:creationId xmlns:a16="http://schemas.microsoft.com/office/drawing/2014/main" id="{0F74B4EA-4966-4ABC-8DFD-01157881B81B}"/>
              </a:ext>
            </a:extLst>
          </p:cNvPr>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D7536456-E749-466F-8EFA-F33D82812277}"/>
              </a:ext>
            </a:extLst>
          </p:cNvPr>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4" name="Text Placeholder 14">
            <a:extLst>
              <a:ext uri="{FF2B5EF4-FFF2-40B4-BE49-F238E27FC236}">
                <a16:creationId xmlns:a16="http://schemas.microsoft.com/office/drawing/2014/main" id="{A6C85040-3D7A-4FD1-B96E-3ED738367662}"/>
              </a:ext>
            </a:extLst>
          </p:cNvPr>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966941C8-0858-4060-8F85-A63D40D05872}"/>
              </a:ext>
            </a:extLst>
          </p:cNvPr>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B66D6339-390D-45A7-BBF7-ADB8D6A0168F}"/>
              </a:ext>
            </a:extLst>
          </p:cNvPr>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89C25EC2-6755-441D-BD59-204C60EFD6AE}"/>
              </a:ext>
            </a:extLst>
          </p:cNvPr>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5AA552AB-DFEE-4CE4-9596-F63F557FD478}"/>
              </a:ext>
            </a:extLst>
          </p:cNvPr>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p>
        </p:txBody>
      </p:sp>
      <p:sp>
        <p:nvSpPr>
          <p:cNvPr id="59" name="Text Placeholder 14">
            <a:extLst>
              <a:ext uri="{FF2B5EF4-FFF2-40B4-BE49-F238E27FC236}">
                <a16:creationId xmlns:a16="http://schemas.microsoft.com/office/drawing/2014/main" id="{8AA79F31-661A-42DB-97E9-B3633BF6622E}"/>
              </a:ext>
            </a:extLst>
          </p:cNvPr>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5171E1E5-ACAD-4ED5-AAF2-539AF0733FC8}"/>
              </a:ext>
            </a:extLst>
          </p:cNvPr>
          <p:cNvSpPr>
            <a:spLocks noGrp="1"/>
          </p:cNvSpPr>
          <p:nvPr>
            <p:ph type="title" hasCustomPrompt="1"/>
          </p:nvPr>
        </p:nvSpPr>
        <p:spPr>
          <a:xfrm>
            <a:off x="838200" y="671808"/>
            <a:ext cx="10515600" cy="661924"/>
          </a:xfrm>
        </p:spPr>
        <p:txBody>
          <a:bodyPr/>
          <a:lstStyle>
            <a:lvl1pPr>
              <a:defRPr/>
            </a:lvl1pPr>
          </a:lstStyle>
          <a:p>
            <a:r>
              <a:rPr lang="en-US" dirty="0"/>
              <a:t>Click to add title</a:t>
            </a:r>
          </a:p>
        </p:txBody>
      </p:sp>
    </p:spTree>
    <p:extLst>
      <p:ext uri="{BB962C8B-B14F-4D97-AF65-F5344CB8AC3E}">
        <p14:creationId xmlns:p14="http://schemas.microsoft.com/office/powerpoint/2010/main" val="1808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DFB87B-D4AD-42B4-8993-D5BD0311CFF4}"/>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a:t>8/03/20XX</a:t>
            </a:r>
            <a:endParaRPr lang="en-US" dirty="0"/>
          </a:p>
        </p:txBody>
      </p:sp>
      <p:sp>
        <p:nvSpPr>
          <p:cNvPr id="4" name="Footer Placeholder 3">
            <a:extLst>
              <a:ext uri="{FF2B5EF4-FFF2-40B4-BE49-F238E27FC236}">
                <a16:creationId xmlns:a16="http://schemas.microsoft.com/office/drawing/2014/main" id="{DEBDA0E7-08C2-442E-A8B3-F1218B69F28B}"/>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869842E0-2E48-4C5C-9EC5-429BF2DA44B5}"/>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2" name="Rectangle 1">
            <a:extLst>
              <a:ext uri="{FF2B5EF4-FFF2-40B4-BE49-F238E27FC236}">
                <a16:creationId xmlns:a16="http://schemas.microsoft.com/office/drawing/2014/main" id="{AA3808EC-BC22-46D4-895E-0A67F6EE1907}"/>
              </a:ext>
            </a:extLst>
          </p:cNvPr>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6783E2FE-F5EA-4C43-BC5B-23330B11D446}"/>
              </a:ext>
            </a:extLst>
          </p:cNvPr>
          <p:cNvSpPr>
            <a:spLocks noGrp="1"/>
          </p:cNvSpPr>
          <p:nvPr>
            <p:ph type="title" hasCustomPrompt="1"/>
          </p:nvPr>
        </p:nvSpPr>
        <p:spPr>
          <a:xfrm rot="5400000">
            <a:off x="8333552" y="3930709"/>
            <a:ext cx="3975244" cy="996551"/>
          </a:xfrm>
        </p:spPr>
        <p:txBody>
          <a:bodyPr/>
          <a:lstStyle>
            <a:lvl1pPr>
              <a:defRPr/>
            </a:lvl1pPr>
          </a:lstStyle>
          <a:p>
            <a:r>
              <a:rPr lang="en-US" dirty="0"/>
              <a:t>Click to add title</a:t>
            </a:r>
          </a:p>
        </p:txBody>
      </p:sp>
    </p:spTree>
    <p:extLst>
      <p:ext uri="{BB962C8B-B14F-4D97-AF65-F5344CB8AC3E}">
        <p14:creationId xmlns:p14="http://schemas.microsoft.com/office/powerpoint/2010/main" val="57859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0F7723-F5B1-4A97-921F-93E42B12D62B}"/>
              </a:ext>
            </a:extLst>
          </p:cNvPr>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E1670FDF-6533-4E3F-94A4-2548DA2F9C6C}"/>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DFDB69DE-3108-4A10-8EDD-EC2EF3F52F04}"/>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49B337B-1B07-4B9D-9563-C5E433F8395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9">
            <a:extLst>
              <a:ext uri="{FF2B5EF4-FFF2-40B4-BE49-F238E27FC236}">
                <a16:creationId xmlns:a16="http://schemas.microsoft.com/office/drawing/2014/main" id="{FA44B00A-A50E-49C2-AE8C-E243734442AF}"/>
              </a:ext>
            </a:extLst>
          </p:cNvPr>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00A1A7F-BD7F-4CB8-A8BD-C7DDCD62C9A8}"/>
              </a:ext>
            </a:extLst>
          </p:cNvPr>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dirty="0"/>
              <a:t>Add name</a:t>
            </a:r>
          </a:p>
        </p:txBody>
      </p:sp>
      <p:sp>
        <p:nvSpPr>
          <p:cNvPr id="11" name="Text Placeholder 10">
            <a:extLst>
              <a:ext uri="{FF2B5EF4-FFF2-40B4-BE49-F238E27FC236}">
                <a16:creationId xmlns:a16="http://schemas.microsoft.com/office/drawing/2014/main" id="{C4253CF9-87EA-4162-8CBD-63E10EBEB6E6}"/>
              </a:ext>
            </a:extLst>
          </p:cNvPr>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4" name="Picture Placeholder 9">
            <a:extLst>
              <a:ext uri="{FF2B5EF4-FFF2-40B4-BE49-F238E27FC236}">
                <a16:creationId xmlns:a16="http://schemas.microsoft.com/office/drawing/2014/main" id="{F099E8E6-E766-4B5B-8E98-7D92E8F91A95}"/>
              </a:ext>
            </a:extLst>
          </p:cNvPr>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A3AC6007-1F43-4D93-842F-2E1F01D19B20}"/>
              </a:ext>
            </a:extLst>
          </p:cNvPr>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5EC4308-1195-47F4-A415-8637701ADF8A}"/>
              </a:ext>
            </a:extLst>
          </p:cNvPr>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38" name="Picture Placeholder 9">
            <a:extLst>
              <a:ext uri="{FF2B5EF4-FFF2-40B4-BE49-F238E27FC236}">
                <a16:creationId xmlns:a16="http://schemas.microsoft.com/office/drawing/2014/main" id="{8E583185-DBE3-45E6-B367-B88C50A91CEA}"/>
              </a:ext>
            </a:extLst>
          </p:cNvPr>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39" name="Text Placeholder 10">
            <a:extLst>
              <a:ext uri="{FF2B5EF4-FFF2-40B4-BE49-F238E27FC236}">
                <a16:creationId xmlns:a16="http://schemas.microsoft.com/office/drawing/2014/main" id="{0B472BE4-F051-416A-AFCF-53E847C3E546}"/>
              </a:ext>
            </a:extLst>
          </p:cNvPr>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0" name="Text Placeholder 10">
            <a:extLst>
              <a:ext uri="{FF2B5EF4-FFF2-40B4-BE49-F238E27FC236}">
                <a16:creationId xmlns:a16="http://schemas.microsoft.com/office/drawing/2014/main" id="{FF4A7512-D4D0-4D2E-A300-C5EE0AC2EC89}"/>
              </a:ext>
            </a:extLst>
          </p:cNvPr>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41" name="Picture Placeholder 9">
            <a:extLst>
              <a:ext uri="{FF2B5EF4-FFF2-40B4-BE49-F238E27FC236}">
                <a16:creationId xmlns:a16="http://schemas.microsoft.com/office/drawing/2014/main" id="{7CBE80F1-F6E2-416E-9F4A-EBE15E0F94A5}"/>
              </a:ext>
            </a:extLst>
          </p:cNvPr>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42" name="Text Placeholder 10">
            <a:extLst>
              <a:ext uri="{FF2B5EF4-FFF2-40B4-BE49-F238E27FC236}">
                <a16:creationId xmlns:a16="http://schemas.microsoft.com/office/drawing/2014/main" id="{B9A76D07-863C-4818-9D9C-99B8F83B8F41}"/>
              </a:ext>
            </a:extLst>
          </p:cNvPr>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3" name="Text Placeholder 10">
            <a:extLst>
              <a:ext uri="{FF2B5EF4-FFF2-40B4-BE49-F238E27FC236}">
                <a16:creationId xmlns:a16="http://schemas.microsoft.com/office/drawing/2014/main" id="{822CAEC7-C513-41B6-9F77-3D5481F849EE}"/>
              </a:ext>
            </a:extLst>
          </p:cNvPr>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 name="Title 1">
            <a:extLst>
              <a:ext uri="{FF2B5EF4-FFF2-40B4-BE49-F238E27FC236}">
                <a16:creationId xmlns:a16="http://schemas.microsoft.com/office/drawing/2014/main" id="{2CC03895-E987-4148-AB13-798D65CB7B03}"/>
              </a:ext>
            </a:extLst>
          </p:cNvPr>
          <p:cNvSpPr>
            <a:spLocks noGrp="1"/>
          </p:cNvSpPr>
          <p:nvPr>
            <p:ph type="title" hasCustomPrompt="1"/>
          </p:nvPr>
        </p:nvSpPr>
        <p:spPr>
          <a:xfrm rot="16200000">
            <a:off x="2238083"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22897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4182B-9BBA-4B44-BC53-045107E9371D}"/>
              </a:ext>
            </a:extLst>
          </p:cNvPr>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07DA1795-FD62-4E99-989E-A14C0571A741}"/>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0F25EE35-717E-4E9F-A75B-366341B39E7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3C606A6-DC50-4DDF-8621-3D530D52B5E4}"/>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Picture Placeholder 9">
            <a:extLst>
              <a:ext uri="{FF2B5EF4-FFF2-40B4-BE49-F238E27FC236}">
                <a16:creationId xmlns:a16="http://schemas.microsoft.com/office/drawing/2014/main" id="{9DE112EE-5EA4-49AF-8AF9-754D30C1448E}"/>
              </a:ext>
            </a:extLst>
          </p:cNvPr>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9" name="Text Placeholder 10">
            <a:extLst>
              <a:ext uri="{FF2B5EF4-FFF2-40B4-BE49-F238E27FC236}">
                <a16:creationId xmlns:a16="http://schemas.microsoft.com/office/drawing/2014/main" id="{63210BF0-55FD-4D41-9458-4492BAD292AE}"/>
              </a:ext>
            </a:extLst>
          </p:cNvPr>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0" name="Text Placeholder 10">
            <a:extLst>
              <a:ext uri="{FF2B5EF4-FFF2-40B4-BE49-F238E27FC236}">
                <a16:creationId xmlns:a16="http://schemas.microsoft.com/office/drawing/2014/main" id="{A739369F-4EDD-4B19-8395-084759667B62}"/>
              </a:ext>
            </a:extLst>
          </p:cNvPr>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17" name="Picture Placeholder 9">
            <a:extLst>
              <a:ext uri="{FF2B5EF4-FFF2-40B4-BE49-F238E27FC236}">
                <a16:creationId xmlns:a16="http://schemas.microsoft.com/office/drawing/2014/main" id="{A72E3657-9D29-484E-819B-67EA4ADC474B}"/>
              </a:ext>
            </a:extLst>
          </p:cNvPr>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18" name="Text Placeholder 10">
            <a:extLst>
              <a:ext uri="{FF2B5EF4-FFF2-40B4-BE49-F238E27FC236}">
                <a16:creationId xmlns:a16="http://schemas.microsoft.com/office/drawing/2014/main" id="{3E59867B-1A93-4A9B-9C2E-AE7B5FCF5109}"/>
              </a:ext>
            </a:extLst>
          </p:cNvPr>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9" name="Text Placeholder 10">
            <a:extLst>
              <a:ext uri="{FF2B5EF4-FFF2-40B4-BE49-F238E27FC236}">
                <a16:creationId xmlns:a16="http://schemas.microsoft.com/office/drawing/2014/main" id="{690192BD-CD3C-44D3-9A9A-8782B80F765D}"/>
              </a:ext>
            </a:extLst>
          </p:cNvPr>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0" name="Picture Placeholder 9">
            <a:extLst>
              <a:ext uri="{FF2B5EF4-FFF2-40B4-BE49-F238E27FC236}">
                <a16:creationId xmlns:a16="http://schemas.microsoft.com/office/drawing/2014/main" id="{75E378BE-4D71-48F2-BA16-CCF8158EF7E8}"/>
              </a:ext>
            </a:extLst>
          </p:cNvPr>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1" name="Text Placeholder 10">
            <a:extLst>
              <a:ext uri="{FF2B5EF4-FFF2-40B4-BE49-F238E27FC236}">
                <a16:creationId xmlns:a16="http://schemas.microsoft.com/office/drawing/2014/main" id="{80F28DC9-C26A-4D42-8BFA-540BB696E04D}"/>
              </a:ext>
            </a:extLst>
          </p:cNvPr>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2" name="Text Placeholder 10">
            <a:extLst>
              <a:ext uri="{FF2B5EF4-FFF2-40B4-BE49-F238E27FC236}">
                <a16:creationId xmlns:a16="http://schemas.microsoft.com/office/drawing/2014/main" id="{9642AD6D-085C-424D-B340-7731A4F95D4A}"/>
              </a:ext>
            </a:extLst>
          </p:cNvPr>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3" name="Picture Placeholder 9">
            <a:extLst>
              <a:ext uri="{FF2B5EF4-FFF2-40B4-BE49-F238E27FC236}">
                <a16:creationId xmlns:a16="http://schemas.microsoft.com/office/drawing/2014/main" id="{9CD02B3D-3B05-4CE4-98EF-4772E813751D}"/>
              </a:ext>
            </a:extLst>
          </p:cNvPr>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4" name="Text Placeholder 10">
            <a:extLst>
              <a:ext uri="{FF2B5EF4-FFF2-40B4-BE49-F238E27FC236}">
                <a16:creationId xmlns:a16="http://schemas.microsoft.com/office/drawing/2014/main" id="{758AF150-35C5-4E99-97F8-798A80E52A7C}"/>
              </a:ext>
            </a:extLst>
          </p:cNvPr>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5" name="Text Placeholder 10">
            <a:extLst>
              <a:ext uri="{FF2B5EF4-FFF2-40B4-BE49-F238E27FC236}">
                <a16:creationId xmlns:a16="http://schemas.microsoft.com/office/drawing/2014/main" id="{B02EB253-A55A-4EC6-A5A8-ABACCF75D015}"/>
              </a:ext>
            </a:extLst>
          </p:cNvPr>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6" name="Picture Placeholder 9">
            <a:extLst>
              <a:ext uri="{FF2B5EF4-FFF2-40B4-BE49-F238E27FC236}">
                <a16:creationId xmlns:a16="http://schemas.microsoft.com/office/drawing/2014/main" id="{1A02BB49-28DB-48E5-8959-D36C9840302C}"/>
              </a:ext>
            </a:extLst>
          </p:cNvPr>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27" name="Text Placeholder 10">
            <a:extLst>
              <a:ext uri="{FF2B5EF4-FFF2-40B4-BE49-F238E27FC236}">
                <a16:creationId xmlns:a16="http://schemas.microsoft.com/office/drawing/2014/main" id="{03C6BE33-794C-464D-886A-DB31DC137B0D}"/>
              </a:ext>
            </a:extLst>
          </p:cNvPr>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8" name="Text Placeholder 10">
            <a:extLst>
              <a:ext uri="{FF2B5EF4-FFF2-40B4-BE49-F238E27FC236}">
                <a16:creationId xmlns:a16="http://schemas.microsoft.com/office/drawing/2014/main" id="{51088B84-C9AE-4E0F-BE0B-7691872F7898}"/>
              </a:ext>
            </a:extLst>
          </p:cNvPr>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9" name="Picture Placeholder 9">
            <a:extLst>
              <a:ext uri="{FF2B5EF4-FFF2-40B4-BE49-F238E27FC236}">
                <a16:creationId xmlns:a16="http://schemas.microsoft.com/office/drawing/2014/main" id="{EC807298-9742-4D0C-86D4-A25C5ED3069C}"/>
              </a:ext>
            </a:extLst>
          </p:cNvPr>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7B94081A-B2B7-439C-B7CA-91A63FB88DF1}"/>
              </a:ext>
            </a:extLst>
          </p:cNvPr>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75898E2-098E-4BDE-8BA8-C1D0755D7EB9}"/>
              </a:ext>
            </a:extLst>
          </p:cNvPr>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2" name="Picture Placeholder 9">
            <a:extLst>
              <a:ext uri="{FF2B5EF4-FFF2-40B4-BE49-F238E27FC236}">
                <a16:creationId xmlns:a16="http://schemas.microsoft.com/office/drawing/2014/main" id="{EEB78526-379C-43C5-ABE7-2F184FC309A1}"/>
              </a:ext>
            </a:extLst>
          </p:cNvPr>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3" name="Text Placeholder 10">
            <a:extLst>
              <a:ext uri="{FF2B5EF4-FFF2-40B4-BE49-F238E27FC236}">
                <a16:creationId xmlns:a16="http://schemas.microsoft.com/office/drawing/2014/main" id="{FAA9378E-4336-4D84-9033-052E57D5470C}"/>
              </a:ext>
            </a:extLst>
          </p:cNvPr>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4" name="Text Placeholder 10">
            <a:extLst>
              <a:ext uri="{FF2B5EF4-FFF2-40B4-BE49-F238E27FC236}">
                <a16:creationId xmlns:a16="http://schemas.microsoft.com/office/drawing/2014/main" id="{4AF0D6AA-392E-489E-8457-370F653057E9}"/>
              </a:ext>
            </a:extLst>
          </p:cNvPr>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5" name="Picture Placeholder 9">
            <a:extLst>
              <a:ext uri="{FF2B5EF4-FFF2-40B4-BE49-F238E27FC236}">
                <a16:creationId xmlns:a16="http://schemas.microsoft.com/office/drawing/2014/main" id="{515D701A-667D-41D8-B25B-72B088C7E9E4}"/>
              </a:ext>
            </a:extLst>
          </p:cNvPr>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6" name="Text Placeholder 10">
            <a:extLst>
              <a:ext uri="{FF2B5EF4-FFF2-40B4-BE49-F238E27FC236}">
                <a16:creationId xmlns:a16="http://schemas.microsoft.com/office/drawing/2014/main" id="{D0AB2C67-89B8-459B-BB18-3655BA5AB355}"/>
              </a:ext>
            </a:extLst>
          </p:cNvPr>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7" name="Text Placeholder 10">
            <a:extLst>
              <a:ext uri="{FF2B5EF4-FFF2-40B4-BE49-F238E27FC236}">
                <a16:creationId xmlns:a16="http://schemas.microsoft.com/office/drawing/2014/main" id="{88DB254D-C387-4A49-A475-DA300A713177}"/>
              </a:ext>
            </a:extLst>
          </p:cNvPr>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8" name="Title 1">
            <a:extLst>
              <a:ext uri="{FF2B5EF4-FFF2-40B4-BE49-F238E27FC236}">
                <a16:creationId xmlns:a16="http://schemas.microsoft.com/office/drawing/2014/main" id="{3C00339E-E516-47A3-98FD-7904488645B5}"/>
              </a:ext>
            </a:extLst>
          </p:cNvPr>
          <p:cNvSpPr>
            <a:spLocks noGrp="1"/>
          </p:cNvSpPr>
          <p:nvPr>
            <p:ph type="title" hasCustomPrompt="1"/>
          </p:nvPr>
        </p:nvSpPr>
        <p:spPr>
          <a:xfrm rot="16200000">
            <a:off x="332219"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71011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516B3E-BF5D-4CBE-AA15-FEAD2B0B9811}"/>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9AC6F15C-2031-4B28-91FF-8532EFEE84D6}"/>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12847681-AA55-4F94-8741-812FB362831F}"/>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26" name="Rectangle 25">
            <a:extLst>
              <a:ext uri="{FF2B5EF4-FFF2-40B4-BE49-F238E27FC236}">
                <a16:creationId xmlns:a16="http://schemas.microsoft.com/office/drawing/2014/main" id="{0FB5880F-F841-4DE6-B266-C373510AF249}"/>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8" name="Text Placeholder 10">
            <a:extLst>
              <a:ext uri="{FF2B5EF4-FFF2-40B4-BE49-F238E27FC236}">
                <a16:creationId xmlns:a16="http://schemas.microsoft.com/office/drawing/2014/main" id="{388B7164-58B7-4BB5-998B-0E7F664D9290}"/>
              </a:ext>
            </a:extLst>
          </p:cNvPr>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29" name="Text Placeholder 10">
            <a:extLst>
              <a:ext uri="{FF2B5EF4-FFF2-40B4-BE49-F238E27FC236}">
                <a16:creationId xmlns:a16="http://schemas.microsoft.com/office/drawing/2014/main" id="{4CB6F5B2-F117-4AD5-9C54-96006D152F19}"/>
              </a:ext>
            </a:extLst>
          </p:cNvPr>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0" name="Text Placeholder 10">
            <a:extLst>
              <a:ext uri="{FF2B5EF4-FFF2-40B4-BE49-F238E27FC236}">
                <a16:creationId xmlns:a16="http://schemas.microsoft.com/office/drawing/2014/main" id="{60636773-D205-448C-8DD8-8BBC3AFC2568}"/>
              </a:ext>
            </a:extLst>
          </p:cNvPr>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CD4F0A7-B003-44EA-AD28-A4B13CCE892C}"/>
              </a:ext>
            </a:extLst>
          </p:cNvPr>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2" name="Text Placeholder 10">
            <a:extLst>
              <a:ext uri="{FF2B5EF4-FFF2-40B4-BE49-F238E27FC236}">
                <a16:creationId xmlns:a16="http://schemas.microsoft.com/office/drawing/2014/main" id="{3CEEA233-6913-4525-8B47-39C2814EEF45}"/>
              </a:ext>
            </a:extLst>
          </p:cNvPr>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3" name="Text Placeholder 10">
            <a:extLst>
              <a:ext uri="{FF2B5EF4-FFF2-40B4-BE49-F238E27FC236}">
                <a16:creationId xmlns:a16="http://schemas.microsoft.com/office/drawing/2014/main" id="{718C63E6-2425-4D8D-99C9-99B35F978A8F}"/>
              </a:ext>
            </a:extLst>
          </p:cNvPr>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4" name="Text Placeholder 10">
            <a:extLst>
              <a:ext uri="{FF2B5EF4-FFF2-40B4-BE49-F238E27FC236}">
                <a16:creationId xmlns:a16="http://schemas.microsoft.com/office/drawing/2014/main" id="{AEB3CF35-C4EC-42DA-B265-89015DF03501}"/>
              </a:ext>
            </a:extLst>
          </p:cNvPr>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5" name="Text Placeholder 10">
            <a:extLst>
              <a:ext uri="{FF2B5EF4-FFF2-40B4-BE49-F238E27FC236}">
                <a16:creationId xmlns:a16="http://schemas.microsoft.com/office/drawing/2014/main" id="{A1B05A3F-5647-4FA8-AAB1-0438B6F6DD11}"/>
              </a:ext>
            </a:extLst>
          </p:cNvPr>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6" name="Text Placeholder 10">
            <a:extLst>
              <a:ext uri="{FF2B5EF4-FFF2-40B4-BE49-F238E27FC236}">
                <a16:creationId xmlns:a16="http://schemas.microsoft.com/office/drawing/2014/main" id="{67059F7A-88D8-4E2F-A6F4-6CF5F194D54E}"/>
              </a:ext>
            </a:extLst>
          </p:cNvPr>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7" name="Text Placeholder 10">
            <a:extLst>
              <a:ext uri="{FF2B5EF4-FFF2-40B4-BE49-F238E27FC236}">
                <a16:creationId xmlns:a16="http://schemas.microsoft.com/office/drawing/2014/main" id="{CB25228C-31FC-4E25-80B1-8FAD0909BE75}"/>
              </a:ext>
            </a:extLst>
          </p:cNvPr>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8" name="Text Placeholder 10">
            <a:extLst>
              <a:ext uri="{FF2B5EF4-FFF2-40B4-BE49-F238E27FC236}">
                <a16:creationId xmlns:a16="http://schemas.microsoft.com/office/drawing/2014/main" id="{E3BCA350-B685-4ADC-9FC8-231807297673}"/>
              </a:ext>
            </a:extLst>
          </p:cNvPr>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9" name="Text Placeholder 10">
            <a:extLst>
              <a:ext uri="{FF2B5EF4-FFF2-40B4-BE49-F238E27FC236}">
                <a16:creationId xmlns:a16="http://schemas.microsoft.com/office/drawing/2014/main" id="{F75319BC-EF3B-4B55-9663-E04ED5DBC88C}"/>
              </a:ext>
            </a:extLst>
          </p:cNvPr>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19" name="Title 1">
            <a:extLst>
              <a:ext uri="{FF2B5EF4-FFF2-40B4-BE49-F238E27FC236}">
                <a16:creationId xmlns:a16="http://schemas.microsoft.com/office/drawing/2014/main" id="{FE10C144-C9A1-43BD-9C8A-183A065E24FD}"/>
              </a:ext>
            </a:extLst>
          </p:cNvPr>
          <p:cNvSpPr>
            <a:spLocks noGrp="1"/>
          </p:cNvSpPr>
          <p:nvPr>
            <p:ph type="title" hasCustomPrompt="1"/>
          </p:nvPr>
        </p:nvSpPr>
        <p:spPr>
          <a:xfrm>
            <a:off x="5827694" y="658420"/>
            <a:ext cx="347273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786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6E7A44-0539-4C8E-ABEB-E56B131C44E7}"/>
              </a:ext>
              <a:ext uri="{C183D7F6-B498-43B3-948B-1728B52AA6E4}">
                <adec:decorative xmlns:adec="http://schemas.microsoft.com/office/drawing/2017/decorative" val="1"/>
              </a:ext>
            </a:extLst>
          </p:cNvPr>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Picture Placeholder 10">
            <a:extLst>
              <a:ext uri="{FF2B5EF4-FFF2-40B4-BE49-F238E27FC236}">
                <a16:creationId xmlns:a16="http://schemas.microsoft.com/office/drawing/2014/main" id="{200CB7D0-0851-45AD-932F-0A0BD59CCB01}"/>
              </a:ext>
            </a:extLst>
          </p:cNvPr>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BE0C0B0C-9F99-4C31-993B-EB072ABAD206}"/>
              </a:ext>
            </a:extLst>
          </p:cNvPr>
          <p:cNvSpPr>
            <a:spLocks noGrp="1"/>
          </p:cNvSpPr>
          <p:nvPr>
            <p:ph type="dt" sz="half" idx="10"/>
          </p:nvPr>
        </p:nvSpPr>
        <p:spPr/>
        <p:txBody>
          <a:bodyPr>
            <a:noAutofit/>
          </a:bodyPr>
          <a:lstStyle>
            <a:lvl1pPr>
              <a:defRPr>
                <a:solidFill>
                  <a:schemeClr val="accent1"/>
                </a:solidFill>
              </a:defRPr>
            </a:lvl1pPr>
          </a:lstStyle>
          <a:p>
            <a:r>
              <a:rPr lang="en-US"/>
              <a:t>8/03/20XX</a:t>
            </a:r>
            <a:endParaRPr lang="en-US" dirty="0"/>
          </a:p>
        </p:txBody>
      </p:sp>
      <p:sp>
        <p:nvSpPr>
          <p:cNvPr id="5" name="Footer Placeholder 4">
            <a:extLst>
              <a:ext uri="{FF2B5EF4-FFF2-40B4-BE49-F238E27FC236}">
                <a16:creationId xmlns:a16="http://schemas.microsoft.com/office/drawing/2014/main" id="{B632CDF4-F0E3-4D07-89C6-5ABCCDDD8726}"/>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id="{645BDA5F-715E-4514-9476-437B3EB01335}"/>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9" name="Text Placeholder 8">
            <a:extLst>
              <a:ext uri="{FF2B5EF4-FFF2-40B4-BE49-F238E27FC236}">
                <a16:creationId xmlns:a16="http://schemas.microsoft.com/office/drawing/2014/main" id="{A9D38E0F-D52F-4777-9D68-D30CB3B8C8ED}"/>
              </a:ext>
            </a:extLst>
          </p:cNvPr>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dirty="0"/>
              <a:t>Click to add text</a:t>
            </a:r>
          </a:p>
        </p:txBody>
      </p:sp>
      <p:sp>
        <p:nvSpPr>
          <p:cNvPr id="13" name="Title 1">
            <a:extLst>
              <a:ext uri="{FF2B5EF4-FFF2-40B4-BE49-F238E27FC236}">
                <a16:creationId xmlns:a16="http://schemas.microsoft.com/office/drawing/2014/main" id="{1E083E92-8775-41F5-A992-0786A4081385}"/>
              </a:ext>
            </a:extLst>
          </p:cNvPr>
          <p:cNvSpPr>
            <a:spLocks noGrp="1"/>
          </p:cNvSpPr>
          <p:nvPr>
            <p:ph type="title" hasCustomPrompt="1"/>
          </p:nvPr>
        </p:nvSpPr>
        <p:spPr>
          <a:xfrm>
            <a:off x="7692272" y="671808"/>
            <a:ext cx="3661528"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32762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2A0C2-BC21-4E10-B50C-353B8CBD72F0}"/>
              </a:ext>
              <a:ext uri="{C183D7F6-B498-43B3-948B-1728B52AA6E4}">
                <adec:decorative xmlns:adec="http://schemas.microsoft.com/office/drawing/2017/decorative" val="1"/>
              </a:ext>
            </a:extLst>
          </p:cNvPr>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Picture Placeholder 8">
            <a:extLst>
              <a:ext uri="{FF2B5EF4-FFF2-40B4-BE49-F238E27FC236}">
                <a16:creationId xmlns:a16="http://schemas.microsoft.com/office/drawing/2014/main" id="{7B548780-9B3B-47BB-AA7B-928FA50A6A04}"/>
              </a:ext>
            </a:extLst>
          </p:cNvPr>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AB2958E2-130A-401C-B53D-DCC769627964}"/>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E7178FE4-D7D1-40CE-9190-C68702FEDCD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F4AC4996-95A4-4EC0-BF6E-7C2FACB7C89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6332CD16-89CC-43FA-B7BF-06786B464846}"/>
              </a:ext>
            </a:extLst>
          </p:cNvPr>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p>
        </p:txBody>
      </p:sp>
      <p:sp>
        <p:nvSpPr>
          <p:cNvPr id="12" name="Title 1">
            <a:extLst>
              <a:ext uri="{FF2B5EF4-FFF2-40B4-BE49-F238E27FC236}">
                <a16:creationId xmlns:a16="http://schemas.microsoft.com/office/drawing/2014/main" id="{127734DB-D9FF-4945-91EF-DB146D8348E3}"/>
              </a:ext>
            </a:extLst>
          </p:cNvPr>
          <p:cNvSpPr>
            <a:spLocks noGrp="1"/>
          </p:cNvSpPr>
          <p:nvPr>
            <p:ph type="title" hasCustomPrompt="1"/>
          </p:nvPr>
        </p:nvSpPr>
        <p:spPr>
          <a:xfrm>
            <a:off x="3082250" y="762308"/>
            <a:ext cx="5783657" cy="665965"/>
          </a:xfrm>
        </p:spPr>
        <p:txBody>
          <a:bodyPr/>
          <a:lstStyle>
            <a:lvl1pPr algn="l">
              <a:defRPr/>
            </a:lvl1pPr>
          </a:lstStyle>
          <a:p>
            <a:r>
              <a:rPr lang="en-US" dirty="0"/>
              <a:t>Click to add title</a:t>
            </a:r>
          </a:p>
        </p:txBody>
      </p:sp>
    </p:spTree>
    <p:extLst>
      <p:ext uri="{BB962C8B-B14F-4D97-AF65-F5344CB8AC3E}">
        <p14:creationId xmlns:p14="http://schemas.microsoft.com/office/powerpoint/2010/main" val="17969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FB6A2A-F24A-4E64-A207-404C8CC76697}"/>
              </a:ext>
              <a:ext uri="{C183D7F6-B498-43B3-948B-1728B52AA6E4}">
                <adec:decorative xmlns:adec="http://schemas.microsoft.com/office/drawing/2017/decorative" val="1"/>
              </a:ext>
            </a:extLst>
          </p:cNvPr>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129E19EA-E986-4004-8C5B-712009E7877E}"/>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13512B16-8A8E-4099-ACE3-946220C6323F}"/>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77D8AF2A-C932-41B3-957E-9888020CD9C9}"/>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8">
            <a:extLst>
              <a:ext uri="{FF2B5EF4-FFF2-40B4-BE49-F238E27FC236}">
                <a16:creationId xmlns:a16="http://schemas.microsoft.com/office/drawing/2014/main" id="{47D0C286-3FF6-4839-AE38-6F404BF05601}"/>
              </a:ext>
            </a:extLst>
          </p:cNvPr>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dirty="0"/>
              <a:t>Click to add photo</a:t>
            </a:r>
          </a:p>
        </p:txBody>
      </p:sp>
      <p:sp>
        <p:nvSpPr>
          <p:cNvPr id="17" name="Text Placeholder 10">
            <a:extLst>
              <a:ext uri="{FF2B5EF4-FFF2-40B4-BE49-F238E27FC236}">
                <a16:creationId xmlns:a16="http://schemas.microsoft.com/office/drawing/2014/main" id="{88038514-112A-4AE2-BA52-286C38492F8D}"/>
              </a:ext>
            </a:extLst>
          </p:cNvPr>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p>
        </p:txBody>
      </p:sp>
      <p:sp>
        <p:nvSpPr>
          <p:cNvPr id="11" name="Title 1">
            <a:extLst>
              <a:ext uri="{FF2B5EF4-FFF2-40B4-BE49-F238E27FC236}">
                <a16:creationId xmlns:a16="http://schemas.microsoft.com/office/drawing/2014/main" id="{9C27393D-ACFC-4AC9-93A3-FE24F0D12E57}"/>
              </a:ext>
            </a:extLst>
          </p:cNvPr>
          <p:cNvSpPr>
            <a:spLocks noGrp="1"/>
          </p:cNvSpPr>
          <p:nvPr>
            <p:ph type="title" hasCustomPrompt="1"/>
          </p:nvPr>
        </p:nvSpPr>
        <p:spPr>
          <a:xfrm rot="16200000">
            <a:off x="-1129259" y="3009387"/>
            <a:ext cx="4138612" cy="56299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10163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5760CB-267C-4B96-8D93-EA775230543A}"/>
              </a:ext>
            </a:extLst>
          </p:cNvPr>
          <p:cNvSpPr>
            <a:spLocks noGrp="1"/>
          </p:cNvSpPr>
          <p:nvPr>
            <p:ph type="dt" sz="half" idx="10"/>
          </p:nvPr>
        </p:nvSpPr>
        <p:spPr/>
        <p:txBody>
          <a:bodyPr>
            <a:noAutofit/>
          </a:bodyPr>
          <a:lstStyle/>
          <a:p>
            <a:r>
              <a:rPr lang="en-US"/>
              <a:t>8/03/20XX</a:t>
            </a:r>
            <a:endParaRPr lang="en-US" dirty="0"/>
          </a:p>
        </p:txBody>
      </p:sp>
      <p:sp>
        <p:nvSpPr>
          <p:cNvPr id="5" name="Footer Placeholder 4">
            <a:extLst>
              <a:ext uri="{FF2B5EF4-FFF2-40B4-BE49-F238E27FC236}">
                <a16:creationId xmlns:a16="http://schemas.microsoft.com/office/drawing/2014/main" id="{0D5F8915-ABFD-4CAE-AC61-1E1B2B1C6F04}"/>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27F7218A-692D-4EB0-817E-60AFD432FC8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9" name="Text Placeholder 10">
            <a:extLst>
              <a:ext uri="{FF2B5EF4-FFF2-40B4-BE49-F238E27FC236}">
                <a16:creationId xmlns:a16="http://schemas.microsoft.com/office/drawing/2014/main" id="{D5A4AB60-E1AB-4239-BFC7-C10A235B18E0}"/>
              </a:ext>
            </a:extLst>
          </p:cNvPr>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ext Placeholder 10">
            <a:extLst>
              <a:ext uri="{FF2B5EF4-FFF2-40B4-BE49-F238E27FC236}">
                <a16:creationId xmlns:a16="http://schemas.microsoft.com/office/drawing/2014/main" id="{53300DCB-9114-4ADF-8664-EFDD2C7A6E6A}"/>
              </a:ext>
            </a:extLst>
          </p:cNvPr>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6B69E913-93AE-4878-BA45-C2A83F5ACE30}"/>
              </a:ext>
            </a:extLst>
          </p:cNvPr>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EF306DC8-5642-4A13-B67A-9BF5A74DB8BB}"/>
              </a:ext>
            </a:extLst>
          </p:cNvPr>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CC0CA179-9852-4BA8-8E7D-8C5F43775EA9}"/>
              </a:ext>
            </a:extLst>
          </p:cNvPr>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651735A5-9931-4467-9BBD-D622219F38F6}"/>
              </a:ext>
            </a:extLst>
          </p:cNvPr>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75467CBB-A84A-4371-9C2F-3BD7181223E8}"/>
              </a:ext>
            </a:extLst>
          </p:cNvPr>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5E96B9F0-428C-454F-A050-D0D8E8714281}"/>
              </a:ext>
            </a:extLst>
          </p:cNvPr>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DBEB11F1-0872-4500-8CBB-63D9F6BBAF00}"/>
              </a:ext>
            </a:extLst>
          </p:cNvPr>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1D1E8BAA-941F-4D25-92A6-7E9A2C3664CD}"/>
              </a:ext>
            </a:extLst>
          </p:cNvPr>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9" name="Rectangle 18">
            <a:extLst>
              <a:ext uri="{FF2B5EF4-FFF2-40B4-BE49-F238E27FC236}">
                <a16:creationId xmlns:a16="http://schemas.microsoft.com/office/drawing/2014/main" id="{9A7E5E59-1A85-4D6C-9DFC-E288DD5ABE98}"/>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E67B2D7D-08A6-4C69-B43C-2288E5BBDAEA}"/>
              </a:ext>
            </a:extLst>
          </p:cNvPr>
          <p:cNvSpPr>
            <a:spLocks noGrp="1"/>
          </p:cNvSpPr>
          <p:nvPr>
            <p:ph type="title" hasCustomPrompt="1"/>
          </p:nvPr>
        </p:nvSpPr>
        <p:spPr>
          <a:xfrm>
            <a:off x="2891574" y="658420"/>
            <a:ext cx="640885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256917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CFDE121-67A1-407B-A6E2-D5B255A4F712}"/>
              </a:ext>
            </a:extLst>
          </p:cNvPr>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F45C2B05-C32D-4F66-8BDA-0F4824844CE9}"/>
              </a:ext>
            </a:extLst>
          </p:cNvPr>
          <p:cNvSpPr>
            <a:spLocks noGrp="1"/>
          </p:cNvSpPr>
          <p:nvPr>
            <p:ph type="title" hasCustomPrompt="1"/>
          </p:nvPr>
        </p:nvSpPr>
        <p:spPr>
          <a:xfrm rot="16200000">
            <a:off x="575672" y="4121035"/>
            <a:ext cx="3337712" cy="639195"/>
          </a:xfrm>
        </p:spPr>
        <p:txBody>
          <a:bodyPr/>
          <a:lstStyle>
            <a:lvl1pPr algn="r">
              <a:defRPr/>
            </a:lvl1pPr>
          </a:lstStyle>
          <a:p>
            <a:r>
              <a:rPr lang="en-US" dirty="0"/>
              <a:t>Click to add title</a:t>
            </a:r>
          </a:p>
        </p:txBody>
      </p:sp>
      <p:sp>
        <p:nvSpPr>
          <p:cNvPr id="4" name="Picture Placeholder 3">
            <a:extLst>
              <a:ext uri="{FF2B5EF4-FFF2-40B4-BE49-F238E27FC236}">
                <a16:creationId xmlns:a16="http://schemas.microsoft.com/office/drawing/2014/main" id="{67AE0851-B0C9-475B-8AD9-7C6A141FDDE0}"/>
              </a:ext>
            </a:extLst>
          </p:cNvPr>
          <p:cNvSpPr>
            <a:spLocks noGrp="1"/>
          </p:cNvSpPr>
          <p:nvPr>
            <p:ph type="pic" sz="quarter" idx="21"/>
          </p:nvPr>
        </p:nvSpPr>
        <p:spPr>
          <a:xfrm>
            <a:off x="4414645" y="758825"/>
            <a:ext cx="599148" cy="600075"/>
          </a:xfrm>
        </p:spPr>
        <p:txBody>
          <a:bodyPr anchor="ctr"/>
          <a:lstStyle>
            <a:lvl1pPr marL="0" indent="0" algn="ctr">
              <a:buNone/>
              <a:defRPr sz="1000"/>
            </a:lvl1pPr>
          </a:lstStyle>
          <a:p>
            <a:endParaRPr lang="en-US" dirty="0"/>
          </a:p>
        </p:txBody>
      </p:sp>
      <p:sp>
        <p:nvSpPr>
          <p:cNvPr id="12" name="Text Placeholder 10">
            <a:extLst>
              <a:ext uri="{FF2B5EF4-FFF2-40B4-BE49-F238E27FC236}">
                <a16:creationId xmlns:a16="http://schemas.microsoft.com/office/drawing/2014/main" id="{32254E01-FD47-43F3-A74C-720A0EA4C249}"/>
              </a:ext>
            </a:extLst>
          </p:cNvPr>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8" name="Text Placeholder 10">
            <a:extLst>
              <a:ext uri="{FF2B5EF4-FFF2-40B4-BE49-F238E27FC236}">
                <a16:creationId xmlns:a16="http://schemas.microsoft.com/office/drawing/2014/main" id="{9B911B77-02F4-42D2-8639-A3F7EAFB71EC}"/>
              </a:ext>
            </a:extLst>
          </p:cNvPr>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2" name="Picture Placeholder 3">
            <a:extLst>
              <a:ext uri="{FF2B5EF4-FFF2-40B4-BE49-F238E27FC236}">
                <a16:creationId xmlns:a16="http://schemas.microsoft.com/office/drawing/2014/main" id="{0FBF118A-5599-4A55-9939-8075D74851A3}"/>
              </a:ext>
            </a:extLst>
          </p:cNvPr>
          <p:cNvSpPr>
            <a:spLocks noGrp="1"/>
          </p:cNvSpPr>
          <p:nvPr>
            <p:ph type="pic" sz="quarter" idx="22"/>
          </p:nvPr>
        </p:nvSpPr>
        <p:spPr>
          <a:xfrm>
            <a:off x="4414645" y="3251858"/>
            <a:ext cx="599148" cy="600075"/>
          </a:xfrm>
        </p:spPr>
        <p:txBody>
          <a:bodyPr anchor="ctr"/>
          <a:lstStyle>
            <a:lvl1pPr marL="0" indent="0" algn="ctr">
              <a:buNone/>
              <a:defRPr sz="1000"/>
            </a:lvl1pPr>
          </a:lstStyle>
          <a:p>
            <a:endParaRPr lang="en-US" dirty="0"/>
          </a:p>
        </p:txBody>
      </p:sp>
      <p:sp>
        <p:nvSpPr>
          <p:cNvPr id="14" name="Text Placeholder 10">
            <a:extLst>
              <a:ext uri="{FF2B5EF4-FFF2-40B4-BE49-F238E27FC236}">
                <a16:creationId xmlns:a16="http://schemas.microsoft.com/office/drawing/2014/main" id="{066BB17E-99F0-43A3-99AA-F928695311F6}"/>
              </a:ext>
            </a:extLst>
          </p:cNvPr>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0" name="Text Placeholder 10">
            <a:extLst>
              <a:ext uri="{FF2B5EF4-FFF2-40B4-BE49-F238E27FC236}">
                <a16:creationId xmlns:a16="http://schemas.microsoft.com/office/drawing/2014/main" id="{934F74CA-3E2F-4F3A-BE25-F8D9572179A2}"/>
              </a:ext>
            </a:extLst>
          </p:cNvPr>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7" name="Picture Placeholder 3">
            <a:extLst>
              <a:ext uri="{FF2B5EF4-FFF2-40B4-BE49-F238E27FC236}">
                <a16:creationId xmlns:a16="http://schemas.microsoft.com/office/drawing/2014/main" id="{B5A383D6-9A09-46E4-8DD5-684C3B04E152}"/>
              </a:ext>
            </a:extLst>
          </p:cNvPr>
          <p:cNvSpPr>
            <a:spLocks noGrp="1"/>
          </p:cNvSpPr>
          <p:nvPr>
            <p:ph type="pic" sz="quarter" idx="24"/>
          </p:nvPr>
        </p:nvSpPr>
        <p:spPr>
          <a:xfrm>
            <a:off x="8077157" y="773142"/>
            <a:ext cx="599148" cy="600075"/>
          </a:xfrm>
        </p:spPr>
        <p:txBody>
          <a:bodyPr anchor="ctr"/>
          <a:lstStyle>
            <a:lvl1pPr marL="0" indent="0" algn="ctr">
              <a:buNone/>
              <a:defRPr sz="1000"/>
            </a:lvl1pPr>
          </a:lstStyle>
          <a:p>
            <a:endParaRPr lang="en-US" dirty="0"/>
          </a:p>
        </p:txBody>
      </p:sp>
      <p:sp>
        <p:nvSpPr>
          <p:cNvPr id="13" name="Text Placeholder 10">
            <a:extLst>
              <a:ext uri="{FF2B5EF4-FFF2-40B4-BE49-F238E27FC236}">
                <a16:creationId xmlns:a16="http://schemas.microsoft.com/office/drawing/2014/main" id="{76D712C8-D0F1-407A-AAC4-D86C1FDDCDCF}"/>
              </a:ext>
            </a:extLst>
          </p:cNvPr>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9" name="Text Placeholder 10">
            <a:extLst>
              <a:ext uri="{FF2B5EF4-FFF2-40B4-BE49-F238E27FC236}">
                <a16:creationId xmlns:a16="http://schemas.microsoft.com/office/drawing/2014/main" id="{41C731A4-58E7-4726-BFC7-23260BCD624E}"/>
              </a:ext>
            </a:extLst>
          </p:cNvPr>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6" name="Picture Placeholder 3">
            <a:extLst>
              <a:ext uri="{FF2B5EF4-FFF2-40B4-BE49-F238E27FC236}">
                <a16:creationId xmlns:a16="http://schemas.microsoft.com/office/drawing/2014/main" id="{533CF28F-2EF0-4DE6-AD35-043AAA87EEC1}"/>
              </a:ext>
            </a:extLst>
          </p:cNvPr>
          <p:cNvSpPr>
            <a:spLocks noGrp="1"/>
          </p:cNvSpPr>
          <p:nvPr>
            <p:ph type="pic" sz="quarter" idx="23"/>
          </p:nvPr>
        </p:nvSpPr>
        <p:spPr>
          <a:xfrm>
            <a:off x="8072244" y="3237794"/>
            <a:ext cx="599148" cy="600075"/>
          </a:xfrm>
        </p:spPr>
        <p:txBody>
          <a:bodyPr anchor="ctr"/>
          <a:lstStyle>
            <a:lvl1pPr marL="0" indent="0" algn="ctr">
              <a:buNone/>
              <a:defRPr sz="1000"/>
            </a:lvl1pPr>
          </a:lstStyle>
          <a:p>
            <a:endParaRPr lang="en-US" dirty="0"/>
          </a:p>
        </p:txBody>
      </p:sp>
      <p:sp>
        <p:nvSpPr>
          <p:cNvPr id="15" name="Text Placeholder 10">
            <a:extLst>
              <a:ext uri="{FF2B5EF4-FFF2-40B4-BE49-F238E27FC236}">
                <a16:creationId xmlns:a16="http://schemas.microsoft.com/office/drawing/2014/main" id="{098ABB59-CA95-470C-A29D-627B16E69E8E}"/>
              </a:ext>
            </a:extLst>
          </p:cNvPr>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FB571488-55CE-40DF-84B6-A5166E2BEF92}"/>
              </a:ext>
            </a:extLst>
          </p:cNvPr>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5" name="Date Placeholder 4">
            <a:extLst>
              <a:ext uri="{FF2B5EF4-FFF2-40B4-BE49-F238E27FC236}">
                <a16:creationId xmlns:a16="http://schemas.microsoft.com/office/drawing/2014/main" id="{E7D15CF3-8EFD-40BC-B749-25F401BC162C}"/>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8A1DB08D-5054-4577-AA1B-BA9D87CF8BD2}"/>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9FEF9931-2A77-46BF-822E-D503CEAF6E2C}"/>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Tree>
    <p:extLst>
      <p:ext uri="{BB962C8B-B14F-4D97-AF65-F5344CB8AC3E}">
        <p14:creationId xmlns:p14="http://schemas.microsoft.com/office/powerpoint/2010/main" val="6416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93F3E0E-712E-4821-A89E-6727BD3825A0}"/>
              </a:ext>
            </a:extLst>
          </p:cNvPr>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id="{394311D2-47FE-44C1-9B1C-179CAA338029}"/>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a:t>8/03/20XX</a:t>
            </a:r>
            <a:endParaRPr lang="en-US" dirty="0"/>
          </a:p>
        </p:txBody>
      </p:sp>
      <p:sp>
        <p:nvSpPr>
          <p:cNvPr id="8" name="Footer Placeholder 7">
            <a:extLst>
              <a:ext uri="{FF2B5EF4-FFF2-40B4-BE49-F238E27FC236}">
                <a16:creationId xmlns:a16="http://schemas.microsoft.com/office/drawing/2014/main" id="{6EDFF648-B296-4801-91A9-A6868BFA7F63}"/>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id="{7364D7C8-0561-4530-BCD5-AB0BB1977A4F}"/>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10" name="Text Placeholder 10">
            <a:extLst>
              <a:ext uri="{FF2B5EF4-FFF2-40B4-BE49-F238E27FC236}">
                <a16:creationId xmlns:a16="http://schemas.microsoft.com/office/drawing/2014/main" id="{B50F7E33-83E1-4951-9CEC-14866D6A3C44}"/>
              </a:ext>
            </a:extLst>
          </p:cNvPr>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4F01B4AA-8A2C-488B-A306-BC09BA1C66A5}"/>
              </a:ext>
            </a:extLst>
          </p:cNvPr>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C79840D9-3F3D-4DFB-9592-867BB8CA12E3}"/>
              </a:ext>
            </a:extLst>
          </p:cNvPr>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32DFBC7C-0887-40D8-93DA-CBE9F58B1CBD}"/>
              </a:ext>
            </a:extLst>
          </p:cNvPr>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4" name="Text Placeholder 10">
            <a:extLst>
              <a:ext uri="{FF2B5EF4-FFF2-40B4-BE49-F238E27FC236}">
                <a16:creationId xmlns:a16="http://schemas.microsoft.com/office/drawing/2014/main" id="{C3C60B52-4450-4317-A5DF-A3E617C12A21}"/>
              </a:ext>
            </a:extLst>
          </p:cNvPr>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5" name="Text Placeholder 10">
            <a:extLst>
              <a:ext uri="{FF2B5EF4-FFF2-40B4-BE49-F238E27FC236}">
                <a16:creationId xmlns:a16="http://schemas.microsoft.com/office/drawing/2014/main" id="{75F1DE6B-CBDA-40EB-A055-4FDC09ACC656}"/>
              </a:ext>
            </a:extLst>
          </p:cNvPr>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6" name="Text Placeholder 10">
            <a:extLst>
              <a:ext uri="{FF2B5EF4-FFF2-40B4-BE49-F238E27FC236}">
                <a16:creationId xmlns:a16="http://schemas.microsoft.com/office/drawing/2014/main" id="{A9593E99-8D88-45AD-83AF-7F7F9AB6930E}"/>
              </a:ext>
            </a:extLst>
          </p:cNvPr>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D95823CC-CA7F-4F5B-B442-48A39696933C}"/>
              </a:ext>
            </a:extLst>
          </p:cNvPr>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38F87501-8949-4796-90C5-50D20B54AAF9}"/>
              </a:ext>
            </a:extLst>
          </p:cNvPr>
          <p:cNvSpPr>
            <a:spLocks noGrp="1"/>
          </p:cNvSpPr>
          <p:nvPr>
            <p:ph type="title"/>
          </p:nvPr>
        </p:nvSpPr>
        <p:spPr>
          <a:xfrm>
            <a:off x="5586411" y="941112"/>
            <a:ext cx="6074545" cy="639192"/>
          </a:xfrm>
        </p:spPr>
        <p:txBody>
          <a:bodyPr/>
          <a:lstStyle/>
          <a:p>
            <a:r>
              <a:rPr lang="en-US" dirty="0"/>
              <a:t>Click to edit Master title style</a:t>
            </a:r>
          </a:p>
        </p:txBody>
      </p:sp>
    </p:spTree>
    <p:extLst>
      <p:ext uri="{BB962C8B-B14F-4D97-AF65-F5344CB8AC3E}">
        <p14:creationId xmlns:p14="http://schemas.microsoft.com/office/powerpoint/2010/main" val="398336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0A3F71-78A0-4742-B701-4A1489F5A7CD}"/>
              </a:ext>
              <a:ext uri="{C183D7F6-B498-43B3-948B-1728B52AA6E4}">
                <adec:decorative xmlns:adec="http://schemas.microsoft.com/office/drawing/2017/decorative" val="1"/>
              </a:ext>
            </a:extLst>
          </p:cNvPr>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2CB7E97A-4B46-429D-80E3-5A2E689EFAFE}"/>
              </a:ext>
            </a:extLst>
          </p:cNvPr>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6059D5F7-4F29-467D-8261-4E075BB20C92}"/>
              </a:ext>
            </a:extLst>
          </p:cNvPr>
          <p:cNvSpPr>
            <a:spLocks noGrp="1"/>
          </p:cNvSpPr>
          <p:nvPr>
            <p:ph type="dt" sz="half" idx="10"/>
          </p:nvPr>
        </p:nvSpPr>
        <p:spPr/>
        <p:txBody>
          <a:bodyPr>
            <a:noAutofit/>
          </a:bodyPr>
          <a:lstStyle>
            <a:lvl1pPr>
              <a:defRPr>
                <a:solidFill>
                  <a:schemeClr val="accent1"/>
                </a:solidFill>
              </a:defRPr>
            </a:lvl1pPr>
          </a:lstStyle>
          <a:p>
            <a:r>
              <a:rPr lang="en-US"/>
              <a:t>8/03/20XX</a:t>
            </a:r>
            <a:endParaRPr lang="en-US" dirty="0"/>
          </a:p>
        </p:txBody>
      </p:sp>
      <p:sp>
        <p:nvSpPr>
          <p:cNvPr id="4" name="Footer Placeholder 3">
            <a:extLst>
              <a:ext uri="{FF2B5EF4-FFF2-40B4-BE49-F238E27FC236}">
                <a16:creationId xmlns:a16="http://schemas.microsoft.com/office/drawing/2014/main" id="{DE2C6787-293A-4CC2-A2D2-E2881CC61451}"/>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A611C36F-4448-4279-8552-28C42ECE4928}"/>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CCB8AC8A-361C-4A01-AEB1-112BEAC4873A}"/>
              </a:ext>
            </a:extLst>
          </p:cNvPr>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dirty="0"/>
              <a:t>Click to add text</a:t>
            </a:r>
          </a:p>
        </p:txBody>
      </p:sp>
      <p:sp>
        <p:nvSpPr>
          <p:cNvPr id="2" name="Title 1">
            <a:extLst>
              <a:ext uri="{FF2B5EF4-FFF2-40B4-BE49-F238E27FC236}">
                <a16:creationId xmlns:a16="http://schemas.microsoft.com/office/drawing/2014/main" id="{BE847092-EAA4-4108-A528-108AD1F96436}"/>
              </a:ext>
            </a:extLst>
          </p:cNvPr>
          <p:cNvSpPr>
            <a:spLocks noGrp="1"/>
          </p:cNvSpPr>
          <p:nvPr>
            <p:ph type="title" hasCustomPrompt="1"/>
          </p:nvPr>
        </p:nvSpPr>
        <p:spPr>
          <a:xfrm>
            <a:off x="1200518" y="2211168"/>
            <a:ext cx="5829300" cy="662096"/>
          </a:xfrm>
        </p:spPr>
        <p:txBody>
          <a:bodyPr/>
          <a:lstStyle>
            <a:lvl1pPr>
              <a:defRPr/>
            </a:lvl1pPr>
          </a:lstStyle>
          <a:p>
            <a:r>
              <a:rPr lang="en-US" dirty="0"/>
              <a:t>Click to add title</a:t>
            </a:r>
          </a:p>
        </p:txBody>
      </p:sp>
    </p:spTree>
    <p:extLst>
      <p:ext uri="{BB962C8B-B14F-4D97-AF65-F5344CB8AC3E}">
        <p14:creationId xmlns:p14="http://schemas.microsoft.com/office/powerpoint/2010/main" val="296700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FABFC7-4108-49F4-A75A-5AB472AA2031}"/>
              </a:ext>
              <a:ext uri="{C183D7F6-B498-43B3-948B-1728B52AA6E4}">
                <adec:decorative xmlns:adec="http://schemas.microsoft.com/office/drawing/2017/decorative" val="1"/>
              </a:ext>
            </a:extLst>
          </p:cNvPr>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6">
            <a:extLst>
              <a:ext uri="{FF2B5EF4-FFF2-40B4-BE49-F238E27FC236}">
                <a16:creationId xmlns:a16="http://schemas.microsoft.com/office/drawing/2014/main" id="{B162CB3A-11BC-4C5C-B53D-B965CFA2B685}"/>
              </a:ext>
            </a:extLst>
          </p:cNvPr>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DF9EBBDF-3A3F-40FD-9752-1D92BFAD1908}"/>
              </a:ext>
            </a:extLst>
          </p:cNvPr>
          <p:cNvSpPr>
            <a:spLocks noGrp="1"/>
          </p:cNvSpPr>
          <p:nvPr>
            <p:ph type="title" hasCustomPrompt="1"/>
          </p:nvPr>
        </p:nvSpPr>
        <p:spPr>
          <a:xfrm>
            <a:off x="1889738" y="3001020"/>
            <a:ext cx="8412524" cy="938559"/>
          </a:xfrm>
        </p:spPr>
        <p:txBody>
          <a:bodyPr/>
          <a:lstStyle>
            <a:lvl1pPr algn="ctr">
              <a:defRPr sz="5000" spc="100" baseline="0"/>
            </a:lvl1pPr>
          </a:lstStyle>
          <a:p>
            <a:r>
              <a:rPr lang="en-US" dirty="0"/>
              <a:t>Click to add title</a:t>
            </a:r>
          </a:p>
        </p:txBody>
      </p:sp>
    </p:spTree>
    <p:extLst>
      <p:ext uri="{BB962C8B-B14F-4D97-AF65-F5344CB8AC3E}">
        <p14:creationId xmlns:p14="http://schemas.microsoft.com/office/powerpoint/2010/main" val="346232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6457E51-8279-450D-ABC2-889F91AD715A}"/>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44F52AC3-8AAB-49A9-8BB4-9A82193F9C05}"/>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C242EBEF-1685-466C-9FC9-D1A2D4A6895D}"/>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5360F31D-8187-4BBF-807F-BCD7628363E1}"/>
              </a:ext>
            </a:extLst>
          </p:cNvPr>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61D3AC4-50E4-442B-88DA-99E01D461FAD}"/>
              </a:ext>
            </a:extLst>
          </p:cNvPr>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BA1C8C7-E942-4381-8DFB-35C0D375D503}"/>
              </a:ext>
            </a:extLst>
          </p:cNvPr>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18" name="Text Placeholder 10">
            <a:extLst>
              <a:ext uri="{FF2B5EF4-FFF2-40B4-BE49-F238E27FC236}">
                <a16:creationId xmlns:a16="http://schemas.microsoft.com/office/drawing/2014/main" id="{619FB69F-436E-4680-805E-129656D1FC8B}"/>
              </a:ext>
            </a:extLst>
          </p:cNvPr>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9" name="Text Placeholder 10">
            <a:extLst>
              <a:ext uri="{FF2B5EF4-FFF2-40B4-BE49-F238E27FC236}">
                <a16:creationId xmlns:a16="http://schemas.microsoft.com/office/drawing/2014/main" id="{9EEFB823-5D40-4C5F-8E5C-8DA54596313D}"/>
              </a:ext>
            </a:extLst>
          </p:cNvPr>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97A70DDF-2854-466D-AE9A-7AA7BF32982D}"/>
              </a:ext>
            </a:extLst>
          </p:cNvPr>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1" name="Text Placeholder 10">
            <a:extLst>
              <a:ext uri="{FF2B5EF4-FFF2-40B4-BE49-F238E27FC236}">
                <a16:creationId xmlns:a16="http://schemas.microsoft.com/office/drawing/2014/main" id="{C6C41E82-34D6-471D-81E8-FCA62C7F22F7}"/>
              </a:ext>
            </a:extLst>
          </p:cNvPr>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7A0E1AE8-90BE-4DE3-93E9-B997D48FE671}"/>
              </a:ext>
            </a:extLst>
          </p:cNvPr>
          <p:cNvSpPr>
            <a:spLocks noGrp="1"/>
          </p:cNvSpPr>
          <p:nvPr>
            <p:ph type="title" hasCustomPrompt="1"/>
          </p:nvPr>
        </p:nvSpPr>
        <p:spPr>
          <a:xfrm>
            <a:off x="4513162" y="668924"/>
            <a:ext cx="6041908" cy="642075"/>
          </a:xfrm>
        </p:spPr>
        <p:txBody>
          <a:bodyPr/>
          <a:lstStyle>
            <a:lvl1pPr>
              <a:defRPr/>
            </a:lvl1pPr>
          </a:lstStyle>
          <a:p>
            <a:r>
              <a:rPr lang="en-US" dirty="0"/>
              <a:t>Click to add title</a:t>
            </a:r>
          </a:p>
        </p:txBody>
      </p:sp>
    </p:spTree>
    <p:extLst>
      <p:ext uri="{BB962C8B-B14F-4D97-AF65-F5344CB8AC3E}">
        <p14:creationId xmlns:p14="http://schemas.microsoft.com/office/powerpoint/2010/main" val="740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2FB566-AB0F-4A84-A379-5B7A132A1E1B}"/>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310B01EE-E344-461A-85A0-3AA7F83AA4FD}"/>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6C09A25E-2DC1-49B1-A962-EFCDB81F931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6848D9ED-15C8-4EA0-B95F-CFD1BAF0A547}"/>
              </a:ext>
            </a:extLst>
          </p:cNvPr>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2CEF9385-3B06-4216-9420-A91190C6B7CC}"/>
              </a:ext>
            </a:extLst>
          </p:cNvPr>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D01ADD07-F155-4B1F-B204-2284F6999B7D}"/>
              </a:ext>
            </a:extLst>
          </p:cNvPr>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129012F5-57FB-4F6F-8FF8-DBA65EC1EF02}"/>
              </a:ext>
            </a:extLst>
          </p:cNvPr>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FF8E7E45-85D4-40EE-836F-76055F0F8E75}"/>
              </a:ext>
            </a:extLst>
          </p:cNvPr>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E315DB3C-D2E4-4310-8A18-71457CBD7A4F}"/>
              </a:ext>
            </a:extLst>
          </p:cNvPr>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D8DBA9F3-328C-4BAE-A2E1-0FBFE3A476E4}"/>
              </a:ext>
            </a:extLst>
          </p:cNvPr>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298B7365-7137-471F-BFE9-2F6C362933D4}"/>
              </a:ext>
            </a:extLst>
          </p:cNvPr>
          <p:cNvSpPr>
            <a:spLocks noGrp="1"/>
          </p:cNvSpPr>
          <p:nvPr>
            <p:ph type="title" hasCustomPrompt="1"/>
          </p:nvPr>
        </p:nvSpPr>
        <p:spPr>
          <a:xfrm rot="16200000">
            <a:off x="-1914546" y="3092260"/>
            <a:ext cx="5719734" cy="682498"/>
          </a:xfrm>
        </p:spPr>
        <p:txBody>
          <a:bodyPr/>
          <a:lstStyle>
            <a:lvl1pPr>
              <a:defRPr/>
            </a:lvl1pPr>
          </a:lstStyle>
          <a:p>
            <a:r>
              <a:rPr lang="en-US" dirty="0"/>
              <a:t>Click to add title</a:t>
            </a:r>
          </a:p>
        </p:txBody>
      </p:sp>
    </p:spTree>
    <p:extLst>
      <p:ext uri="{BB962C8B-B14F-4D97-AF65-F5344CB8AC3E}">
        <p14:creationId xmlns:p14="http://schemas.microsoft.com/office/powerpoint/2010/main" val="367392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26315-2B7F-4C57-86AC-F861837D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77E89F0-5C7D-4785-9E27-B2AC9192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7DCF-7168-4376-8641-10965E65A6B3}"/>
              </a:ext>
            </a:extLst>
          </p:cNvPr>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a:t>8/03/20XX</a:t>
            </a:r>
            <a:endParaRPr lang="en-US" dirty="0"/>
          </a:p>
        </p:txBody>
      </p:sp>
      <p:sp>
        <p:nvSpPr>
          <p:cNvPr id="5" name="Footer Placeholder 4">
            <a:extLst>
              <a:ext uri="{FF2B5EF4-FFF2-40B4-BE49-F238E27FC236}">
                <a16:creationId xmlns:a16="http://schemas.microsoft.com/office/drawing/2014/main" id="{9E498FEF-9751-417B-82B2-BBAD0766584D}"/>
              </a:ext>
            </a:extLst>
          </p:cNvPr>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FFF7CE99-0833-4AF7-954F-3E4BD5F9CD0B}"/>
              </a:ext>
            </a:extLst>
          </p:cNvPr>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pPr/>
              <a:t>‹#›</a:t>
            </a:fld>
            <a:endParaRPr lang="en-US" dirty="0"/>
          </a:p>
        </p:txBody>
      </p:sp>
    </p:spTree>
    <p:extLst>
      <p:ext uri="{BB962C8B-B14F-4D97-AF65-F5344CB8AC3E}">
        <p14:creationId xmlns:p14="http://schemas.microsoft.com/office/powerpoint/2010/main" val="221940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dt="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public.tableau.com/views/USSuicideNumbersbyAgeoverTime/USSuicideNobyAgePerYear?:language=en-US&amp;publish=yes&amp;:display_count=n&amp;:origin=viz_share_link"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tableau.com/views/USSuicideNumbersbyAgeoverTime/USSuicideNobyAgePerYear?:language=en-US&amp;publish=yes&amp;:display_count=n&amp;:origin=viz_share_link" TargetMode="External"/><Relationship Id="rId2" Type="http://schemas.openxmlformats.org/officeDocument/2006/relationships/hyperlink" Target="https://public.tableau.com/views/Project4_16911221043330/USASuicideTrendsbyGenerationAge?:language=en-US&amp;publish=yes&amp;:display_count=n&amp;:origin=viz_share_link" TargetMode="Externa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tableau.com/views/Project4_16911221043330/SuicideTotalsUSAvsWorld?:language=en-US&amp;publish=yes&amp;:display_count=n&amp;:origin=viz_share_link"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public.tableau.com/views/Project4_16911221043330/SuicideTotalsMaleUSAvsWorld?:language=en-US&amp;publish=yes&amp;:display_count=n&amp;:origin=viz_share_link"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public.tableau.com/views/Project4_16911221043330/SuicideTotalsFemaleUSAvsWorld?:language=en-US&amp;publish=yes&amp;:display_count=n&amp;:origin=viz_share_link"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views/GlobalSuicideNooverTimeSex/GlobalSuicideNooverTimeSex?:language=en-US&amp;publish=yes&amp;:display_count=n&amp;:origin=viz_share_link"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ublic.tableau.com/views/GlobalSuicideNumbersvsSuicideper100Ktop10/CountrySuicideNoSuicideper100ktop10?:language=en-US&amp;publish=yes&amp;:display_count=n&amp;:origin=viz_share_link"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ublic.tableau.com/shared/5S6QJD68N?:display_count=n&amp;:origin=viz_share_link"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ublic.tableau.com/views/USSuicideNumbersbySexovertime/USSuicideNooverTimeSex?:language=en-US&amp;publish=yes&amp;:display_count=n&amp;:origin=viz_share_link"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two people holding hands">
            <a:extLst>
              <a:ext uri="{FF2B5EF4-FFF2-40B4-BE49-F238E27FC236}">
                <a16:creationId xmlns:a16="http://schemas.microsoft.com/office/drawing/2014/main" id="{E41FFEB7-5147-4211-9DEE-48A580FDD93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466725" y="428625"/>
            <a:ext cx="11258550" cy="5924550"/>
          </a:xfrm>
        </p:spPr>
      </p:pic>
      <p:sp>
        <p:nvSpPr>
          <p:cNvPr id="20" name="Title 19">
            <a:extLst>
              <a:ext uri="{FF2B5EF4-FFF2-40B4-BE49-F238E27FC236}">
                <a16:creationId xmlns:a16="http://schemas.microsoft.com/office/drawing/2014/main" id="{49020275-58F0-4491-8E8A-0A2AD5ED9D8B}"/>
              </a:ext>
            </a:extLst>
          </p:cNvPr>
          <p:cNvSpPr>
            <a:spLocks noGrp="1"/>
          </p:cNvSpPr>
          <p:nvPr>
            <p:ph type="title"/>
          </p:nvPr>
        </p:nvSpPr>
        <p:spPr>
          <a:xfrm>
            <a:off x="2348040" y="4219855"/>
            <a:ext cx="7699248" cy="868680"/>
          </a:xfrm>
        </p:spPr>
        <p:txBody>
          <a:bodyPr>
            <a:noAutofit/>
          </a:bodyPr>
          <a:lstStyle/>
          <a:p>
            <a:r>
              <a:rPr lang="en-US" sz="5400" dirty="0">
                <a:ln w="19050">
                  <a:solidFill>
                    <a:srgbClr val="D1EF59"/>
                  </a:solidFill>
                </a:ln>
              </a:rPr>
              <a:t>Analyzing Suicide Rates from 1985 to 2016</a:t>
            </a:r>
          </a:p>
        </p:txBody>
      </p:sp>
      <p:sp>
        <p:nvSpPr>
          <p:cNvPr id="6" name="Text Placeholder 5">
            <a:extLst>
              <a:ext uri="{FF2B5EF4-FFF2-40B4-BE49-F238E27FC236}">
                <a16:creationId xmlns:a16="http://schemas.microsoft.com/office/drawing/2014/main" id="{3D1A5B04-2A0C-49EF-AC0E-822E3C090B88}"/>
              </a:ext>
            </a:extLst>
          </p:cNvPr>
          <p:cNvSpPr>
            <a:spLocks noGrp="1"/>
          </p:cNvSpPr>
          <p:nvPr>
            <p:ph type="body" sz="quarter" idx="12"/>
          </p:nvPr>
        </p:nvSpPr>
        <p:spPr>
          <a:xfrm>
            <a:off x="4151421" y="6442966"/>
            <a:ext cx="4270159" cy="339247"/>
          </a:xfrm>
        </p:spPr>
        <p:txBody>
          <a:bodyPr vert="horz" lIns="91440" tIns="45720" rIns="91440" bIns="45720" rtlCol="0" anchor="t">
            <a:normAutofit lnSpcReduction="10000"/>
          </a:bodyPr>
          <a:lstStyle/>
          <a:p>
            <a:r>
              <a:rPr lang="en-US" dirty="0"/>
              <a:t>By Monty Python the SQL</a:t>
            </a:r>
          </a:p>
        </p:txBody>
      </p:sp>
    </p:spTree>
    <p:extLst>
      <p:ext uri="{BB962C8B-B14F-4D97-AF65-F5344CB8AC3E}">
        <p14:creationId xmlns:p14="http://schemas.microsoft.com/office/powerpoint/2010/main" val="2409068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10</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238727" y="4087309"/>
            <a:ext cx="39787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domestic suicide numbers over time by age.</a:t>
            </a:r>
          </a:p>
        </p:txBody>
      </p:sp>
      <p:sp>
        <p:nvSpPr>
          <p:cNvPr id="25" name="TextBox 24">
            <a:extLst>
              <a:ext uri="{FF2B5EF4-FFF2-40B4-BE49-F238E27FC236}">
                <a16:creationId xmlns:a16="http://schemas.microsoft.com/office/drawing/2014/main" id="{BC3511A3-C106-3F69-F5FE-42E886610C26}"/>
              </a:ext>
            </a:extLst>
          </p:cNvPr>
          <p:cNvSpPr txBox="1"/>
          <p:nvPr/>
        </p:nvSpPr>
        <p:spPr>
          <a:xfrm>
            <a:off x="5584512" y="4089008"/>
            <a:ext cx="47660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2"/>
              </a:rPr>
              <a:t>Domestic Suicide numbers over time by Age</a:t>
            </a:r>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416522" y="635208"/>
            <a:ext cx="3616913" cy="2795160"/>
          </a:xfrm>
        </p:spPr>
        <p:txBody>
          <a:bodyPr vert="horz" lIns="91440" tIns="45720" rIns="91440" bIns="45720" rtlCol="0" anchor="b">
            <a:normAutofit/>
          </a:bodyPr>
          <a:lstStyle/>
          <a:p>
            <a:pPr algn="ctr">
              <a:lnSpc>
                <a:spcPct val="90000"/>
              </a:lnSpc>
            </a:pPr>
            <a:r>
              <a:rPr lang="en-US" sz="4400" dirty="0">
                <a:solidFill>
                  <a:schemeClr val="tx1"/>
                </a:solidFill>
              </a:rPr>
              <a:t>domestic </a:t>
            </a:r>
            <a:br>
              <a:rPr lang="en-US" sz="4400" dirty="0">
                <a:solidFill>
                  <a:schemeClr val="tx1"/>
                </a:solidFill>
              </a:rPr>
            </a:br>
            <a:r>
              <a:rPr lang="en-US" sz="4400" kern="1200" dirty="0">
                <a:solidFill>
                  <a:schemeClr val="tx1"/>
                </a:solidFill>
                <a:latin typeface="+mj-lt"/>
                <a:ea typeface="+mj-ea"/>
                <a:cs typeface="+mj-cs"/>
              </a:rPr>
              <a:t>statistics</a:t>
            </a:r>
          </a:p>
        </p:txBody>
      </p:sp>
      <p:pic>
        <p:nvPicPr>
          <p:cNvPr id="3" name="Picture 4" descr="A graph of different colored lines&#10;&#10;Description automatically generated">
            <a:extLst>
              <a:ext uri="{FF2B5EF4-FFF2-40B4-BE49-F238E27FC236}">
                <a16:creationId xmlns:a16="http://schemas.microsoft.com/office/drawing/2014/main" id="{6F837C4D-9BE7-3828-C6A6-ACB230D6351F}"/>
              </a:ext>
            </a:extLst>
          </p:cNvPr>
          <p:cNvPicPr>
            <a:picLocks noChangeAspect="1"/>
          </p:cNvPicPr>
          <p:nvPr/>
        </p:nvPicPr>
        <p:blipFill>
          <a:blip r:embed="rId3"/>
          <a:stretch>
            <a:fillRect/>
          </a:stretch>
        </p:blipFill>
        <p:spPr>
          <a:xfrm>
            <a:off x="4087794" y="461668"/>
            <a:ext cx="8048262" cy="3147093"/>
          </a:xfrm>
          <a:prstGeom prst="rect">
            <a:avLst/>
          </a:prstGeom>
        </p:spPr>
      </p:pic>
    </p:spTree>
    <p:extLst>
      <p:ext uri="{BB962C8B-B14F-4D97-AF65-F5344CB8AC3E}">
        <p14:creationId xmlns:p14="http://schemas.microsoft.com/office/powerpoint/2010/main" val="303405785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11</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238727" y="4087309"/>
            <a:ext cx="397879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a:t>
            </a:r>
            <a:r>
              <a:rPr lang="en-US">
                <a:cs typeface="Quire Sans"/>
              </a:rPr>
              <a:t>visualization shows the </a:t>
            </a:r>
            <a:r>
              <a:rPr lang="en-US" dirty="0">
                <a:cs typeface="Quire Sans"/>
              </a:rPr>
              <a:t>domestic suicide trends by generation and age factoring in GDP per Capita.</a:t>
            </a:r>
          </a:p>
        </p:txBody>
      </p:sp>
      <p:sp>
        <p:nvSpPr>
          <p:cNvPr id="25" name="TextBox 24">
            <a:extLst>
              <a:ext uri="{FF2B5EF4-FFF2-40B4-BE49-F238E27FC236}">
                <a16:creationId xmlns:a16="http://schemas.microsoft.com/office/drawing/2014/main" id="{BC3511A3-C106-3F69-F5FE-42E886610C26}"/>
              </a:ext>
            </a:extLst>
          </p:cNvPr>
          <p:cNvSpPr txBox="1"/>
          <p:nvPr/>
        </p:nvSpPr>
        <p:spPr>
          <a:xfrm>
            <a:off x="6095728" y="5005337"/>
            <a:ext cx="47660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2"/>
              </a:rPr>
              <a:t>Domestic Suicide trends over time by Generation and Age.</a:t>
            </a:r>
            <a:endParaRPr lang="en-US" dirty="0">
              <a:cs typeface="Quire Sans"/>
              <a:hlinkClick r:id="rId3"/>
            </a:endParaRPr>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416522" y="635208"/>
            <a:ext cx="3616913" cy="2795160"/>
          </a:xfrm>
        </p:spPr>
        <p:txBody>
          <a:bodyPr vert="horz" lIns="91440" tIns="45720" rIns="91440" bIns="45720" rtlCol="0" anchor="b">
            <a:normAutofit/>
          </a:bodyPr>
          <a:lstStyle/>
          <a:p>
            <a:pPr algn="ctr">
              <a:lnSpc>
                <a:spcPct val="90000"/>
              </a:lnSpc>
            </a:pPr>
            <a:r>
              <a:rPr lang="en-US" sz="4400" dirty="0">
                <a:solidFill>
                  <a:schemeClr val="tx1"/>
                </a:solidFill>
              </a:rPr>
              <a:t>domestic </a:t>
            </a:r>
            <a:br>
              <a:rPr lang="en-US" sz="4400" dirty="0">
                <a:solidFill>
                  <a:schemeClr val="tx1"/>
                </a:solidFill>
              </a:rPr>
            </a:br>
            <a:r>
              <a:rPr lang="en-US" sz="4400" kern="1200" dirty="0">
                <a:solidFill>
                  <a:schemeClr val="tx1"/>
                </a:solidFill>
                <a:latin typeface="+mj-lt"/>
                <a:ea typeface="+mj-ea"/>
                <a:cs typeface="+mj-cs"/>
              </a:rPr>
              <a:t>statistics</a:t>
            </a:r>
          </a:p>
        </p:txBody>
      </p:sp>
      <p:pic>
        <p:nvPicPr>
          <p:cNvPr id="2" name="Picture 4" descr="A graph of different colored bars&#10;&#10;Description automatically generated">
            <a:extLst>
              <a:ext uri="{FF2B5EF4-FFF2-40B4-BE49-F238E27FC236}">
                <a16:creationId xmlns:a16="http://schemas.microsoft.com/office/drawing/2014/main" id="{4E3E0389-0CCD-F2AD-E746-31FA193FB160}"/>
              </a:ext>
            </a:extLst>
          </p:cNvPr>
          <p:cNvPicPr>
            <a:picLocks noChangeAspect="1"/>
          </p:cNvPicPr>
          <p:nvPr/>
        </p:nvPicPr>
        <p:blipFill>
          <a:blip r:embed="rId4"/>
          <a:stretch>
            <a:fillRect/>
          </a:stretch>
        </p:blipFill>
        <p:spPr>
          <a:xfrm>
            <a:off x="5843287" y="455515"/>
            <a:ext cx="6109503" cy="3969629"/>
          </a:xfrm>
          <a:prstGeom prst="rect">
            <a:avLst/>
          </a:prstGeom>
        </p:spPr>
      </p:pic>
    </p:spTree>
    <p:extLst>
      <p:ext uri="{BB962C8B-B14F-4D97-AF65-F5344CB8AC3E}">
        <p14:creationId xmlns:p14="http://schemas.microsoft.com/office/powerpoint/2010/main" val="72542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F8F52B-075E-4A37-E41C-42E24488E174}"/>
              </a:ext>
            </a:extLst>
          </p:cNvPr>
          <p:cNvSpPr>
            <a:spLocks noGrp="1"/>
          </p:cNvSpPr>
          <p:nvPr>
            <p:ph type="sldNum" sz="quarter" idx="12"/>
          </p:nvPr>
        </p:nvSpPr>
        <p:spPr/>
        <p:txBody>
          <a:bodyPr/>
          <a:lstStyle/>
          <a:p>
            <a:fld id="{BF860B6F-2FE3-4DE6-9496-980E987E7466}" type="slidenum">
              <a:rPr lang="en-US" smtClean="0"/>
              <a:t>2</a:t>
            </a:fld>
            <a:endParaRPr lang="en-US" dirty="0"/>
          </a:p>
        </p:txBody>
      </p:sp>
      <p:sp>
        <p:nvSpPr>
          <p:cNvPr id="14" name="Title 13">
            <a:extLst>
              <a:ext uri="{FF2B5EF4-FFF2-40B4-BE49-F238E27FC236}">
                <a16:creationId xmlns:a16="http://schemas.microsoft.com/office/drawing/2014/main" id="{7555E15A-7B40-FD99-95D5-7B4C917513BA}"/>
              </a:ext>
            </a:extLst>
          </p:cNvPr>
          <p:cNvSpPr>
            <a:spLocks noGrp="1"/>
          </p:cNvSpPr>
          <p:nvPr>
            <p:ph type="title"/>
          </p:nvPr>
        </p:nvSpPr>
        <p:spPr>
          <a:xfrm>
            <a:off x="-626326" y="455220"/>
            <a:ext cx="9025051" cy="932665"/>
          </a:xfrm>
        </p:spPr>
        <p:txBody>
          <a:bodyPr/>
          <a:lstStyle/>
          <a:p>
            <a:r>
              <a:rPr lang="en-US" sz="4800" dirty="0">
                <a:ln w="19050">
                  <a:solidFill>
                    <a:srgbClr val="155463"/>
                  </a:solidFill>
                </a:ln>
              </a:rPr>
              <a:t>introduction</a:t>
            </a:r>
            <a:endParaRPr lang="en-US" sz="4800" dirty="0"/>
          </a:p>
        </p:txBody>
      </p:sp>
      <p:sp>
        <p:nvSpPr>
          <p:cNvPr id="15" name="TextBox 14">
            <a:extLst>
              <a:ext uri="{FF2B5EF4-FFF2-40B4-BE49-F238E27FC236}">
                <a16:creationId xmlns:a16="http://schemas.microsoft.com/office/drawing/2014/main" id="{FD12B803-5B30-67A3-DEFD-8699875BBDFD}"/>
              </a:ext>
            </a:extLst>
          </p:cNvPr>
          <p:cNvSpPr txBox="1"/>
          <p:nvPr/>
        </p:nvSpPr>
        <p:spPr>
          <a:xfrm>
            <a:off x="1819396" y="2665191"/>
            <a:ext cx="84455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For this presentation we're analyzing data regarding suicide rates from 1985 to 2016.  Data was procured from Kaggle compiled from resources including the United Nations Development Program, the World Bank, the World Health Organization and another Kaggle dataset named, "Suicide in the Twenty-First Century".</a:t>
            </a:r>
          </a:p>
          <a:p>
            <a:endParaRPr lang="en-US" dirty="0">
              <a:cs typeface="Quire Sans"/>
            </a:endParaRPr>
          </a:p>
          <a:p>
            <a:r>
              <a:rPr lang="en-US" dirty="0">
                <a:cs typeface="Quire Sans"/>
              </a:rPr>
              <a:t>Visualizations will be presented to further understand the data and share insights.  Also we will present a neural net aiming to predict a tier of possible suicide rates for a country given the provided data.</a:t>
            </a:r>
          </a:p>
        </p:txBody>
      </p:sp>
    </p:spTree>
    <p:extLst>
      <p:ext uri="{BB962C8B-B14F-4D97-AF65-F5344CB8AC3E}">
        <p14:creationId xmlns:p14="http://schemas.microsoft.com/office/powerpoint/2010/main" val="483834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kern="1200">
                <a:solidFill>
                  <a:schemeClr val="tx1"/>
                </a:solidFill>
                <a:latin typeface="+mj-lt"/>
                <a:ea typeface="+mj-ea"/>
                <a:cs typeface="+mj-cs"/>
              </a:rPr>
              <a:t>Global statistics</a:t>
            </a:r>
          </a:p>
        </p:txBody>
      </p:sp>
      <p:pic>
        <p:nvPicPr>
          <p:cNvPr id="24" name="Picture 24" descr="A screenshot of a map&#10;&#10;Description automatically generated">
            <a:extLst>
              <a:ext uri="{FF2B5EF4-FFF2-40B4-BE49-F238E27FC236}">
                <a16:creationId xmlns:a16="http://schemas.microsoft.com/office/drawing/2014/main" id="{4521165B-D8B8-D1D2-9E06-877BE51DF5EF}"/>
              </a:ext>
            </a:extLst>
          </p:cNvPr>
          <p:cNvPicPr>
            <a:picLocks noChangeAspect="1"/>
          </p:cNvPicPr>
          <p:nvPr/>
        </p:nvPicPr>
        <p:blipFill>
          <a:blip r:embed="rId2"/>
          <a:stretch>
            <a:fillRect/>
          </a:stretch>
        </p:blipFill>
        <p:spPr>
          <a:xfrm>
            <a:off x="5925173" y="203104"/>
            <a:ext cx="5252705" cy="5670549"/>
          </a:xfrm>
          <a:prstGeom prst="rect">
            <a:avLst/>
          </a:prstGeom>
        </p:spPr>
      </p:pic>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3</a:t>
            </a:fld>
            <a:endParaRPr lang="en-US">
              <a:solidFill>
                <a:schemeClr val="tx1">
                  <a:tint val="75000"/>
                </a:schemeClr>
              </a:solidFill>
              <a:latin typeface="+mn-lt"/>
            </a:endParaRPr>
          </a:p>
        </p:txBody>
      </p:sp>
      <p:sp>
        <p:nvSpPr>
          <p:cNvPr id="25" name="TextBox 24">
            <a:extLst>
              <a:ext uri="{FF2B5EF4-FFF2-40B4-BE49-F238E27FC236}">
                <a16:creationId xmlns:a16="http://schemas.microsoft.com/office/drawing/2014/main" id="{BC3511A3-C106-3F69-F5FE-42E886610C26}"/>
              </a:ext>
            </a:extLst>
          </p:cNvPr>
          <p:cNvSpPr txBox="1"/>
          <p:nvPr/>
        </p:nvSpPr>
        <p:spPr>
          <a:xfrm>
            <a:off x="5902817" y="5969894"/>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3"/>
              </a:rPr>
              <a:t>World Suicide Totals</a:t>
            </a:r>
            <a:endParaRPr lang="en-US" dirty="0">
              <a:hlinkClick r:id="rId3"/>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percentage of a country's population that has committed suicide. </a:t>
            </a:r>
          </a:p>
        </p:txBody>
      </p:sp>
    </p:spTree>
    <p:extLst>
      <p:ext uri="{BB962C8B-B14F-4D97-AF65-F5344CB8AC3E}">
        <p14:creationId xmlns:p14="http://schemas.microsoft.com/office/powerpoint/2010/main" val="99161913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kern="1200">
                <a:solidFill>
                  <a:schemeClr val="tx1"/>
                </a:solidFill>
                <a:latin typeface="+mj-lt"/>
                <a:ea typeface="+mj-ea"/>
                <a:cs typeface="+mj-cs"/>
              </a:rPr>
              <a:t>Global statistics</a:t>
            </a:r>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4</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percentage of a country's male population that has committed suicide. </a:t>
            </a:r>
          </a:p>
        </p:txBody>
      </p:sp>
      <p:pic>
        <p:nvPicPr>
          <p:cNvPr id="3" name="Picture 4" descr="A screenshot of a map&#10;&#10;Description automatically generated">
            <a:extLst>
              <a:ext uri="{FF2B5EF4-FFF2-40B4-BE49-F238E27FC236}">
                <a16:creationId xmlns:a16="http://schemas.microsoft.com/office/drawing/2014/main" id="{AB0AB2D4-F1EA-1536-384C-2D2CDC883B06}"/>
              </a:ext>
            </a:extLst>
          </p:cNvPr>
          <p:cNvPicPr>
            <a:picLocks noChangeAspect="1"/>
          </p:cNvPicPr>
          <p:nvPr/>
        </p:nvPicPr>
        <p:blipFill>
          <a:blip r:embed="rId2"/>
          <a:stretch>
            <a:fillRect/>
          </a:stretch>
        </p:blipFill>
        <p:spPr>
          <a:xfrm>
            <a:off x="5804705" y="-2313"/>
            <a:ext cx="6090211" cy="7151994"/>
          </a:xfrm>
          <a:prstGeom prst="rect">
            <a:avLst/>
          </a:prstGeom>
        </p:spPr>
      </p:pic>
      <p:sp>
        <p:nvSpPr>
          <p:cNvPr id="25" name="TextBox 24">
            <a:extLst>
              <a:ext uri="{FF2B5EF4-FFF2-40B4-BE49-F238E27FC236}">
                <a16:creationId xmlns:a16="http://schemas.microsoft.com/office/drawing/2014/main" id="{BC3511A3-C106-3F69-F5FE-42E886610C26}"/>
              </a:ext>
            </a:extLst>
          </p:cNvPr>
          <p:cNvSpPr txBox="1"/>
          <p:nvPr/>
        </p:nvSpPr>
        <p:spPr>
          <a:xfrm>
            <a:off x="6095728" y="6095286"/>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3"/>
              </a:rPr>
              <a:t>World Suicide Totals - Male</a:t>
            </a:r>
            <a:endParaRPr lang="en-US" dirty="0">
              <a:hlinkClick r:id="rId3"/>
            </a:endParaRPr>
          </a:p>
        </p:txBody>
      </p:sp>
    </p:spTree>
    <p:extLst>
      <p:ext uri="{BB962C8B-B14F-4D97-AF65-F5344CB8AC3E}">
        <p14:creationId xmlns:p14="http://schemas.microsoft.com/office/powerpoint/2010/main" val="2347149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kern="1200">
                <a:solidFill>
                  <a:schemeClr val="tx1"/>
                </a:solidFill>
                <a:latin typeface="+mj-lt"/>
                <a:ea typeface="+mj-ea"/>
                <a:cs typeface="+mj-cs"/>
              </a:rPr>
              <a:t>Global statistics</a:t>
            </a:r>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5</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percentage of a country's female population that has committed suicide. </a:t>
            </a:r>
          </a:p>
        </p:txBody>
      </p:sp>
      <p:pic>
        <p:nvPicPr>
          <p:cNvPr id="2" name="Picture 4" descr="A screenshot of a map&#10;&#10;Description automatically generated">
            <a:extLst>
              <a:ext uri="{FF2B5EF4-FFF2-40B4-BE49-F238E27FC236}">
                <a16:creationId xmlns:a16="http://schemas.microsoft.com/office/drawing/2014/main" id="{391D1B42-F29B-DD77-B908-5E04C35ADFF5}"/>
              </a:ext>
            </a:extLst>
          </p:cNvPr>
          <p:cNvPicPr>
            <a:picLocks noChangeAspect="1"/>
          </p:cNvPicPr>
          <p:nvPr/>
        </p:nvPicPr>
        <p:blipFill>
          <a:blip r:embed="rId2"/>
          <a:stretch>
            <a:fillRect/>
          </a:stretch>
        </p:blipFill>
        <p:spPr>
          <a:xfrm>
            <a:off x="6200172" y="-2314"/>
            <a:ext cx="5858718" cy="6862628"/>
          </a:xfrm>
          <a:prstGeom prst="rect">
            <a:avLst/>
          </a:prstGeom>
        </p:spPr>
      </p:pic>
      <p:sp>
        <p:nvSpPr>
          <p:cNvPr id="25" name="TextBox 24">
            <a:extLst>
              <a:ext uri="{FF2B5EF4-FFF2-40B4-BE49-F238E27FC236}">
                <a16:creationId xmlns:a16="http://schemas.microsoft.com/office/drawing/2014/main" id="{BC3511A3-C106-3F69-F5FE-42E886610C26}"/>
              </a:ext>
            </a:extLst>
          </p:cNvPr>
          <p:cNvSpPr txBox="1"/>
          <p:nvPr/>
        </p:nvSpPr>
        <p:spPr>
          <a:xfrm>
            <a:off x="6336867" y="5921666"/>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3"/>
              </a:rPr>
              <a:t>World Suicide Totals - Female</a:t>
            </a:r>
            <a:endParaRPr lang="en-US" dirty="0">
              <a:hlinkClick r:id="rId3"/>
            </a:endParaRPr>
          </a:p>
        </p:txBody>
      </p:sp>
    </p:spTree>
    <p:extLst>
      <p:ext uri="{BB962C8B-B14F-4D97-AF65-F5344CB8AC3E}">
        <p14:creationId xmlns:p14="http://schemas.microsoft.com/office/powerpoint/2010/main" val="15263790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kern="1200">
                <a:solidFill>
                  <a:schemeClr val="tx1"/>
                </a:solidFill>
                <a:latin typeface="+mj-lt"/>
                <a:ea typeface="+mj-ea"/>
                <a:cs typeface="+mj-cs"/>
              </a:rPr>
              <a:t>Global statistics</a:t>
            </a:r>
          </a:p>
        </p:txBody>
      </p:sp>
      <p:pic>
        <p:nvPicPr>
          <p:cNvPr id="3" name="Picture 4" descr="A graph showing the growth of the company&amp;#39;s stock market&#10;&#10;Description automatically generated">
            <a:extLst>
              <a:ext uri="{FF2B5EF4-FFF2-40B4-BE49-F238E27FC236}">
                <a16:creationId xmlns:a16="http://schemas.microsoft.com/office/drawing/2014/main" id="{DE3798D7-D296-5CCA-7471-8C41ECAB2C0E}"/>
              </a:ext>
            </a:extLst>
          </p:cNvPr>
          <p:cNvPicPr>
            <a:picLocks noChangeAspect="1"/>
          </p:cNvPicPr>
          <p:nvPr/>
        </p:nvPicPr>
        <p:blipFill>
          <a:blip r:embed="rId2"/>
          <a:stretch>
            <a:fillRect/>
          </a:stretch>
        </p:blipFill>
        <p:spPr>
          <a:xfrm>
            <a:off x="4483261" y="499409"/>
            <a:ext cx="7710668" cy="3380271"/>
          </a:xfrm>
          <a:prstGeom prst="rect">
            <a:avLst/>
          </a:prstGeom>
        </p:spPr>
      </p:pic>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6</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global suicide numbers over time broken down by sex.</a:t>
            </a:r>
          </a:p>
        </p:txBody>
      </p:sp>
      <p:sp>
        <p:nvSpPr>
          <p:cNvPr id="25" name="TextBox 24">
            <a:extLst>
              <a:ext uri="{FF2B5EF4-FFF2-40B4-BE49-F238E27FC236}">
                <a16:creationId xmlns:a16="http://schemas.microsoft.com/office/drawing/2014/main" id="{BC3511A3-C106-3F69-F5FE-42E886610C26}"/>
              </a:ext>
            </a:extLst>
          </p:cNvPr>
          <p:cNvSpPr txBox="1"/>
          <p:nvPr/>
        </p:nvSpPr>
        <p:spPr>
          <a:xfrm>
            <a:off x="6278994" y="4551995"/>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3"/>
              </a:rPr>
              <a:t>Global Suicide Numbers by Sex</a:t>
            </a:r>
            <a:endParaRPr lang="en-US" dirty="0"/>
          </a:p>
        </p:txBody>
      </p:sp>
    </p:spTree>
    <p:extLst>
      <p:ext uri="{BB962C8B-B14F-4D97-AF65-F5344CB8AC3E}">
        <p14:creationId xmlns:p14="http://schemas.microsoft.com/office/powerpoint/2010/main" val="294165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kern="1200">
                <a:solidFill>
                  <a:schemeClr val="tx1"/>
                </a:solidFill>
                <a:latin typeface="+mj-lt"/>
                <a:ea typeface="+mj-ea"/>
                <a:cs typeface="+mj-cs"/>
              </a:rPr>
              <a:t>Global statistics</a:t>
            </a:r>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7</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global suicide numbers and suicide per 100K for the Top 10.</a:t>
            </a:r>
          </a:p>
        </p:txBody>
      </p:sp>
      <p:sp>
        <p:nvSpPr>
          <p:cNvPr id="25" name="TextBox 24">
            <a:extLst>
              <a:ext uri="{FF2B5EF4-FFF2-40B4-BE49-F238E27FC236}">
                <a16:creationId xmlns:a16="http://schemas.microsoft.com/office/drawing/2014/main" id="{BC3511A3-C106-3F69-F5FE-42E886610C26}"/>
              </a:ext>
            </a:extLst>
          </p:cNvPr>
          <p:cNvSpPr txBox="1"/>
          <p:nvPr/>
        </p:nvSpPr>
        <p:spPr>
          <a:xfrm>
            <a:off x="6433322" y="6355717"/>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hlinkClick r:id="rId2"/>
              </a:rPr>
              <a:t>Global Suicide Numbers for Top 10</a:t>
            </a:r>
            <a:endParaRPr lang="en-US">
              <a:cs typeface="Quire Sans"/>
            </a:endParaRPr>
          </a:p>
        </p:txBody>
      </p:sp>
      <p:pic>
        <p:nvPicPr>
          <p:cNvPr id="2" name="Picture 4" descr="A screenshot of a computer screen&#10;&#10;Description automatically generated">
            <a:extLst>
              <a:ext uri="{FF2B5EF4-FFF2-40B4-BE49-F238E27FC236}">
                <a16:creationId xmlns:a16="http://schemas.microsoft.com/office/drawing/2014/main" id="{B38233E0-EEAB-37AF-2A3D-7FB208B4F4BD}"/>
              </a:ext>
            </a:extLst>
          </p:cNvPr>
          <p:cNvPicPr>
            <a:picLocks noChangeAspect="1"/>
          </p:cNvPicPr>
          <p:nvPr/>
        </p:nvPicPr>
        <p:blipFill>
          <a:blip r:embed="rId3"/>
          <a:stretch>
            <a:fillRect/>
          </a:stretch>
        </p:blipFill>
        <p:spPr>
          <a:xfrm>
            <a:off x="5688956" y="363150"/>
            <a:ext cx="6466390" cy="5668713"/>
          </a:xfrm>
          <a:prstGeom prst="rect">
            <a:avLst/>
          </a:prstGeom>
        </p:spPr>
      </p:pic>
    </p:spTree>
    <p:extLst>
      <p:ext uri="{BB962C8B-B14F-4D97-AF65-F5344CB8AC3E}">
        <p14:creationId xmlns:p14="http://schemas.microsoft.com/office/powerpoint/2010/main" val="1588604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8</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domestic suicide rates.</a:t>
            </a:r>
          </a:p>
        </p:txBody>
      </p:sp>
      <p:sp>
        <p:nvSpPr>
          <p:cNvPr id="25" name="TextBox 24">
            <a:extLst>
              <a:ext uri="{FF2B5EF4-FFF2-40B4-BE49-F238E27FC236}">
                <a16:creationId xmlns:a16="http://schemas.microsoft.com/office/drawing/2014/main" id="{BC3511A3-C106-3F69-F5FE-42E886610C26}"/>
              </a:ext>
            </a:extLst>
          </p:cNvPr>
          <p:cNvSpPr txBox="1"/>
          <p:nvPr/>
        </p:nvSpPr>
        <p:spPr>
          <a:xfrm>
            <a:off x="6500841" y="3606730"/>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2"/>
              </a:rPr>
              <a:t>Domestic Suicide numbers</a:t>
            </a:r>
            <a:endParaRPr lang="en-US" dirty="0">
              <a:cs typeface="Quire Sans"/>
            </a:endParaRPr>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dirty="0">
                <a:solidFill>
                  <a:schemeClr val="tx1"/>
                </a:solidFill>
              </a:rPr>
              <a:t>domestic </a:t>
            </a:r>
            <a:br>
              <a:rPr lang="en-US" sz="4400" dirty="0">
                <a:solidFill>
                  <a:schemeClr val="tx1"/>
                </a:solidFill>
              </a:rPr>
            </a:br>
            <a:r>
              <a:rPr lang="en-US" sz="4400" kern="1200" dirty="0">
                <a:solidFill>
                  <a:schemeClr val="tx1"/>
                </a:solidFill>
                <a:latin typeface="+mj-lt"/>
                <a:ea typeface="+mj-ea"/>
                <a:cs typeface="+mj-cs"/>
              </a:rPr>
              <a:t>statistics</a:t>
            </a:r>
          </a:p>
        </p:txBody>
      </p:sp>
      <p:pic>
        <p:nvPicPr>
          <p:cNvPr id="5" name="Picture 5" descr="A map of the united states&#10;&#10;Description automatically generated">
            <a:extLst>
              <a:ext uri="{FF2B5EF4-FFF2-40B4-BE49-F238E27FC236}">
                <a16:creationId xmlns:a16="http://schemas.microsoft.com/office/drawing/2014/main" id="{46B28E72-C29F-85DE-AC6F-768558366599}"/>
              </a:ext>
            </a:extLst>
          </p:cNvPr>
          <p:cNvPicPr>
            <a:picLocks noChangeAspect="1"/>
          </p:cNvPicPr>
          <p:nvPr/>
        </p:nvPicPr>
        <p:blipFill>
          <a:blip r:embed="rId3"/>
          <a:stretch>
            <a:fillRect/>
          </a:stretch>
        </p:blipFill>
        <p:spPr>
          <a:xfrm>
            <a:off x="4396451" y="108854"/>
            <a:ext cx="7797478" cy="3216112"/>
          </a:xfrm>
          <a:prstGeom prst="rect">
            <a:avLst/>
          </a:prstGeom>
        </p:spPr>
      </p:pic>
    </p:spTree>
    <p:extLst>
      <p:ext uri="{BB962C8B-B14F-4D97-AF65-F5344CB8AC3E}">
        <p14:creationId xmlns:p14="http://schemas.microsoft.com/office/powerpoint/2010/main" val="6847388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9</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238727" y="4087309"/>
            <a:ext cx="39787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domestic suicide numbers over time by sex.</a:t>
            </a:r>
          </a:p>
        </p:txBody>
      </p:sp>
      <p:sp>
        <p:nvSpPr>
          <p:cNvPr id="25" name="TextBox 24">
            <a:extLst>
              <a:ext uri="{FF2B5EF4-FFF2-40B4-BE49-F238E27FC236}">
                <a16:creationId xmlns:a16="http://schemas.microsoft.com/office/drawing/2014/main" id="{BC3511A3-C106-3F69-F5FE-42E886610C26}"/>
              </a:ext>
            </a:extLst>
          </p:cNvPr>
          <p:cNvSpPr txBox="1"/>
          <p:nvPr/>
        </p:nvSpPr>
        <p:spPr>
          <a:xfrm>
            <a:off x="5738841" y="4252983"/>
            <a:ext cx="4486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2"/>
              </a:rPr>
              <a:t>Domestic Suicide numbers over time by Sex</a:t>
            </a:r>
            <a:endParaRPr lang="en-US" dirty="0">
              <a:cs typeface="Quire Sans"/>
            </a:endParaRPr>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416522" y="635208"/>
            <a:ext cx="3616913" cy="2795160"/>
          </a:xfrm>
        </p:spPr>
        <p:txBody>
          <a:bodyPr vert="horz" lIns="91440" tIns="45720" rIns="91440" bIns="45720" rtlCol="0" anchor="b">
            <a:normAutofit/>
          </a:bodyPr>
          <a:lstStyle/>
          <a:p>
            <a:pPr algn="ctr">
              <a:lnSpc>
                <a:spcPct val="90000"/>
              </a:lnSpc>
            </a:pPr>
            <a:r>
              <a:rPr lang="en-US" sz="4400" dirty="0">
                <a:solidFill>
                  <a:schemeClr val="tx1"/>
                </a:solidFill>
              </a:rPr>
              <a:t>domestic </a:t>
            </a:r>
            <a:br>
              <a:rPr lang="en-US" sz="4400" dirty="0">
                <a:solidFill>
                  <a:schemeClr val="tx1"/>
                </a:solidFill>
              </a:rPr>
            </a:br>
            <a:r>
              <a:rPr lang="en-US" sz="4400" kern="1200" dirty="0">
                <a:solidFill>
                  <a:schemeClr val="tx1"/>
                </a:solidFill>
                <a:latin typeface="+mj-lt"/>
                <a:ea typeface="+mj-ea"/>
                <a:cs typeface="+mj-cs"/>
              </a:rPr>
              <a:t>statistics</a:t>
            </a:r>
          </a:p>
        </p:txBody>
      </p:sp>
      <p:pic>
        <p:nvPicPr>
          <p:cNvPr id="2" name="Picture 2">
            <a:extLst>
              <a:ext uri="{FF2B5EF4-FFF2-40B4-BE49-F238E27FC236}">
                <a16:creationId xmlns:a16="http://schemas.microsoft.com/office/drawing/2014/main" id="{C112BEE6-F3AE-CF14-A961-A18FCBA1ED20}"/>
              </a:ext>
            </a:extLst>
          </p:cNvPr>
          <p:cNvPicPr>
            <a:picLocks noChangeAspect="1"/>
          </p:cNvPicPr>
          <p:nvPr/>
        </p:nvPicPr>
        <p:blipFill>
          <a:blip r:embed="rId3"/>
          <a:stretch>
            <a:fillRect/>
          </a:stretch>
        </p:blipFill>
        <p:spPr>
          <a:xfrm>
            <a:off x="4029919" y="345921"/>
            <a:ext cx="8164010" cy="3195322"/>
          </a:xfrm>
          <a:prstGeom prst="rect">
            <a:avLst/>
          </a:prstGeom>
        </p:spPr>
      </p:pic>
    </p:spTree>
    <p:extLst>
      <p:ext uri="{BB962C8B-B14F-4D97-AF65-F5344CB8AC3E}">
        <p14:creationId xmlns:p14="http://schemas.microsoft.com/office/powerpoint/2010/main" val="1869937378"/>
      </p:ext>
    </p:extLst>
  </p:cSld>
  <p:clrMapOvr>
    <a:masterClrMapping/>
  </p:clrMapOvr>
  <p:transition spd="slow">
    <p:cover/>
  </p:transition>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58C8D88-C1B9-4BB3-8CF4-AA0F02CC0C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D3147F-17C1-4C4C-A1F9-80FC58070169}">
  <ds:schemaRefs>
    <ds:schemaRef ds:uri="http://schemas.microsoft.com/sharepoint/v3/contenttype/forms"/>
  </ds:schemaRefs>
</ds:datastoreItem>
</file>

<file path=customXml/itemProps3.xml><?xml version="1.0" encoding="utf-8"?>
<ds:datastoreItem xmlns:ds="http://schemas.openxmlformats.org/officeDocument/2006/customXml" ds:itemID="{76608FD8-5125-42C9-8D64-75AA059BF8C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TM89652269</Template>
  <TotalTime>9</TotalTime>
  <Words>306</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Quire Sans</vt:lpstr>
      <vt:lpstr>Seaford</vt:lpstr>
      <vt:lpstr>Seaford Bold</vt:lpstr>
      <vt:lpstr>Office Theme</vt:lpstr>
      <vt:lpstr>Analyzing Suicide Rates from 1985 to 2016</vt:lpstr>
      <vt:lpstr>introduction</vt:lpstr>
      <vt:lpstr>Global statistics</vt:lpstr>
      <vt:lpstr>Global statistics</vt:lpstr>
      <vt:lpstr>Global statistics</vt:lpstr>
      <vt:lpstr>Global statistics</vt:lpstr>
      <vt:lpstr>Global statistics</vt:lpstr>
      <vt:lpstr>domestic  statistics</vt:lpstr>
      <vt:lpstr>domestic  statistics</vt:lpstr>
      <vt:lpstr>domestic  statistics</vt:lpstr>
      <vt:lpstr>domestic  statistics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Samson Zewde</cp:lastModifiedBy>
  <cp:revision>288</cp:revision>
  <dcterms:created xsi:type="dcterms:W3CDTF">2023-08-07T23:22:25Z</dcterms:created>
  <dcterms:modified xsi:type="dcterms:W3CDTF">2023-08-08T21:49:03Z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