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74b7925e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74b7925e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6ba822b2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6ba822b2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6ba822b2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6ba822b2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6ba822b2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6ba822b2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74b7925e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74b7925e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74b7925e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74b7925e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74b7925e2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74b7925e2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74b7925e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74b7925e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74b7925e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74b7925e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Email Report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22125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TheBestDoods: Curren Marcello, </a:t>
            </a:r>
            <a:r>
              <a:rPr lang="en"/>
              <a:t>Joshua</a:t>
            </a:r>
            <a:r>
              <a:rPr lang="en"/>
              <a:t> May, Patrick Rokos, Elmer McElmeel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51" y="2832950"/>
            <a:ext cx="1921021" cy="214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4300" y="2753748"/>
            <a:ext cx="188595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4374" y="2571750"/>
            <a:ext cx="1966576" cy="2349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6777" y="0"/>
            <a:ext cx="2492825" cy="22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729450" y="2078875"/>
            <a:ext cx="5925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“Restart the Kernel”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Overcoming Scope Creep and Obstacles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New imports, packages, and code…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SMTPLib, email.mime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Collaborating on a single Notebook</a:t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 rotWithShape="1">
          <a:blip r:embed="rId3">
            <a:alphaModFix/>
          </a:blip>
          <a:srcRect b="13205" l="0" r="0" t="17292"/>
          <a:stretch/>
        </p:blipFill>
        <p:spPr>
          <a:xfrm>
            <a:off x="6654800" y="552088"/>
            <a:ext cx="2299701" cy="20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 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729450" y="2078875"/>
            <a:ext cx="5643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Our goal was to make an automatic </a:t>
            </a:r>
            <a:r>
              <a:rPr lang="en" sz="1600"/>
              <a:t>weather</a:t>
            </a:r>
            <a:r>
              <a:rPr lang="en" sz="1600"/>
              <a:t> informant that sends the user detailed information about selected </a:t>
            </a:r>
            <a:r>
              <a:rPr lang="en" sz="1600"/>
              <a:t>cities</a:t>
            </a:r>
            <a:r>
              <a:rPr lang="en" sz="1600"/>
              <a:t> and compares those </a:t>
            </a:r>
            <a:r>
              <a:rPr lang="en" sz="1600"/>
              <a:t>cities</a:t>
            </a:r>
            <a:r>
              <a:rPr lang="en" sz="1600"/>
              <a:t> </a:t>
            </a:r>
            <a:r>
              <a:rPr lang="en" sz="1600"/>
              <a:t>using</a:t>
            </a:r>
            <a:r>
              <a:rPr lang="en" sz="1600"/>
              <a:t> graphics of dataframes and barcharts all to their personal or </a:t>
            </a:r>
            <a:r>
              <a:rPr lang="en" sz="1600"/>
              <a:t>prefered email</a:t>
            </a:r>
            <a:r>
              <a:rPr lang="en" sz="1600"/>
              <a:t>. That makes it easy for the user to compare the several locations that they choose from side by side.  </a:t>
            </a:r>
            <a:endParaRPr sz="1600"/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20437" l="0" r="0" t="11209"/>
          <a:stretch/>
        </p:blipFill>
        <p:spPr>
          <a:xfrm>
            <a:off x="3131900" y="566075"/>
            <a:ext cx="3893949" cy="124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6800" y="1516025"/>
            <a:ext cx="2261100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2175" y="3914397"/>
            <a:ext cx="1591475" cy="11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challenges</a:t>
            </a:r>
            <a:r>
              <a:rPr lang="en"/>
              <a:t> we faced 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found that the scope of our project was unreasonable based off our timeframe.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included: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order to achieve our goal of having a different </a:t>
            </a:r>
            <a:r>
              <a:rPr lang="en"/>
              <a:t>our</a:t>
            </a:r>
            <a:r>
              <a:rPr lang="en"/>
              <a:t> code </a:t>
            </a:r>
            <a:r>
              <a:rPr lang="en"/>
              <a:t>display</a:t>
            </a:r>
            <a:r>
              <a:rPr lang="en"/>
              <a:t> a series of the past 7 days of weather, we would have had to have had the code completed around the start of the project to record the days.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Having the code run automatically everyday and send the </a:t>
            </a:r>
            <a:r>
              <a:rPr lang="en"/>
              <a:t>weather</a:t>
            </a:r>
            <a:r>
              <a:rPr lang="en"/>
              <a:t> information without the user having to go in and run the code is out of the scope of what we covered in this </a:t>
            </a:r>
            <a:r>
              <a:rPr lang="en"/>
              <a:t>class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resulted in us having to alter our project to displaying different locations current weather data in the email.</a:t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551" y="517275"/>
            <a:ext cx="2575400" cy="16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27650" y="559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did it 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608950" y="1345250"/>
            <a:ext cx="892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Imports and connection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 SQL database: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 b="0" l="0" r="32253" t="0"/>
          <a:stretch/>
        </p:blipFill>
        <p:spPr>
          <a:xfrm>
            <a:off x="285425" y="2099775"/>
            <a:ext cx="5987901" cy="213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6749850" y="1330425"/>
            <a:ext cx="223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Our SQL file: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4150" y="2099771"/>
            <a:ext cx="2307975" cy="13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727650" y="590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did it cont…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245300" y="35744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Here we created a bar plot from from by reading our sql file, we then saved it locally as a png. </a:t>
            </a:r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00" y="4011950"/>
            <a:ext cx="8839200" cy="915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800" y="1872425"/>
            <a:ext cx="6989001" cy="17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245300" y="1313575"/>
            <a:ext cx="8039700" cy="21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 accessed  openweathermap weather API to get the data of the current weather in our locations, and asked for user inputs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did it cont…</a:t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25" y="2725725"/>
            <a:ext cx="8839204" cy="95815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276950" y="1946625"/>
            <a:ext cx="84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This is an example of the code running…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727650" y="606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did it cont…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727625" y="13146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Finally, we connected to gmail using pythons smtplib. Here we added the subject of our email, a test intro, and then the dataframe as an html. </a:t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425" y="1659275"/>
            <a:ext cx="4747849" cy="341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results 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47925" y="2769525"/>
            <a:ext cx="2508300" cy="12621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Here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is an example of how the email would look being received in the mail and what it looks like once the user opens the email.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4" cy="25032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1150" y="2408979"/>
            <a:ext cx="6002478" cy="258212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Barchart results  </a:t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355863" y="2627100"/>
            <a:ext cx="2508300" cy="11697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Here we have an example of what our Barchart looks like once you open the email.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575" y="595250"/>
            <a:ext cx="5220276" cy="4409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