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ldrich"/>
      <p:regular r:id="rId14"/>
    </p:embeddedFont>
    <p:embeddedFont>
      <p:font typeface="Didact Gothic"/>
      <p:regular r:id="rId15"/>
    </p:embeddedFont>
    <p:embeddedFont>
      <p:font typeface="PT Sans"/>
      <p:regular r:id="rId16"/>
      <p:bold r:id="rId17"/>
      <p:italic r:id="rId18"/>
      <p:boldItalic r:id="rId19"/>
    </p:embeddedFon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7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DidactGothic-regular.fntdata"/><Relationship Id="rId14" Type="http://schemas.openxmlformats.org/officeDocument/2006/relationships/font" Target="fonts/Aldrich-regular.fntdata"/><Relationship Id="rId17" Type="http://schemas.openxmlformats.org/officeDocument/2006/relationships/font" Target="fonts/PTSans-bold.fntdata"/><Relationship Id="rId16" Type="http://schemas.openxmlformats.org/officeDocument/2006/relationships/font" Target="fonts/PTSans-regular.fntdata"/><Relationship Id="rId5" Type="http://schemas.openxmlformats.org/officeDocument/2006/relationships/slide" Target="slides/slide1.xml"/><Relationship Id="rId19" Type="http://schemas.openxmlformats.org/officeDocument/2006/relationships/font" Target="fonts/PTSans-boldItalic.fntdata"/><Relationship Id="rId6" Type="http://schemas.openxmlformats.org/officeDocument/2006/relationships/slide" Target="slides/slide2.xml"/><Relationship Id="rId18" Type="http://schemas.openxmlformats.org/officeDocument/2006/relationships/font" Target="fonts/PT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3de5052a6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53de5052a6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9fa85cf4f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9fa85cf4f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a745d1862b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a745d1862b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9fa85cf4fd_0_4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9fa85cf4fd_0_4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a745d1862b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a745d1862b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9fa85cf4fd_0_4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9fa85cf4fd_0_4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0061b01fb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0061b01fb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0061b01fb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0061b01fb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0061b01fb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0061b01fb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rect b="b" l="l" r="r" t="t"/>
              <a:pathLst>
                <a:path extrusionOk="0" h="14307" w="60617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rect b="b" l="l" r="r" t="t"/>
              <a:pathLst>
                <a:path extrusionOk="0" h="10546" w="57551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rect b="b" l="l" r="r" t="t"/>
              <a:pathLst>
                <a:path extrusionOk="0" h="8176" w="60617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rect b="b" l="l" r="r" t="t"/>
              <a:pathLst>
                <a:path extrusionOk="0" h="5968" w="57551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rect b="b" l="l" r="r" t="t"/>
              <a:pathLst>
                <a:path extrusionOk="0" h="14307" w="60617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rect b="b" l="l" r="r" t="t"/>
              <a:pathLst>
                <a:path extrusionOk="0" h="10546" w="57551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rect b="b" l="l" r="r" t="t"/>
              <a:pathLst>
                <a:path extrusionOk="0" h="8176" w="60617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rect b="b" l="l" r="r" t="t"/>
              <a:pathLst>
                <a:path extrusionOk="0" h="5968" w="57551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rect b="b" l="l" r="r" t="t"/>
              <a:pathLst>
                <a:path extrusionOk="0" h="4252" w="19743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rect b="b" l="l" r="r" t="t"/>
                <a:pathLst>
                  <a:path extrusionOk="0" h="134190" w="225135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rect b="b" l="l" r="r" t="t"/>
                <a:pathLst>
                  <a:path extrusionOk="0" h="134722" w="225626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rect b="b" l="l" r="r" t="t"/>
                <a:pathLst>
                  <a:path extrusionOk="0" h="15329" w="192313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rect b="b" l="l" r="r" t="t"/>
                <a:pathLst>
                  <a:path extrusionOk="0" h="82566" w="139504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rect b="b" l="l" r="r" t="t"/>
                <a:pathLst>
                  <a:path extrusionOk="0" h="77171" w="129776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rect b="b" l="l" r="r" t="t"/>
                <a:pathLst>
                  <a:path extrusionOk="0" h="26569" w="24526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rect b="b" l="l" r="r" t="t"/>
                <a:pathLst>
                  <a:path extrusionOk="0" h="19048" w="17046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rect b="b" l="l" r="r" t="t"/>
                <a:pathLst>
                  <a:path extrusionOk="0" h="15819" w="19907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rect b="b" l="l" r="r" t="t"/>
                <a:pathLst>
                  <a:path extrusionOk="0" h="14307" w="18027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rect b="b" l="l" r="r" t="t"/>
                <a:pathLst>
                  <a:path extrusionOk="0" h="12059" w="15493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rect b="b" l="l" r="r" t="t"/>
                <a:pathLst>
                  <a:path extrusionOk="0" h="12058" w="15696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rect b="b" l="l" r="r" t="t"/>
                <a:pathLst>
                  <a:path extrusionOk="0" h="18394" w="22809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rect b="b" l="l" r="r" t="t"/>
                <a:pathLst>
                  <a:path extrusionOk="0" h="16187" w="1586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rect b="b" l="l" r="r" t="t"/>
                <a:pathLst>
                  <a:path extrusionOk="0" h="16187" w="15861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rect b="b" l="l" r="r" t="t"/>
                <a:pathLst>
                  <a:path extrusionOk="0" h="19743" w="24157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" name="Google Shape;92;p2"/>
          <p:cNvSpPr txBox="1"/>
          <p:nvPr>
            <p:ph type="ctrTitle"/>
          </p:nvPr>
        </p:nvSpPr>
        <p:spPr>
          <a:xfrm>
            <a:off x="1593150" y="849350"/>
            <a:ext cx="5957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4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3" name="Google Shape;93;p2"/>
          <p:cNvSpPr txBox="1"/>
          <p:nvPr>
            <p:ph idx="1" type="subTitle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1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214" name="Google Shape;214;p11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" name="Google Shape;218;p11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219" name="Google Shape;219;p11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0" name="Google Shape;220;p11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21" name="Google Shape;221;p11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3" name="Google Shape;223;p11"/>
          <p:cNvSpPr/>
          <p:nvPr/>
        </p:nvSpPr>
        <p:spPr>
          <a:xfrm flipH="1" rot="10800000">
            <a:off x="6388800" y="3636168"/>
            <a:ext cx="1611114" cy="1209957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"/>
          <p:cNvSpPr/>
          <p:nvPr/>
        </p:nvSpPr>
        <p:spPr>
          <a:xfrm flipH="1" rot="10800000">
            <a:off x="5778850" y="3842942"/>
            <a:ext cx="1348069" cy="1004358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1"/>
          <p:cNvSpPr txBox="1"/>
          <p:nvPr>
            <p:ph hasCustomPrompt="1" type="title"/>
          </p:nvPr>
        </p:nvSpPr>
        <p:spPr>
          <a:xfrm>
            <a:off x="1057200" y="1106125"/>
            <a:ext cx="7029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6" name="Google Shape;226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3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230" name="Google Shape;230;p1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 flipH="1">
              <a:off x="109125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100819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flipH="1" rot="10800000">
              <a:off x="8024650" y="24328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flipH="1" rot="10800000">
              <a:off x="8024650" y="2598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1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38" name="Google Shape;238;p1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" name="Google Shape;239;p1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40" name="Google Shape;240;p1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2" name="Google Shape;242;p13"/>
          <p:cNvSpPr txBox="1"/>
          <p:nvPr>
            <p:ph idx="1" type="subTitle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43" name="Google Shape;243;p13"/>
          <p:cNvSpPr txBox="1"/>
          <p:nvPr>
            <p:ph idx="2" type="subTitle"/>
          </p:nvPr>
        </p:nvSpPr>
        <p:spPr>
          <a:xfrm>
            <a:off x="5322225" y="2127834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44" name="Google Shape;244;p13"/>
          <p:cNvSpPr txBox="1"/>
          <p:nvPr>
            <p:ph hasCustomPrompt="1" type="title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/>
          <p:nvPr>
            <p:ph hasCustomPrompt="1" idx="3" type="title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/>
          <p:nvPr>
            <p:ph idx="4" type="subTitle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47" name="Google Shape;247;p13"/>
          <p:cNvSpPr txBox="1"/>
          <p:nvPr>
            <p:ph idx="5" type="subTitle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48" name="Google Shape;248;p13"/>
          <p:cNvSpPr txBox="1"/>
          <p:nvPr>
            <p:ph idx="6"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9" name="Google Shape;249;p13"/>
          <p:cNvSpPr txBox="1"/>
          <p:nvPr>
            <p:ph idx="7" type="subTitle"/>
          </p:nvPr>
        </p:nvSpPr>
        <p:spPr>
          <a:xfrm>
            <a:off x="1454213" y="3738095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50" name="Google Shape;250;p13"/>
          <p:cNvSpPr txBox="1"/>
          <p:nvPr>
            <p:ph idx="8" type="subTitle"/>
          </p:nvPr>
        </p:nvSpPr>
        <p:spPr>
          <a:xfrm>
            <a:off x="5322225" y="3748184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51" name="Google Shape;251;p13"/>
          <p:cNvSpPr txBox="1"/>
          <p:nvPr>
            <p:ph hasCustomPrompt="1" idx="9" type="title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/>
          <p:nvPr>
            <p:ph hasCustomPrompt="1" idx="13" type="title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/>
          <p:nvPr>
            <p:ph idx="14" type="subTitle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54" name="Google Shape;254;p13"/>
          <p:cNvSpPr txBox="1"/>
          <p:nvPr>
            <p:ph idx="15" type="subTitle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14"/>
          <p:cNvGrpSpPr/>
          <p:nvPr/>
        </p:nvGrpSpPr>
        <p:grpSpPr>
          <a:xfrm flipH="1" rot="10800000">
            <a:off x="-9513" y="-6"/>
            <a:ext cx="9177947" cy="5143519"/>
            <a:chOff x="-9513" y="-6"/>
            <a:chExt cx="9177947" cy="5143519"/>
          </a:xfrm>
        </p:grpSpPr>
        <p:sp>
          <p:nvSpPr>
            <p:cNvPr id="257" name="Google Shape;257;p14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14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65" name="Google Shape;265;p1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6" name="Google Shape;266;p1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67" name="Google Shape;267;p1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9" name="Google Shape;269;p14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70" name="Google Shape;270;p14"/>
          <p:cNvGrpSpPr/>
          <p:nvPr/>
        </p:nvGrpSpPr>
        <p:grpSpPr>
          <a:xfrm flipH="1" rot="-338429">
            <a:off x="7728496" y="462641"/>
            <a:ext cx="1386128" cy="2705639"/>
            <a:chOff x="409722" y="228600"/>
            <a:chExt cx="1385931" cy="2705253"/>
          </a:xfrm>
        </p:grpSpPr>
        <p:grpSp>
          <p:nvGrpSpPr>
            <p:cNvPr id="271" name="Google Shape;271;p14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72" name="Google Shape;272;p1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4" name="Google Shape;274;p1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4">
    <p:bg>
      <p:bgPr>
        <a:solidFill>
          <a:schemeClr val="accent2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 txBox="1"/>
          <p:nvPr>
            <p:ph idx="1" type="body"/>
          </p:nvPr>
        </p:nvSpPr>
        <p:spPr>
          <a:xfrm>
            <a:off x="5205225" y="1366325"/>
            <a:ext cx="2984700" cy="31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600">
                <a:solidFill>
                  <a:schemeClr val="accent3"/>
                </a:solidFill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7" name="Google Shape;277;p15"/>
          <p:cNvSpPr txBox="1"/>
          <p:nvPr>
            <p:ph type="title"/>
          </p:nvPr>
        </p:nvSpPr>
        <p:spPr>
          <a:xfrm>
            <a:off x="722375" y="530750"/>
            <a:ext cx="79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78" name="Google Shape;278;p15"/>
          <p:cNvGrpSpPr/>
          <p:nvPr/>
        </p:nvGrpSpPr>
        <p:grpSpPr>
          <a:xfrm flipH="1">
            <a:off x="-447600" y="2065597"/>
            <a:ext cx="1179753" cy="2854241"/>
            <a:chOff x="7907551" y="-114309"/>
            <a:chExt cx="1908059" cy="4616272"/>
          </a:xfrm>
        </p:grpSpPr>
        <p:sp>
          <p:nvSpPr>
            <p:cNvPr id="279" name="Google Shape;279;p15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" name="Google Shape;295;p15"/>
          <p:cNvGrpSpPr/>
          <p:nvPr/>
        </p:nvGrpSpPr>
        <p:grpSpPr>
          <a:xfrm flipH="1">
            <a:off x="7839222" y="781050"/>
            <a:ext cx="1385931" cy="2705253"/>
            <a:chOff x="409722" y="228600"/>
            <a:chExt cx="1385931" cy="2705253"/>
          </a:xfrm>
        </p:grpSpPr>
        <p:grpSp>
          <p:nvGrpSpPr>
            <p:cNvPr id="296" name="Google Shape;296;p15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97" name="Google Shape;297;p1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9" name="Google Shape;299;p1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0" name="Google Shape;300;p15"/>
          <p:cNvCxnSpPr/>
          <p:nvPr/>
        </p:nvCxnSpPr>
        <p:spPr>
          <a:xfrm>
            <a:off x="481667" y="4824600"/>
            <a:ext cx="11334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16"/>
          <p:cNvGrpSpPr/>
          <p:nvPr/>
        </p:nvGrpSpPr>
        <p:grpSpPr>
          <a:xfrm>
            <a:off x="-97582" y="-6"/>
            <a:ext cx="9411247" cy="5153383"/>
            <a:chOff x="-97582" y="-6"/>
            <a:chExt cx="9411247" cy="5153383"/>
          </a:xfrm>
        </p:grpSpPr>
        <p:sp>
          <p:nvSpPr>
            <p:cNvPr id="303" name="Google Shape;303;p16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 flipH="1">
              <a:off x="399046" y="0"/>
              <a:ext cx="1600279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 flipH="1">
              <a:off x="1314444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 flipH="1">
              <a:off x="6735804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 flipH="1" rot="10800000">
              <a:off x="8009700" y="3670093"/>
              <a:ext cx="1135497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 flipH="1">
              <a:off x="-24431" y="12287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9" name="Google Shape;309;p16"/>
            <p:cNvGrpSpPr/>
            <p:nvPr/>
          </p:nvGrpSpPr>
          <p:grpSpPr>
            <a:xfrm>
              <a:off x="4281415" y="75177"/>
              <a:ext cx="581170" cy="125403"/>
              <a:chOff x="4685288" y="186288"/>
              <a:chExt cx="419375" cy="90485"/>
            </a:xfrm>
          </p:grpSpPr>
          <p:sp>
            <p:nvSpPr>
              <p:cNvPr id="310" name="Google Shape;310;p16"/>
              <p:cNvSpPr/>
              <p:nvPr/>
            </p:nvSpPr>
            <p:spPr>
              <a:xfrm>
                <a:off x="4687513" y="186288"/>
                <a:ext cx="414900" cy="822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1" name="Google Shape;311;p16"/>
              <p:cNvGrpSpPr/>
              <p:nvPr/>
            </p:nvGrpSpPr>
            <p:grpSpPr>
              <a:xfrm>
                <a:off x="4685288" y="186300"/>
                <a:ext cx="419375" cy="90473"/>
                <a:chOff x="4390000" y="182175"/>
                <a:chExt cx="419375" cy="90473"/>
              </a:xfrm>
            </p:grpSpPr>
            <p:sp>
              <p:nvSpPr>
                <p:cNvPr id="312" name="Google Shape;312;p16"/>
                <p:cNvSpPr/>
                <p:nvPr/>
              </p:nvSpPr>
              <p:spPr>
                <a:xfrm>
                  <a:off x="4390000" y="182175"/>
                  <a:ext cx="419375" cy="90473"/>
                </a:xfrm>
                <a:custGeom>
                  <a:rect b="b" l="l" r="r" t="t"/>
                  <a:pathLst>
                    <a:path extrusionOk="0" h="1906" w="8835">
                      <a:moveTo>
                        <a:pt x="7882" y="155"/>
                      </a:moveTo>
                      <a:cubicBezTo>
                        <a:pt x="8323" y="155"/>
                        <a:pt x="8680" y="512"/>
                        <a:pt x="8680" y="953"/>
                      </a:cubicBezTo>
                      <a:cubicBezTo>
                        <a:pt x="8680" y="1393"/>
                        <a:pt x="8323" y="1750"/>
                        <a:pt x="7882" y="1750"/>
                      </a:cubicBezTo>
                      <a:lnTo>
                        <a:pt x="953" y="1750"/>
                      </a:lnTo>
                      <a:cubicBezTo>
                        <a:pt x="512" y="1750"/>
                        <a:pt x="155" y="1393"/>
                        <a:pt x="155" y="953"/>
                      </a:cubicBezTo>
                      <a:cubicBezTo>
                        <a:pt x="155" y="512"/>
                        <a:pt x="512" y="155"/>
                        <a:pt x="953" y="155"/>
                      </a:cubicBezTo>
                      <a:close/>
                      <a:moveTo>
                        <a:pt x="953" y="0"/>
                      </a:moveTo>
                      <a:cubicBezTo>
                        <a:pt x="429" y="0"/>
                        <a:pt x="0" y="429"/>
                        <a:pt x="0" y="953"/>
                      </a:cubicBezTo>
                      <a:cubicBezTo>
                        <a:pt x="0" y="1476"/>
                        <a:pt x="429" y="1905"/>
                        <a:pt x="953" y="1905"/>
                      </a:cubicBezTo>
                      <a:lnTo>
                        <a:pt x="7882" y="1905"/>
                      </a:lnTo>
                      <a:cubicBezTo>
                        <a:pt x="8406" y="1905"/>
                        <a:pt x="8835" y="1476"/>
                        <a:pt x="8835" y="953"/>
                      </a:cubicBezTo>
                      <a:cubicBezTo>
                        <a:pt x="8835" y="429"/>
                        <a:pt x="8406" y="0"/>
                        <a:pt x="78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16"/>
                <p:cNvSpPr/>
                <p:nvPr/>
              </p:nvSpPr>
              <p:spPr>
                <a:xfrm>
                  <a:off x="4464048" y="201352"/>
                  <a:ext cx="52024" cy="52072"/>
                </a:xfrm>
                <a:custGeom>
                  <a:rect b="b" l="l" r="r" t="t"/>
                  <a:pathLst>
                    <a:path extrusionOk="0" h="1097" w="1096">
                      <a:moveTo>
                        <a:pt x="548" y="144"/>
                      </a:moveTo>
                      <a:cubicBezTo>
                        <a:pt x="774" y="144"/>
                        <a:pt x="953" y="322"/>
                        <a:pt x="953" y="549"/>
                      </a:cubicBezTo>
                      <a:cubicBezTo>
                        <a:pt x="953" y="763"/>
                        <a:pt x="774" y="941"/>
                        <a:pt x="548" y="941"/>
                      </a:cubicBezTo>
                      <a:cubicBezTo>
                        <a:pt x="333" y="941"/>
                        <a:pt x="155" y="763"/>
                        <a:pt x="155" y="549"/>
                      </a:cubicBezTo>
                      <a:cubicBezTo>
                        <a:pt x="155" y="322"/>
                        <a:pt x="333" y="144"/>
                        <a:pt x="548" y="144"/>
                      </a:cubicBezTo>
                      <a:close/>
                      <a:moveTo>
                        <a:pt x="548" y="1"/>
                      </a:moveTo>
                      <a:cubicBezTo>
                        <a:pt x="250" y="1"/>
                        <a:pt x="0" y="251"/>
                        <a:pt x="0" y="549"/>
                      </a:cubicBezTo>
                      <a:cubicBezTo>
                        <a:pt x="0" y="846"/>
                        <a:pt x="250" y="1096"/>
                        <a:pt x="548" y="1096"/>
                      </a:cubicBezTo>
                      <a:cubicBezTo>
                        <a:pt x="845" y="1096"/>
                        <a:pt x="1095" y="846"/>
                        <a:pt x="1095" y="549"/>
                      </a:cubicBezTo>
                      <a:cubicBezTo>
                        <a:pt x="1095" y="251"/>
                        <a:pt x="845" y="1"/>
                        <a:pt x="54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14" name="Google Shape;314;p16"/>
            <p:cNvGrpSpPr/>
            <p:nvPr/>
          </p:nvGrpSpPr>
          <p:grpSpPr>
            <a:xfrm rot="-1102275">
              <a:off x="239301" y="2899434"/>
              <a:ext cx="541146" cy="2225370"/>
              <a:chOff x="871338" y="1945155"/>
              <a:chExt cx="247109" cy="1016148"/>
            </a:xfrm>
          </p:grpSpPr>
          <p:sp>
            <p:nvSpPr>
              <p:cNvPr id="315" name="Google Shape;315;p16"/>
              <p:cNvSpPr/>
              <p:nvPr/>
            </p:nvSpPr>
            <p:spPr>
              <a:xfrm>
                <a:off x="1017893" y="2858365"/>
                <a:ext cx="100554" cy="102938"/>
              </a:xfrm>
              <a:custGeom>
                <a:rect b="b" l="l" r="r" t="t"/>
                <a:pathLst>
                  <a:path extrusionOk="0" h="5440" w="5314">
                    <a:moveTo>
                      <a:pt x="2707" y="0"/>
                    </a:moveTo>
                    <a:cubicBezTo>
                      <a:pt x="1253" y="0"/>
                      <a:pt x="0" y="1254"/>
                      <a:pt x="0" y="2707"/>
                    </a:cubicBezTo>
                    <a:cubicBezTo>
                      <a:pt x="0" y="4186"/>
                      <a:pt x="1253" y="5439"/>
                      <a:pt x="2707" y="5439"/>
                    </a:cubicBezTo>
                    <a:cubicBezTo>
                      <a:pt x="4161" y="5439"/>
                      <a:pt x="5314" y="4186"/>
                      <a:pt x="5314" y="2707"/>
                    </a:cubicBezTo>
                    <a:cubicBezTo>
                      <a:pt x="5314" y="1254"/>
                      <a:pt x="4161" y="0"/>
                      <a:pt x="2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871338" y="2075844"/>
                <a:ext cx="215338" cy="853670"/>
              </a:xfrm>
              <a:custGeom>
                <a:rect b="b" l="l" r="r" t="t"/>
                <a:pathLst>
                  <a:path extrusionOk="0" h="45114" w="11380">
                    <a:moveTo>
                      <a:pt x="6066" y="1"/>
                    </a:moveTo>
                    <a:cubicBezTo>
                      <a:pt x="2206" y="5640"/>
                      <a:pt x="1" y="12332"/>
                      <a:pt x="1" y="19625"/>
                    </a:cubicBezTo>
                    <a:cubicBezTo>
                      <a:pt x="1" y="29650"/>
                      <a:pt x="4287" y="38748"/>
                      <a:pt x="11079" y="45114"/>
                    </a:cubicBezTo>
                    <a:lnTo>
                      <a:pt x="11379" y="44813"/>
                    </a:lnTo>
                    <a:cubicBezTo>
                      <a:pt x="4612" y="38547"/>
                      <a:pt x="427" y="29550"/>
                      <a:pt x="427" y="19625"/>
                    </a:cubicBezTo>
                    <a:cubicBezTo>
                      <a:pt x="427" y="12432"/>
                      <a:pt x="2607" y="5740"/>
                      <a:pt x="6367" y="201"/>
                    </a:cubicBezTo>
                    <a:lnTo>
                      <a:pt x="60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1051083" y="1945155"/>
                <a:ext cx="67364" cy="51242"/>
              </a:xfrm>
              <a:custGeom>
                <a:rect b="b" l="l" r="r" t="t"/>
                <a:pathLst>
                  <a:path extrusionOk="0" h="2708" w="3560">
                    <a:moveTo>
                      <a:pt x="1780" y="1"/>
                    </a:moveTo>
                    <a:cubicBezTo>
                      <a:pt x="1" y="1"/>
                      <a:pt x="1" y="2708"/>
                      <a:pt x="1780" y="2708"/>
                    </a:cubicBezTo>
                    <a:cubicBezTo>
                      <a:pt x="3459" y="2708"/>
                      <a:pt x="3560" y="1"/>
                      <a:pt x="17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7683774" y="926546"/>
              <a:ext cx="1629891" cy="217696"/>
            </a:xfrm>
            <a:custGeom>
              <a:rect b="b" l="l" r="r" t="t"/>
              <a:pathLst>
                <a:path extrusionOk="0" h="7463" w="55866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16"/>
          <p:cNvSpPr txBox="1"/>
          <p:nvPr>
            <p:ph idx="1" type="subTitle"/>
          </p:nvPr>
        </p:nvSpPr>
        <p:spPr>
          <a:xfrm>
            <a:off x="6450420" y="2989131"/>
            <a:ext cx="15171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2" type="subTitle"/>
          </p:nvPr>
        </p:nvSpPr>
        <p:spPr>
          <a:xfrm>
            <a:off x="5997120" y="3373105"/>
            <a:ext cx="24237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21" name="Google Shape;321;p16"/>
          <p:cNvSpPr txBox="1"/>
          <p:nvPr>
            <p:ph idx="3" type="subTitle"/>
          </p:nvPr>
        </p:nvSpPr>
        <p:spPr>
          <a:xfrm>
            <a:off x="3813450" y="2989131"/>
            <a:ext cx="15171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4" type="subTitle"/>
          </p:nvPr>
        </p:nvSpPr>
        <p:spPr>
          <a:xfrm>
            <a:off x="3360150" y="3373105"/>
            <a:ext cx="24237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23" name="Google Shape;323;p16"/>
          <p:cNvSpPr txBox="1"/>
          <p:nvPr>
            <p:ph idx="5" type="subTitle"/>
          </p:nvPr>
        </p:nvSpPr>
        <p:spPr>
          <a:xfrm>
            <a:off x="1176480" y="2989131"/>
            <a:ext cx="15171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6" type="subTitle"/>
          </p:nvPr>
        </p:nvSpPr>
        <p:spPr>
          <a:xfrm>
            <a:off x="723180" y="3373105"/>
            <a:ext cx="24237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25" name="Google Shape;325;p16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17"/>
          <p:cNvGrpSpPr/>
          <p:nvPr/>
        </p:nvGrpSpPr>
        <p:grpSpPr>
          <a:xfrm>
            <a:off x="-9513" y="2"/>
            <a:ext cx="9177947" cy="5143510"/>
            <a:chOff x="-9513" y="2"/>
            <a:chExt cx="9177947" cy="5143510"/>
          </a:xfrm>
        </p:grpSpPr>
        <p:sp>
          <p:nvSpPr>
            <p:cNvPr id="328" name="Google Shape;328;p17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17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334" name="Google Shape;334;p17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5" name="Google Shape;335;p17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36" name="Google Shape;336;p17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7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8" name="Google Shape;338;p17"/>
          <p:cNvSpPr txBox="1"/>
          <p:nvPr>
            <p:ph idx="1" type="subTitle"/>
          </p:nvPr>
        </p:nvSpPr>
        <p:spPr>
          <a:xfrm>
            <a:off x="2117765" y="3228984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2" type="subTitle"/>
          </p:nvPr>
        </p:nvSpPr>
        <p:spPr>
          <a:xfrm>
            <a:off x="5627635" y="3228984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3" type="subTitle"/>
          </p:nvPr>
        </p:nvSpPr>
        <p:spPr>
          <a:xfrm>
            <a:off x="1297865" y="3645247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4" type="subTitle"/>
          </p:nvPr>
        </p:nvSpPr>
        <p:spPr>
          <a:xfrm>
            <a:off x="5627635" y="3645247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5" type="subTitle"/>
          </p:nvPr>
        </p:nvSpPr>
        <p:spPr>
          <a:xfrm>
            <a:off x="2117765" y="1709641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6" type="subTitle"/>
          </p:nvPr>
        </p:nvSpPr>
        <p:spPr>
          <a:xfrm>
            <a:off x="5627635" y="1709641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44" name="Google Shape;344;p17"/>
          <p:cNvSpPr txBox="1"/>
          <p:nvPr>
            <p:ph idx="7" type="subTitle"/>
          </p:nvPr>
        </p:nvSpPr>
        <p:spPr>
          <a:xfrm>
            <a:off x="1297865" y="2125989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45" name="Google Shape;345;p17"/>
          <p:cNvSpPr txBox="1"/>
          <p:nvPr>
            <p:ph idx="8" type="subTitle"/>
          </p:nvPr>
        </p:nvSpPr>
        <p:spPr>
          <a:xfrm>
            <a:off x="5627635" y="2125989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46" name="Google Shape;346;p17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47" name="Google Shape;347;p17"/>
          <p:cNvGrpSpPr/>
          <p:nvPr/>
        </p:nvGrpSpPr>
        <p:grpSpPr>
          <a:xfrm rot="10308110">
            <a:off x="7728626" y="741469"/>
            <a:ext cx="1385958" cy="2705306"/>
            <a:chOff x="409722" y="228600"/>
            <a:chExt cx="1385931" cy="2705253"/>
          </a:xfrm>
        </p:grpSpPr>
        <p:grpSp>
          <p:nvGrpSpPr>
            <p:cNvPr id="348" name="Google Shape;348;p17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49" name="Google Shape;349;p17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7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1" name="Google Shape;351;p17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17"/>
          <p:cNvGrpSpPr/>
          <p:nvPr/>
        </p:nvGrpSpPr>
        <p:grpSpPr>
          <a:xfrm rot="-2972274">
            <a:off x="538275" y="2810662"/>
            <a:ext cx="1386048" cy="2705483"/>
            <a:chOff x="409722" y="228600"/>
            <a:chExt cx="1385931" cy="2705253"/>
          </a:xfrm>
        </p:grpSpPr>
        <p:grpSp>
          <p:nvGrpSpPr>
            <p:cNvPr id="353" name="Google Shape;353;p17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54" name="Google Shape;354;p17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7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6" name="Google Shape;356;p17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18"/>
          <p:cNvGrpSpPr/>
          <p:nvPr/>
        </p:nvGrpSpPr>
        <p:grpSpPr>
          <a:xfrm flipH="1">
            <a:off x="-24431" y="-29154"/>
            <a:ext cx="9177970" cy="5191717"/>
            <a:chOff x="-9546" y="-29154"/>
            <a:chExt cx="9177970" cy="5191717"/>
          </a:xfrm>
        </p:grpSpPr>
        <p:sp>
          <p:nvSpPr>
            <p:cNvPr id="359" name="Google Shape;359;p18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7068464" y="-29154"/>
              <a:ext cx="1600279" cy="119956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6578703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743289" y="389782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 rot="10800000">
              <a:off x="-9546" y="3670090"/>
              <a:ext cx="1124791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7972342" y="12287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18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366" name="Google Shape;366;p1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7" name="Google Shape;367;p1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68" name="Google Shape;368;p1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0" name="Google Shape;370;p18"/>
          <p:cNvSpPr txBox="1"/>
          <p:nvPr>
            <p:ph idx="1" type="subTitle"/>
          </p:nvPr>
        </p:nvSpPr>
        <p:spPr>
          <a:xfrm>
            <a:off x="6169696" y="2166691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1" name="Google Shape;371;p18"/>
          <p:cNvSpPr txBox="1"/>
          <p:nvPr>
            <p:ph idx="2" type="subTitle"/>
          </p:nvPr>
        </p:nvSpPr>
        <p:spPr>
          <a:xfrm>
            <a:off x="3845886" y="1860635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72" name="Google Shape;372;p18"/>
          <p:cNvSpPr txBox="1"/>
          <p:nvPr>
            <p:ph idx="3" type="subTitle"/>
          </p:nvPr>
        </p:nvSpPr>
        <p:spPr>
          <a:xfrm>
            <a:off x="3438336" y="2165641"/>
            <a:ext cx="22677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3" name="Google Shape;373;p18"/>
          <p:cNvSpPr txBox="1"/>
          <p:nvPr>
            <p:ph idx="4" type="subTitle"/>
          </p:nvPr>
        </p:nvSpPr>
        <p:spPr>
          <a:xfrm>
            <a:off x="1116125" y="1858985"/>
            <a:ext cx="14526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74" name="Google Shape;374;p18"/>
          <p:cNvSpPr txBox="1"/>
          <p:nvPr>
            <p:ph idx="5" type="subTitle"/>
          </p:nvPr>
        </p:nvSpPr>
        <p:spPr>
          <a:xfrm>
            <a:off x="710525" y="2166691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5" name="Google Shape;375;p18"/>
          <p:cNvSpPr txBox="1"/>
          <p:nvPr>
            <p:ph idx="6" type="subTitle"/>
          </p:nvPr>
        </p:nvSpPr>
        <p:spPr>
          <a:xfrm>
            <a:off x="6575296" y="1860635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76" name="Google Shape;376;p18"/>
          <p:cNvSpPr txBox="1"/>
          <p:nvPr>
            <p:ph idx="7" type="subTitle"/>
          </p:nvPr>
        </p:nvSpPr>
        <p:spPr>
          <a:xfrm>
            <a:off x="6169696" y="3896075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7" name="Google Shape;377;p18"/>
          <p:cNvSpPr txBox="1"/>
          <p:nvPr>
            <p:ph idx="8" type="subTitle"/>
          </p:nvPr>
        </p:nvSpPr>
        <p:spPr>
          <a:xfrm>
            <a:off x="3440110" y="3896075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8" name="Google Shape;378;p18"/>
          <p:cNvSpPr txBox="1"/>
          <p:nvPr>
            <p:ph idx="9" type="subTitle"/>
          </p:nvPr>
        </p:nvSpPr>
        <p:spPr>
          <a:xfrm>
            <a:off x="710525" y="3896075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9" name="Google Shape;379;p18"/>
          <p:cNvSpPr txBox="1"/>
          <p:nvPr>
            <p:ph idx="13" type="subTitle"/>
          </p:nvPr>
        </p:nvSpPr>
        <p:spPr>
          <a:xfrm>
            <a:off x="3845886" y="3589521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80" name="Google Shape;380;p18"/>
          <p:cNvSpPr txBox="1"/>
          <p:nvPr>
            <p:ph idx="14" type="subTitle"/>
          </p:nvPr>
        </p:nvSpPr>
        <p:spPr>
          <a:xfrm>
            <a:off x="1116125" y="3589521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81" name="Google Shape;381;p18"/>
          <p:cNvSpPr txBox="1"/>
          <p:nvPr>
            <p:ph idx="15" type="subTitle"/>
          </p:nvPr>
        </p:nvSpPr>
        <p:spPr>
          <a:xfrm>
            <a:off x="6575296" y="3589521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82" name="Google Shape;382;p18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83" name="Google Shape;383;p18"/>
          <p:cNvGrpSpPr/>
          <p:nvPr/>
        </p:nvGrpSpPr>
        <p:grpSpPr>
          <a:xfrm rot="1877870">
            <a:off x="-80880" y="163153"/>
            <a:ext cx="1385966" cy="2705322"/>
            <a:chOff x="409722" y="228600"/>
            <a:chExt cx="1385931" cy="2705253"/>
          </a:xfrm>
        </p:grpSpPr>
        <p:grpSp>
          <p:nvGrpSpPr>
            <p:cNvPr id="384" name="Google Shape;384;p18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85" name="Google Shape;385;p1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7" name="Google Shape;387;p1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8"/>
          <p:cNvGrpSpPr/>
          <p:nvPr/>
        </p:nvGrpSpPr>
        <p:grpSpPr>
          <a:xfrm flipH="1" rot="128945">
            <a:off x="8148859" y="1763418"/>
            <a:ext cx="1385935" cy="2705263"/>
            <a:chOff x="409722" y="228600"/>
            <a:chExt cx="1385931" cy="2705253"/>
          </a:xfrm>
        </p:grpSpPr>
        <p:grpSp>
          <p:nvGrpSpPr>
            <p:cNvPr id="389" name="Google Shape;389;p18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90" name="Google Shape;390;p1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2" name="Google Shape;392;p1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19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395" name="Google Shape;395;p1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9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03" name="Google Shape;403;p1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4" name="Google Shape;404;p1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05" name="Google Shape;405;p1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7" name="Google Shape;407;p19"/>
          <p:cNvSpPr txBox="1"/>
          <p:nvPr>
            <p:ph hasCustomPrompt="1" type="title"/>
          </p:nvPr>
        </p:nvSpPr>
        <p:spPr>
          <a:xfrm>
            <a:off x="2518494" y="2069467"/>
            <a:ext cx="4107000" cy="58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8" name="Google Shape;408;p19"/>
          <p:cNvSpPr txBox="1"/>
          <p:nvPr>
            <p:ph hasCustomPrompt="1" idx="2" type="title"/>
          </p:nvPr>
        </p:nvSpPr>
        <p:spPr>
          <a:xfrm>
            <a:off x="2268900" y="716920"/>
            <a:ext cx="4606200" cy="58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9" name="Google Shape;409;p19"/>
          <p:cNvSpPr txBox="1"/>
          <p:nvPr>
            <p:ph hasCustomPrompt="1" idx="3" type="title"/>
          </p:nvPr>
        </p:nvSpPr>
        <p:spPr>
          <a:xfrm>
            <a:off x="2518494" y="3422642"/>
            <a:ext cx="4107000" cy="58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0" name="Google Shape;410;p19"/>
          <p:cNvSpPr txBox="1"/>
          <p:nvPr>
            <p:ph idx="1" type="subTitle"/>
          </p:nvPr>
        </p:nvSpPr>
        <p:spPr>
          <a:xfrm>
            <a:off x="2518507" y="2718654"/>
            <a:ext cx="4107000" cy="472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1" name="Google Shape;411;p19"/>
          <p:cNvSpPr txBox="1"/>
          <p:nvPr>
            <p:ph idx="4" type="subTitle"/>
          </p:nvPr>
        </p:nvSpPr>
        <p:spPr>
          <a:xfrm>
            <a:off x="2518507" y="1366104"/>
            <a:ext cx="4107000" cy="472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2" name="Google Shape;412;p19"/>
          <p:cNvSpPr txBox="1"/>
          <p:nvPr>
            <p:ph idx="5" type="subTitle"/>
          </p:nvPr>
        </p:nvSpPr>
        <p:spPr>
          <a:xfrm>
            <a:off x="2518493" y="4087430"/>
            <a:ext cx="4107000" cy="472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0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415" name="Google Shape;415;p20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0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23" name="Google Shape;423;p20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4" name="Google Shape;424;p20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25" name="Google Shape;425;p20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0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7" name="Google Shape;427;p20"/>
          <p:cNvSpPr txBox="1"/>
          <p:nvPr>
            <p:ph idx="1" type="subTitle"/>
          </p:nvPr>
        </p:nvSpPr>
        <p:spPr>
          <a:xfrm>
            <a:off x="1909800" y="1549776"/>
            <a:ext cx="5324400" cy="13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428" name="Google Shape;428;p20"/>
          <p:cNvSpPr txBox="1"/>
          <p:nvPr>
            <p:ph type="title"/>
          </p:nvPr>
        </p:nvSpPr>
        <p:spPr>
          <a:xfrm>
            <a:off x="3327000" y="3134828"/>
            <a:ext cx="2490000" cy="3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01" name="Google Shape;101;p3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06" name="Google Shape;106;p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" name="Google Shape;107;p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0" name="Google Shape;110;p3"/>
          <p:cNvSpPr txBox="1"/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11" name="Google Shape;111;p3"/>
          <p:cNvSpPr txBox="1"/>
          <p:nvPr>
            <p:ph idx="1" type="subTitle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2" name="Google Shape;112;p3"/>
          <p:cNvSpPr txBox="1"/>
          <p:nvPr>
            <p:ph hasCustomPrompt="1" idx="2" type="title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bg>
      <p:bgPr>
        <a:solidFill>
          <a:schemeClr val="accent2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 txBox="1"/>
          <p:nvPr>
            <p:ph type="ctrTitle"/>
          </p:nvPr>
        </p:nvSpPr>
        <p:spPr>
          <a:xfrm>
            <a:off x="722350" y="685800"/>
            <a:ext cx="3702600" cy="10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31" name="Google Shape;431;p21"/>
          <p:cNvSpPr txBox="1"/>
          <p:nvPr>
            <p:ph idx="1" type="subTitle"/>
          </p:nvPr>
        </p:nvSpPr>
        <p:spPr>
          <a:xfrm>
            <a:off x="722350" y="1653025"/>
            <a:ext cx="3702600" cy="13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2" name="Google Shape;432;p21"/>
          <p:cNvSpPr txBox="1"/>
          <p:nvPr/>
        </p:nvSpPr>
        <p:spPr>
          <a:xfrm>
            <a:off x="722350" y="2991025"/>
            <a:ext cx="31485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1" sz="12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bg>
      <p:bgPr>
        <a:solidFill>
          <a:schemeClr val="accent2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22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5" name="Google Shape;435;p22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436" name="Google Shape;436;p22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22"/>
          <p:cNvSpPr/>
          <p:nvPr/>
        </p:nvSpPr>
        <p:spPr>
          <a:xfrm flipH="1">
            <a:off x="6758010" y="467505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" name="Google Shape;453;p22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454" name="Google Shape;454;p22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55" name="Google Shape;455;p2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7" name="Google Shape;457;p2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3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460" name="Google Shape;460;p2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7144668" y="0"/>
              <a:ext cx="1600279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6578703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743289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7972342" y="12287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2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67" name="Google Shape;467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8" name="Google Shape;468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69" name="Google Shape;469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1" name="Google Shape;471;p23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472" name="Google Shape;472;p23"/>
            <p:cNvSpPr/>
            <p:nvPr/>
          </p:nvSpPr>
          <p:spPr>
            <a:xfrm>
              <a:off x="1017893" y="2858365"/>
              <a:ext cx="100554" cy="102938"/>
            </a:xfrm>
            <a:custGeom>
              <a:rect b="b" l="l" r="r" t="t"/>
              <a:pathLst>
                <a:path extrusionOk="0" h="5440" w="5314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871338" y="2075844"/>
              <a:ext cx="215338" cy="853670"/>
            </a:xfrm>
            <a:custGeom>
              <a:rect b="b" l="l" r="r" t="t"/>
              <a:pathLst>
                <a:path extrusionOk="0" h="45114" w="1138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051083" y="1945155"/>
              <a:ext cx="67364" cy="51242"/>
            </a:xfrm>
            <a:custGeom>
              <a:rect b="b" l="l" r="r" t="t"/>
              <a:pathLst>
                <a:path extrusionOk="0" h="2708" w="356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23"/>
          <p:cNvSpPr/>
          <p:nvPr/>
        </p:nvSpPr>
        <p:spPr>
          <a:xfrm>
            <a:off x="7683774" y="926546"/>
            <a:ext cx="1629891" cy="217696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MAIN_POINT_1">
    <p:bg>
      <p:bgPr>
        <a:solidFill>
          <a:schemeClr val="accent2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4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78" name="Google Shape;478;p24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24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85" name="Google Shape;485;p2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6" name="Google Shape;486;p2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722375" y="1104850"/>
            <a:ext cx="7699200" cy="3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4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8264864" y="2136847"/>
            <a:ext cx="1179753" cy="2854241"/>
            <a:chOff x="7907551" y="-114309"/>
            <a:chExt cx="1908059" cy="4616272"/>
          </a:xfrm>
        </p:grpSpPr>
        <p:sp>
          <p:nvSpPr>
            <p:cNvPr id="117" name="Google Shape;117;p4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4"/>
          <p:cNvSpPr/>
          <p:nvPr/>
        </p:nvSpPr>
        <p:spPr>
          <a:xfrm>
            <a:off x="806725" y="467505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4"/>
          <p:cNvCxnSpPr/>
          <p:nvPr/>
        </p:nvCxnSpPr>
        <p:spPr>
          <a:xfrm rot="10800000">
            <a:off x="7381950" y="4895850"/>
            <a:ext cx="11334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 flipH="1">
            <a:off x="319043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4675100" y="579312"/>
            <a:ext cx="3804000" cy="39834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>
            <a:off x="6659628" y="3545595"/>
            <a:ext cx="1262868" cy="1002352"/>
          </a:xfrm>
          <a:custGeom>
            <a:rect b="b" l="l" r="r" t="t"/>
            <a:pathLst>
              <a:path extrusionOk="0" h="19743" w="24157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7611614" y="3464137"/>
            <a:ext cx="853189" cy="845690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661175" y="576012"/>
            <a:ext cx="3807600" cy="39867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>
            <a:off x="947000" y="591709"/>
            <a:ext cx="1028800" cy="820648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"/>
          <p:cNvSpPr/>
          <p:nvPr/>
        </p:nvSpPr>
        <p:spPr>
          <a:xfrm flipH="1">
            <a:off x="1535518" y="590653"/>
            <a:ext cx="804131" cy="641399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"/>
          <p:cNvSpPr/>
          <p:nvPr/>
        </p:nvSpPr>
        <p:spPr>
          <a:xfrm flipH="1">
            <a:off x="674764" y="1598807"/>
            <a:ext cx="768932" cy="729508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5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45" name="Google Shape;145;p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47" name="Google Shape;147;p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9" name="Google Shape;149;p5"/>
          <p:cNvGrpSpPr/>
          <p:nvPr/>
        </p:nvGrpSpPr>
        <p:grpSpPr>
          <a:xfrm flipH="1" rot="-10283466">
            <a:off x="223212" y="142930"/>
            <a:ext cx="541137" cy="2225321"/>
            <a:chOff x="871338" y="1945155"/>
            <a:chExt cx="247109" cy="1016148"/>
          </a:xfrm>
        </p:grpSpPr>
        <p:sp>
          <p:nvSpPr>
            <p:cNvPr id="150" name="Google Shape;150;p5"/>
            <p:cNvSpPr/>
            <p:nvPr/>
          </p:nvSpPr>
          <p:spPr>
            <a:xfrm>
              <a:off x="1017893" y="2858365"/>
              <a:ext cx="100554" cy="102938"/>
            </a:xfrm>
            <a:custGeom>
              <a:rect b="b" l="l" r="r" t="t"/>
              <a:pathLst>
                <a:path extrusionOk="0" h="5440" w="5314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871338" y="2075844"/>
              <a:ext cx="215338" cy="853670"/>
            </a:xfrm>
            <a:custGeom>
              <a:rect b="b" l="l" r="r" t="t"/>
              <a:pathLst>
                <a:path extrusionOk="0" h="45114" w="1138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051083" y="1945155"/>
              <a:ext cx="67364" cy="51242"/>
            </a:xfrm>
            <a:custGeom>
              <a:rect b="b" l="l" r="r" t="t"/>
              <a:pathLst>
                <a:path extrusionOk="0" h="2708" w="356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5"/>
          <p:cNvGrpSpPr/>
          <p:nvPr/>
        </p:nvGrpSpPr>
        <p:grpSpPr>
          <a:xfrm rot="-1025565">
            <a:off x="7915709" y="165251"/>
            <a:ext cx="961174" cy="1962025"/>
            <a:chOff x="3789888" y="1403830"/>
            <a:chExt cx="569113" cy="1161936"/>
          </a:xfrm>
        </p:grpSpPr>
        <p:sp>
          <p:nvSpPr>
            <p:cNvPr id="154" name="Google Shape;154;p5"/>
            <p:cNvSpPr/>
            <p:nvPr/>
          </p:nvSpPr>
          <p:spPr>
            <a:xfrm>
              <a:off x="3817855" y="1437512"/>
              <a:ext cx="541146" cy="1128254"/>
            </a:xfrm>
            <a:custGeom>
              <a:rect b="b" l="l" r="r" t="t"/>
              <a:pathLst>
                <a:path extrusionOk="0" h="59625" w="28598">
                  <a:moveTo>
                    <a:pt x="101" y="0"/>
                  </a:moveTo>
                  <a:lnTo>
                    <a:pt x="1" y="426"/>
                  </a:lnTo>
                  <a:cubicBezTo>
                    <a:pt x="16066" y="3359"/>
                    <a:pt x="28197" y="17344"/>
                    <a:pt x="28197" y="34161"/>
                  </a:cubicBezTo>
                  <a:lnTo>
                    <a:pt x="28197" y="34462"/>
                  </a:lnTo>
                  <a:cubicBezTo>
                    <a:pt x="28096" y="44286"/>
                    <a:pt x="23911" y="53058"/>
                    <a:pt x="17219" y="59324"/>
                  </a:cubicBezTo>
                  <a:lnTo>
                    <a:pt x="17545" y="59625"/>
                  </a:lnTo>
                  <a:cubicBezTo>
                    <a:pt x="24212" y="53359"/>
                    <a:pt x="28497" y="44386"/>
                    <a:pt x="28598" y="34462"/>
                  </a:cubicBezTo>
                  <a:lnTo>
                    <a:pt x="28598" y="34161"/>
                  </a:lnTo>
                  <a:cubicBezTo>
                    <a:pt x="28598" y="17143"/>
                    <a:pt x="16292" y="2933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3789888" y="1403830"/>
              <a:ext cx="81102" cy="79229"/>
            </a:xfrm>
            <a:custGeom>
              <a:rect b="b" l="l" r="r" t="t"/>
              <a:pathLst>
                <a:path extrusionOk="0" h="4187" w="4286">
                  <a:moveTo>
                    <a:pt x="2206" y="1"/>
                  </a:moveTo>
                  <a:cubicBezTo>
                    <a:pt x="1053" y="1"/>
                    <a:pt x="0" y="953"/>
                    <a:pt x="126" y="2106"/>
                  </a:cubicBezTo>
                  <a:cubicBezTo>
                    <a:pt x="126" y="3259"/>
                    <a:pt x="1053" y="4186"/>
                    <a:pt x="2206" y="4186"/>
                  </a:cubicBezTo>
                  <a:cubicBezTo>
                    <a:pt x="3258" y="4186"/>
                    <a:pt x="4286" y="3259"/>
                    <a:pt x="4286" y="2106"/>
                  </a:cubicBezTo>
                  <a:cubicBezTo>
                    <a:pt x="4186" y="953"/>
                    <a:pt x="3359" y="1"/>
                    <a:pt x="2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3985754" y="1615346"/>
              <a:ext cx="39378" cy="29898"/>
            </a:xfrm>
            <a:custGeom>
              <a:rect b="b" l="l" r="r" t="t"/>
              <a:pathLst>
                <a:path extrusionOk="0" h="1580" w="2081">
                  <a:moveTo>
                    <a:pt x="1053" y="1"/>
                  </a:moveTo>
                  <a:cubicBezTo>
                    <a:pt x="0" y="1"/>
                    <a:pt x="0" y="1580"/>
                    <a:pt x="1053" y="1580"/>
                  </a:cubicBezTo>
                  <a:cubicBezTo>
                    <a:pt x="2080" y="1580"/>
                    <a:pt x="2080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5"/>
          <p:cNvSpPr txBox="1"/>
          <p:nvPr>
            <p:ph idx="1" type="subTitle"/>
          </p:nvPr>
        </p:nvSpPr>
        <p:spPr>
          <a:xfrm>
            <a:off x="1379075" y="3084605"/>
            <a:ext cx="2371800" cy="7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8" name="Google Shape;158;p5"/>
          <p:cNvSpPr txBox="1"/>
          <p:nvPr>
            <p:ph idx="2" type="subTitle"/>
          </p:nvPr>
        </p:nvSpPr>
        <p:spPr>
          <a:xfrm>
            <a:off x="5391200" y="3084606"/>
            <a:ext cx="2371800" cy="7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9" name="Google Shape;159;p5"/>
          <p:cNvSpPr/>
          <p:nvPr/>
        </p:nvSpPr>
        <p:spPr>
          <a:xfrm>
            <a:off x="3757049" y="4494946"/>
            <a:ext cx="1629891" cy="217696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"/>
          <p:cNvSpPr txBox="1"/>
          <p:nvPr>
            <p:ph type="title"/>
          </p:nvPr>
        </p:nvSpPr>
        <p:spPr>
          <a:xfrm>
            <a:off x="1276350" y="2638425"/>
            <a:ext cx="2581200" cy="4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1" name="Google Shape;161;p5"/>
          <p:cNvSpPr txBox="1"/>
          <p:nvPr>
            <p:ph idx="3" type="title"/>
          </p:nvPr>
        </p:nvSpPr>
        <p:spPr>
          <a:xfrm>
            <a:off x="5286375" y="2638425"/>
            <a:ext cx="2581200" cy="4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6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65" name="Google Shape;165;p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" name="Google Shape;166;p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67" name="Google Shape;167;p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9" name="Google Shape;169;p6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0" name="Google Shape;170;p6"/>
          <p:cNvGrpSpPr/>
          <p:nvPr/>
        </p:nvGrpSpPr>
        <p:grpSpPr>
          <a:xfrm flipH="1" rot="-9602805">
            <a:off x="29343" y="129067"/>
            <a:ext cx="1386120" cy="2705624"/>
            <a:chOff x="409722" y="228600"/>
            <a:chExt cx="1385931" cy="2705253"/>
          </a:xfrm>
        </p:grpSpPr>
        <p:grpSp>
          <p:nvGrpSpPr>
            <p:cNvPr id="171" name="Google Shape;171;p6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72" name="Google Shape;172;p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4" name="Google Shape;174;p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6"/>
          <p:cNvGrpSpPr/>
          <p:nvPr/>
        </p:nvGrpSpPr>
        <p:grpSpPr>
          <a:xfrm>
            <a:off x="-9513" y="2"/>
            <a:ext cx="9177947" cy="4737094"/>
            <a:chOff x="-9513" y="2"/>
            <a:chExt cx="9177947" cy="4737094"/>
          </a:xfrm>
        </p:grpSpPr>
        <p:sp>
          <p:nvSpPr>
            <p:cNvPr id="176" name="Google Shape;176;p6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2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>
            <p:ph type="title"/>
          </p:nvPr>
        </p:nvSpPr>
        <p:spPr>
          <a:xfrm>
            <a:off x="992071" y="1521350"/>
            <a:ext cx="264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1" name="Google Shape;181;p7"/>
          <p:cNvSpPr txBox="1"/>
          <p:nvPr>
            <p:ph idx="1" type="subTitle"/>
          </p:nvPr>
        </p:nvSpPr>
        <p:spPr>
          <a:xfrm>
            <a:off x="949496" y="22150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8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84" name="Google Shape;184;p8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8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89" name="Google Shape;189;p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0" name="Google Shape;190;p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91" name="Google Shape;191;p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3" name="Google Shape;193;p8"/>
          <p:cNvSpPr txBox="1"/>
          <p:nvPr>
            <p:ph type="title"/>
          </p:nvPr>
        </p:nvSpPr>
        <p:spPr>
          <a:xfrm>
            <a:off x="2046600" y="1414500"/>
            <a:ext cx="5050800" cy="23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9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196" name="Google Shape;196;p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9"/>
          <p:cNvSpPr txBox="1"/>
          <p:nvPr>
            <p:ph type="ctrTitle"/>
          </p:nvPr>
        </p:nvSpPr>
        <p:spPr>
          <a:xfrm>
            <a:off x="4969070" y="1686150"/>
            <a:ext cx="3441000" cy="42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204" name="Google Shape;204;p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05" name="Google Shape;205;p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" name="Google Shape;206;p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9" name="Google Shape;209;p9"/>
          <p:cNvSpPr txBox="1"/>
          <p:nvPr>
            <p:ph idx="1" type="subTitle"/>
          </p:nvPr>
        </p:nvSpPr>
        <p:spPr>
          <a:xfrm>
            <a:off x="4876800" y="2313025"/>
            <a:ext cx="30291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 txBox="1"/>
          <p:nvPr>
            <p:ph type="ctrTitle"/>
          </p:nvPr>
        </p:nvSpPr>
        <p:spPr>
          <a:xfrm>
            <a:off x="712850" y="539500"/>
            <a:ext cx="4278300" cy="117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5"/>
          <p:cNvSpPr txBox="1"/>
          <p:nvPr>
            <p:ph idx="1" type="subTitle"/>
          </p:nvPr>
        </p:nvSpPr>
        <p:spPr>
          <a:xfrm>
            <a:off x="2254050" y="2685700"/>
            <a:ext cx="4635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entury Gothic"/>
              <a:buChar char="●"/>
            </a:pPr>
            <a:r>
              <a:rPr lang="en" sz="1600">
                <a:latin typeface="Century Gothic"/>
                <a:ea typeface="Century Gothic"/>
                <a:cs typeface="Century Gothic"/>
                <a:sym typeface="Century Gothic"/>
              </a:rPr>
              <a:t>Jhoel David Chicaiza Collantes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●"/>
            </a:pPr>
            <a:r>
              <a:rPr lang="en" sz="1600">
                <a:latin typeface="Century Gothic"/>
                <a:ea typeface="Century Gothic"/>
                <a:cs typeface="Century Gothic"/>
                <a:sym typeface="Century Gothic"/>
              </a:rPr>
              <a:t>Ednan Josue Merino Calderon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●"/>
            </a:pPr>
            <a:r>
              <a:rPr lang="en" sz="1600">
                <a:latin typeface="Century Gothic"/>
                <a:ea typeface="Century Gothic"/>
                <a:cs typeface="Century Gothic"/>
                <a:sym typeface="Century Gothic"/>
              </a:rPr>
              <a:t>Daniel Alberto Vizcarra Gaibor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●"/>
            </a:pPr>
            <a:r>
              <a:rPr lang="en" sz="1600">
                <a:latin typeface="Century Gothic"/>
                <a:ea typeface="Century Gothic"/>
                <a:cs typeface="Century Gothic"/>
                <a:sym typeface="Century Gothic"/>
              </a:rPr>
              <a:t>Pablo David Yánez Alvear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4" name="Google Shape;494;p25"/>
          <p:cNvSpPr txBox="1"/>
          <p:nvPr>
            <p:ph type="ctrTitle"/>
          </p:nvPr>
        </p:nvSpPr>
        <p:spPr>
          <a:xfrm>
            <a:off x="1896300" y="1358125"/>
            <a:ext cx="5351400" cy="137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SOBRECARGA DE OPERADORES</a:t>
            </a:r>
            <a:endParaRPr sz="3100"/>
          </a:p>
        </p:txBody>
      </p:sp>
      <p:pic>
        <p:nvPicPr>
          <p:cNvPr id="495" name="Google Shape;4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125" y="743475"/>
            <a:ext cx="2871749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6"/>
          <p:cNvSpPr txBox="1"/>
          <p:nvPr>
            <p:ph type="ctrTitle"/>
          </p:nvPr>
        </p:nvSpPr>
        <p:spPr>
          <a:xfrm>
            <a:off x="4051770" y="1713625"/>
            <a:ext cx="3441000" cy="42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SOBRECARGA DE OPERADORES</a:t>
            </a:r>
            <a:endParaRPr/>
          </a:p>
        </p:txBody>
      </p:sp>
      <p:sp>
        <p:nvSpPr>
          <p:cNvPr id="501" name="Google Shape;501;p26"/>
          <p:cNvSpPr txBox="1"/>
          <p:nvPr>
            <p:ph idx="1" type="subTitle"/>
          </p:nvPr>
        </p:nvSpPr>
        <p:spPr>
          <a:xfrm>
            <a:off x="3638375" y="2477775"/>
            <a:ext cx="4267800" cy="19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Mecanismo para ampliar la capacidad de los operadores del lenguaje de programación, con el objetivo de modificar su comportamiento propio de acuerdo al lenguaje de programación.</a:t>
            </a:r>
            <a:endParaRPr/>
          </a:p>
        </p:txBody>
      </p:sp>
      <p:grpSp>
        <p:nvGrpSpPr>
          <p:cNvPr id="502" name="Google Shape;502;p26"/>
          <p:cNvGrpSpPr/>
          <p:nvPr/>
        </p:nvGrpSpPr>
        <p:grpSpPr>
          <a:xfrm>
            <a:off x="1036471" y="1900840"/>
            <a:ext cx="2107917" cy="1341822"/>
            <a:chOff x="7639888" y="1440400"/>
            <a:chExt cx="493750" cy="307250"/>
          </a:xfrm>
        </p:grpSpPr>
        <p:sp>
          <p:nvSpPr>
            <p:cNvPr id="503" name="Google Shape;503;p26"/>
            <p:cNvSpPr/>
            <p:nvPr/>
          </p:nvSpPr>
          <p:spPr>
            <a:xfrm>
              <a:off x="7663413" y="1447800"/>
              <a:ext cx="446700" cy="261500"/>
            </a:xfrm>
            <a:custGeom>
              <a:rect b="b" l="l" r="r" t="t"/>
              <a:pathLst>
                <a:path extrusionOk="0" h="10460" w="17868">
                  <a:moveTo>
                    <a:pt x="0" y="1"/>
                  </a:moveTo>
                  <a:lnTo>
                    <a:pt x="0" y="10460"/>
                  </a:lnTo>
                  <a:lnTo>
                    <a:pt x="17867" y="10460"/>
                  </a:lnTo>
                  <a:lnTo>
                    <a:pt x="178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7955813" y="1687500"/>
              <a:ext cx="92425" cy="21800"/>
            </a:xfrm>
            <a:custGeom>
              <a:rect b="b" l="l" r="r" t="t"/>
              <a:pathLst>
                <a:path extrusionOk="0" h="872" w="3697">
                  <a:moveTo>
                    <a:pt x="1" y="0"/>
                  </a:moveTo>
                  <a:lnTo>
                    <a:pt x="1" y="872"/>
                  </a:lnTo>
                  <a:lnTo>
                    <a:pt x="3696" y="872"/>
                  </a:lnTo>
                  <a:lnTo>
                    <a:pt x="36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7646863" y="1709275"/>
              <a:ext cx="479375" cy="30975"/>
            </a:xfrm>
            <a:custGeom>
              <a:rect b="b" l="l" r="r" t="t"/>
              <a:pathLst>
                <a:path extrusionOk="0" h="1239" w="19175">
                  <a:moveTo>
                    <a:pt x="0" y="1"/>
                  </a:moveTo>
                  <a:lnTo>
                    <a:pt x="0" y="1238"/>
                  </a:lnTo>
                  <a:lnTo>
                    <a:pt x="19174" y="1238"/>
                  </a:lnTo>
                  <a:lnTo>
                    <a:pt x="191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7646863" y="1709275"/>
              <a:ext cx="123775" cy="30975"/>
            </a:xfrm>
            <a:custGeom>
              <a:rect b="b" l="l" r="r" t="t"/>
              <a:pathLst>
                <a:path extrusionOk="0" h="1239" w="4951">
                  <a:moveTo>
                    <a:pt x="0" y="1"/>
                  </a:moveTo>
                  <a:lnTo>
                    <a:pt x="0" y="1238"/>
                  </a:lnTo>
                  <a:lnTo>
                    <a:pt x="4951" y="1238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7656013" y="1440400"/>
              <a:ext cx="461075" cy="254525"/>
            </a:xfrm>
            <a:custGeom>
              <a:rect b="b" l="l" r="r" t="t"/>
              <a:pathLst>
                <a:path extrusionOk="0" h="10181" w="18443">
                  <a:moveTo>
                    <a:pt x="0" y="1"/>
                  </a:moveTo>
                  <a:lnTo>
                    <a:pt x="0" y="10180"/>
                  </a:lnTo>
                  <a:lnTo>
                    <a:pt x="575" y="10180"/>
                  </a:lnTo>
                  <a:lnTo>
                    <a:pt x="575" y="593"/>
                  </a:lnTo>
                  <a:lnTo>
                    <a:pt x="17867" y="593"/>
                  </a:lnTo>
                  <a:lnTo>
                    <a:pt x="17867" y="10180"/>
                  </a:lnTo>
                  <a:lnTo>
                    <a:pt x="18442" y="10180"/>
                  </a:lnTo>
                  <a:lnTo>
                    <a:pt x="184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7639888" y="1678350"/>
              <a:ext cx="493750" cy="69300"/>
            </a:xfrm>
            <a:custGeom>
              <a:rect b="b" l="l" r="r" t="t"/>
              <a:pathLst>
                <a:path extrusionOk="0" h="2772" w="19750">
                  <a:moveTo>
                    <a:pt x="16037" y="662"/>
                  </a:moveTo>
                  <a:lnTo>
                    <a:pt x="16037" y="941"/>
                  </a:lnTo>
                  <a:lnTo>
                    <a:pt x="12917" y="941"/>
                  </a:lnTo>
                  <a:lnTo>
                    <a:pt x="12917" y="662"/>
                  </a:lnTo>
                  <a:close/>
                  <a:moveTo>
                    <a:pt x="19087" y="1534"/>
                  </a:moveTo>
                  <a:lnTo>
                    <a:pt x="19087" y="2179"/>
                  </a:lnTo>
                  <a:lnTo>
                    <a:pt x="575" y="2179"/>
                  </a:lnTo>
                  <a:lnTo>
                    <a:pt x="575" y="1534"/>
                  </a:lnTo>
                  <a:close/>
                  <a:moveTo>
                    <a:pt x="12341" y="0"/>
                  </a:moveTo>
                  <a:lnTo>
                    <a:pt x="12341" y="941"/>
                  </a:lnTo>
                  <a:lnTo>
                    <a:pt x="0" y="941"/>
                  </a:lnTo>
                  <a:lnTo>
                    <a:pt x="0" y="2772"/>
                  </a:lnTo>
                  <a:lnTo>
                    <a:pt x="19750" y="2772"/>
                  </a:lnTo>
                  <a:lnTo>
                    <a:pt x="19750" y="941"/>
                  </a:lnTo>
                  <a:lnTo>
                    <a:pt x="16630" y="941"/>
                  </a:lnTo>
                  <a:lnTo>
                    <a:pt x="166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7962788" y="1640425"/>
              <a:ext cx="78025" cy="30975"/>
            </a:xfrm>
            <a:custGeom>
              <a:rect b="b" l="l" r="r" t="t"/>
              <a:pathLst>
                <a:path extrusionOk="0" h="1239" w="3121">
                  <a:moveTo>
                    <a:pt x="1238" y="1"/>
                  </a:moveTo>
                  <a:lnTo>
                    <a:pt x="1238" y="645"/>
                  </a:lnTo>
                  <a:lnTo>
                    <a:pt x="1" y="645"/>
                  </a:lnTo>
                  <a:lnTo>
                    <a:pt x="1" y="1238"/>
                  </a:lnTo>
                  <a:lnTo>
                    <a:pt x="3121" y="1238"/>
                  </a:lnTo>
                  <a:lnTo>
                    <a:pt x="3121" y="645"/>
                  </a:lnTo>
                  <a:lnTo>
                    <a:pt x="1901" y="645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7741413" y="1518850"/>
              <a:ext cx="43600" cy="43600"/>
            </a:xfrm>
            <a:custGeom>
              <a:rect b="b" l="l" r="r" t="t"/>
              <a:pathLst>
                <a:path extrusionOk="0" h="1744" w="1744">
                  <a:moveTo>
                    <a:pt x="436" y="0"/>
                  </a:moveTo>
                  <a:lnTo>
                    <a:pt x="1" y="436"/>
                  </a:lnTo>
                  <a:lnTo>
                    <a:pt x="436" y="872"/>
                  </a:lnTo>
                  <a:lnTo>
                    <a:pt x="1" y="1308"/>
                  </a:lnTo>
                  <a:lnTo>
                    <a:pt x="436" y="1743"/>
                  </a:lnTo>
                  <a:lnTo>
                    <a:pt x="872" y="1308"/>
                  </a:lnTo>
                  <a:lnTo>
                    <a:pt x="1308" y="1743"/>
                  </a:lnTo>
                  <a:lnTo>
                    <a:pt x="1744" y="1308"/>
                  </a:lnTo>
                  <a:lnTo>
                    <a:pt x="1308" y="872"/>
                  </a:lnTo>
                  <a:lnTo>
                    <a:pt x="1744" y="436"/>
                  </a:lnTo>
                  <a:lnTo>
                    <a:pt x="1308" y="0"/>
                  </a:lnTo>
                  <a:lnTo>
                    <a:pt x="872" y="436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7893938" y="1558500"/>
              <a:ext cx="43600" cy="43600"/>
            </a:xfrm>
            <a:custGeom>
              <a:rect b="b" l="l" r="r" t="t"/>
              <a:pathLst>
                <a:path extrusionOk="0" h="1744" w="1744">
                  <a:moveTo>
                    <a:pt x="436" y="0"/>
                  </a:moveTo>
                  <a:lnTo>
                    <a:pt x="1" y="436"/>
                  </a:lnTo>
                  <a:lnTo>
                    <a:pt x="436" y="872"/>
                  </a:lnTo>
                  <a:lnTo>
                    <a:pt x="1" y="1308"/>
                  </a:lnTo>
                  <a:lnTo>
                    <a:pt x="436" y="1744"/>
                  </a:lnTo>
                  <a:lnTo>
                    <a:pt x="872" y="1308"/>
                  </a:lnTo>
                  <a:lnTo>
                    <a:pt x="1308" y="1744"/>
                  </a:lnTo>
                  <a:lnTo>
                    <a:pt x="1744" y="1308"/>
                  </a:lnTo>
                  <a:lnTo>
                    <a:pt x="1308" y="872"/>
                  </a:lnTo>
                  <a:lnTo>
                    <a:pt x="1744" y="436"/>
                  </a:lnTo>
                  <a:lnTo>
                    <a:pt x="1308" y="0"/>
                  </a:lnTo>
                  <a:lnTo>
                    <a:pt x="872" y="436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8002888" y="1558500"/>
              <a:ext cx="43600" cy="43600"/>
            </a:xfrm>
            <a:custGeom>
              <a:rect b="b" l="l" r="r" t="t"/>
              <a:pathLst>
                <a:path extrusionOk="0" h="1744" w="1744">
                  <a:moveTo>
                    <a:pt x="436" y="0"/>
                  </a:moveTo>
                  <a:lnTo>
                    <a:pt x="0" y="436"/>
                  </a:lnTo>
                  <a:lnTo>
                    <a:pt x="436" y="872"/>
                  </a:lnTo>
                  <a:lnTo>
                    <a:pt x="0" y="1308"/>
                  </a:lnTo>
                  <a:lnTo>
                    <a:pt x="436" y="1744"/>
                  </a:lnTo>
                  <a:lnTo>
                    <a:pt x="872" y="1308"/>
                  </a:lnTo>
                  <a:lnTo>
                    <a:pt x="1308" y="1744"/>
                  </a:lnTo>
                  <a:lnTo>
                    <a:pt x="1744" y="1308"/>
                  </a:lnTo>
                  <a:lnTo>
                    <a:pt x="1308" y="872"/>
                  </a:lnTo>
                  <a:lnTo>
                    <a:pt x="1744" y="436"/>
                  </a:lnTo>
                  <a:lnTo>
                    <a:pt x="1308" y="0"/>
                  </a:lnTo>
                  <a:lnTo>
                    <a:pt x="872" y="436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7741413" y="1595100"/>
              <a:ext cx="43600" cy="43600"/>
            </a:xfrm>
            <a:custGeom>
              <a:rect b="b" l="l" r="r" t="t"/>
              <a:pathLst>
                <a:path extrusionOk="0" h="1744" w="1744">
                  <a:moveTo>
                    <a:pt x="436" y="1"/>
                  </a:moveTo>
                  <a:lnTo>
                    <a:pt x="1" y="436"/>
                  </a:lnTo>
                  <a:lnTo>
                    <a:pt x="436" y="872"/>
                  </a:lnTo>
                  <a:lnTo>
                    <a:pt x="1" y="1308"/>
                  </a:lnTo>
                  <a:lnTo>
                    <a:pt x="436" y="1744"/>
                  </a:lnTo>
                  <a:lnTo>
                    <a:pt x="872" y="1308"/>
                  </a:lnTo>
                  <a:lnTo>
                    <a:pt x="1308" y="1744"/>
                  </a:lnTo>
                  <a:lnTo>
                    <a:pt x="1744" y="1308"/>
                  </a:lnTo>
                  <a:lnTo>
                    <a:pt x="1308" y="872"/>
                  </a:lnTo>
                  <a:lnTo>
                    <a:pt x="1744" y="436"/>
                  </a:lnTo>
                  <a:lnTo>
                    <a:pt x="1308" y="1"/>
                  </a:lnTo>
                  <a:lnTo>
                    <a:pt x="872" y="436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7825088" y="1555025"/>
              <a:ext cx="45350" cy="47075"/>
            </a:xfrm>
            <a:custGeom>
              <a:rect b="b" l="l" r="r" t="t"/>
              <a:pathLst>
                <a:path extrusionOk="0" h="1883" w="1814">
                  <a:moveTo>
                    <a:pt x="576" y="0"/>
                  </a:moveTo>
                  <a:lnTo>
                    <a:pt x="576" y="645"/>
                  </a:lnTo>
                  <a:lnTo>
                    <a:pt x="0" y="645"/>
                  </a:lnTo>
                  <a:lnTo>
                    <a:pt x="0" y="1238"/>
                  </a:lnTo>
                  <a:lnTo>
                    <a:pt x="576" y="1238"/>
                  </a:lnTo>
                  <a:lnTo>
                    <a:pt x="576" y="1883"/>
                  </a:lnTo>
                  <a:lnTo>
                    <a:pt x="1221" y="1883"/>
                  </a:lnTo>
                  <a:lnTo>
                    <a:pt x="1221" y="1238"/>
                  </a:lnTo>
                  <a:lnTo>
                    <a:pt x="1813" y="1238"/>
                  </a:lnTo>
                  <a:lnTo>
                    <a:pt x="1813" y="645"/>
                  </a:lnTo>
                  <a:lnTo>
                    <a:pt x="1221" y="645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7716138" y="1571150"/>
              <a:ext cx="92425" cy="14825"/>
            </a:xfrm>
            <a:custGeom>
              <a:rect b="b" l="l" r="r" t="t"/>
              <a:pathLst>
                <a:path extrusionOk="0" h="593" w="3697">
                  <a:moveTo>
                    <a:pt x="1" y="0"/>
                  </a:moveTo>
                  <a:lnTo>
                    <a:pt x="1" y="593"/>
                  </a:lnTo>
                  <a:lnTo>
                    <a:pt x="3696" y="593"/>
                  </a:lnTo>
                  <a:lnTo>
                    <a:pt x="36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7955813" y="1564175"/>
              <a:ext cx="30525" cy="14400"/>
            </a:xfrm>
            <a:custGeom>
              <a:rect b="b" l="l" r="r" t="t"/>
              <a:pathLst>
                <a:path extrusionOk="0" h="576" w="1221">
                  <a:moveTo>
                    <a:pt x="1" y="0"/>
                  </a:moveTo>
                  <a:lnTo>
                    <a:pt x="1" y="575"/>
                  </a:lnTo>
                  <a:lnTo>
                    <a:pt x="1221" y="575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7955813" y="1585950"/>
              <a:ext cx="30525" cy="16150"/>
            </a:xfrm>
            <a:custGeom>
              <a:rect b="b" l="l" r="r" t="t"/>
              <a:pathLst>
                <a:path extrusionOk="0" h="646" w="1221">
                  <a:moveTo>
                    <a:pt x="1" y="1"/>
                  </a:moveTo>
                  <a:lnTo>
                    <a:pt x="1" y="646"/>
                  </a:lnTo>
                  <a:lnTo>
                    <a:pt x="1221" y="646"/>
                  </a:lnTo>
                  <a:lnTo>
                    <a:pt x="12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7"/>
          <p:cNvSpPr txBox="1"/>
          <p:nvPr>
            <p:ph idx="1" type="subTitle"/>
          </p:nvPr>
        </p:nvSpPr>
        <p:spPr>
          <a:xfrm>
            <a:off x="1284000" y="2884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/>
              <a:t>Sintaxis General</a:t>
            </a:r>
            <a:endParaRPr i="1" sz="1800"/>
          </a:p>
        </p:txBody>
      </p:sp>
      <p:sp>
        <p:nvSpPr>
          <p:cNvPr id="523" name="Google Shape;523;p27"/>
          <p:cNvSpPr txBox="1"/>
          <p:nvPr>
            <p:ph type="title"/>
          </p:nvPr>
        </p:nvSpPr>
        <p:spPr>
          <a:xfrm>
            <a:off x="801450" y="1675000"/>
            <a:ext cx="7541100" cy="9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00FF"/>
                </a:solidFill>
              </a:rPr>
              <a:t>tipo </a:t>
            </a:r>
            <a:r>
              <a:rPr lang="en" sz="2000"/>
              <a:t> nombre_clase::</a:t>
            </a:r>
            <a:r>
              <a:rPr lang="en" sz="2000">
                <a:solidFill>
                  <a:srgbClr val="FF00FF"/>
                </a:solidFill>
              </a:rPr>
              <a:t>operator</a:t>
            </a:r>
            <a:r>
              <a:rPr lang="en" sz="2000"/>
              <a:t> + (lista de parámetros);</a:t>
            </a:r>
            <a:endParaRPr sz="2000"/>
          </a:p>
        </p:txBody>
      </p:sp>
      <p:sp>
        <p:nvSpPr>
          <p:cNvPr id="524" name="Google Shape;524;p27"/>
          <p:cNvSpPr/>
          <p:nvPr/>
        </p:nvSpPr>
        <p:spPr>
          <a:xfrm>
            <a:off x="6399000" y="3666676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5" name="Google Shape;525;p27"/>
          <p:cNvGrpSpPr/>
          <p:nvPr/>
        </p:nvGrpSpPr>
        <p:grpSpPr>
          <a:xfrm rot="2850260">
            <a:off x="966786" y="406476"/>
            <a:ext cx="1386065" cy="2705516"/>
            <a:chOff x="409722" y="228600"/>
            <a:chExt cx="1385931" cy="2705253"/>
          </a:xfrm>
        </p:grpSpPr>
        <p:grpSp>
          <p:nvGrpSpPr>
            <p:cNvPr id="526" name="Google Shape;526;p27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27" name="Google Shape;527;p27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7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9" name="Google Shape;529;p27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8"/>
          <p:cNvSpPr/>
          <p:nvPr/>
        </p:nvSpPr>
        <p:spPr>
          <a:xfrm>
            <a:off x="-583155" y="6088800"/>
            <a:ext cx="10653209" cy="159065"/>
          </a:xfrm>
          <a:custGeom>
            <a:rect b="b" l="l" r="r" t="t"/>
            <a:pathLst>
              <a:path extrusionOk="0" h="4089" w="273857"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4088"/>
                </a:lnTo>
                <a:lnTo>
                  <a:pt x="273856" y="4088"/>
                </a:lnTo>
                <a:lnTo>
                  <a:pt x="273856" y="164"/>
                </a:lnTo>
                <a:lnTo>
                  <a:pt x="273856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273856" y="1"/>
                </a:moveTo>
                <a:lnTo>
                  <a:pt x="27385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8"/>
          <p:cNvSpPr txBox="1"/>
          <p:nvPr>
            <p:ph type="title"/>
          </p:nvPr>
        </p:nvSpPr>
        <p:spPr>
          <a:xfrm>
            <a:off x="3327000" y="567153"/>
            <a:ext cx="2490000" cy="3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OPERADORES</a:t>
            </a:r>
            <a:endParaRPr sz="2000"/>
          </a:p>
        </p:txBody>
      </p:sp>
      <p:grpSp>
        <p:nvGrpSpPr>
          <p:cNvPr id="536" name="Google Shape;536;p28"/>
          <p:cNvGrpSpPr/>
          <p:nvPr/>
        </p:nvGrpSpPr>
        <p:grpSpPr>
          <a:xfrm flipH="1" rot="132037">
            <a:off x="7495981" y="1045848"/>
            <a:ext cx="1385983" cy="2705355"/>
            <a:chOff x="409722" y="228600"/>
            <a:chExt cx="1385931" cy="2705253"/>
          </a:xfrm>
        </p:grpSpPr>
        <p:grpSp>
          <p:nvGrpSpPr>
            <p:cNvPr id="537" name="Google Shape;537;p28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38" name="Google Shape;538;p2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0" name="Google Shape;540;p2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28"/>
          <p:cNvGrpSpPr/>
          <p:nvPr/>
        </p:nvGrpSpPr>
        <p:grpSpPr>
          <a:xfrm flipH="1" rot="-10569166">
            <a:off x="299793" y="1362645"/>
            <a:ext cx="1386005" cy="2705399"/>
            <a:chOff x="409722" y="228600"/>
            <a:chExt cx="1385931" cy="2705253"/>
          </a:xfrm>
        </p:grpSpPr>
        <p:grpSp>
          <p:nvGrpSpPr>
            <p:cNvPr id="542" name="Google Shape;542;p28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43" name="Google Shape;543;p2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5" name="Google Shape;545;p2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46" name="Google Shape;5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475" y="926525"/>
            <a:ext cx="5651060" cy="2756599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28"/>
          <p:cNvSpPr txBox="1"/>
          <p:nvPr>
            <p:ph idx="4294967295" type="subTitle"/>
          </p:nvPr>
        </p:nvSpPr>
        <p:spPr>
          <a:xfrm>
            <a:off x="2438100" y="3728400"/>
            <a:ext cx="42678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declaran de la siguiente forma: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tipo </a:t>
            </a:r>
            <a:r>
              <a:rPr b="1" lang="en"/>
              <a:t>operator</a:t>
            </a:r>
            <a:r>
              <a:rPr lang="en"/>
              <a:t> operador([argumentos])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9"/>
          <p:cNvSpPr txBox="1"/>
          <p:nvPr>
            <p:ph type="title"/>
          </p:nvPr>
        </p:nvSpPr>
        <p:spPr>
          <a:xfrm>
            <a:off x="722350" y="3846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4D"/>
                </a:solidFill>
                <a:latin typeface="Arial"/>
                <a:ea typeface="Arial"/>
                <a:cs typeface="Arial"/>
                <a:sym typeface="Arial"/>
              </a:rPr>
              <a:t>HAY ALGUNOS OPERADORES ESPECIALES QUE NO PUEDEN SER SOBRECARGADOS</a:t>
            </a:r>
            <a:endParaRPr sz="2400">
              <a:solidFill>
                <a:srgbClr val="0000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702060" y="1930419"/>
            <a:ext cx="1739885" cy="1739885"/>
          </a:xfrm>
          <a:custGeom>
            <a:rect b="b" l="l" r="r" t="t"/>
            <a:pathLst>
              <a:path extrusionOk="0" h="27756" w="27756">
                <a:moveTo>
                  <a:pt x="13878" y="0"/>
                </a:moveTo>
                <a:cubicBezTo>
                  <a:pt x="6217" y="0"/>
                  <a:pt x="0" y="6211"/>
                  <a:pt x="0" y="13878"/>
                </a:cubicBezTo>
                <a:cubicBezTo>
                  <a:pt x="0" y="21539"/>
                  <a:pt x="6217" y="27756"/>
                  <a:pt x="13878" y="27756"/>
                </a:cubicBezTo>
                <a:cubicBezTo>
                  <a:pt x="21545" y="27756"/>
                  <a:pt x="27756" y="21539"/>
                  <a:pt x="27756" y="13878"/>
                </a:cubicBezTo>
                <a:cubicBezTo>
                  <a:pt x="27756" y="6211"/>
                  <a:pt x="21545" y="0"/>
                  <a:pt x="138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45345" y="1773705"/>
            <a:ext cx="2053310" cy="2053310"/>
          </a:xfrm>
          <a:custGeom>
            <a:rect b="b" l="l" r="r" t="t"/>
            <a:pathLst>
              <a:path extrusionOk="0" fill="none" h="32756" w="32756">
                <a:moveTo>
                  <a:pt x="16378" y="32755"/>
                </a:moveTo>
                <a:lnTo>
                  <a:pt x="16378" y="32755"/>
                </a:lnTo>
                <a:cubicBezTo>
                  <a:pt x="7331" y="32755"/>
                  <a:pt x="1" y="25418"/>
                  <a:pt x="1" y="16378"/>
                </a:cubicBezTo>
                <a:lnTo>
                  <a:pt x="1" y="16378"/>
                </a:lnTo>
                <a:cubicBezTo>
                  <a:pt x="1" y="7331"/>
                  <a:pt x="7331" y="1"/>
                  <a:pt x="16378" y="1"/>
                </a:cubicBezTo>
                <a:lnTo>
                  <a:pt x="16378" y="1"/>
                </a:lnTo>
                <a:cubicBezTo>
                  <a:pt x="25425" y="1"/>
                  <a:pt x="32755" y="7331"/>
                  <a:pt x="32755" y="16378"/>
                </a:cubicBezTo>
                <a:lnTo>
                  <a:pt x="32755" y="16378"/>
                </a:lnTo>
                <a:cubicBezTo>
                  <a:pt x="32755" y="25418"/>
                  <a:pt x="25425" y="32755"/>
                  <a:pt x="16378" y="32755"/>
                </a:cubicBezTo>
                <a:close/>
              </a:path>
            </a:pathLst>
          </a:custGeom>
          <a:solidFill>
            <a:srgbClr val="FFFFFF"/>
          </a:solidFill>
          <a:ln cap="rnd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4040005" y="2403843"/>
            <a:ext cx="1063969" cy="674050"/>
          </a:xfrm>
          <a:custGeom>
            <a:rect b="b" l="l" r="r" t="t"/>
            <a:pathLst>
              <a:path extrusionOk="0" h="8296" w="13095">
                <a:moveTo>
                  <a:pt x="1289" y="0"/>
                </a:moveTo>
                <a:cubicBezTo>
                  <a:pt x="576" y="0"/>
                  <a:pt x="0" y="602"/>
                  <a:pt x="0" y="1341"/>
                </a:cubicBezTo>
                <a:lnTo>
                  <a:pt x="0" y="6955"/>
                </a:lnTo>
                <a:cubicBezTo>
                  <a:pt x="0" y="7693"/>
                  <a:pt x="576" y="8296"/>
                  <a:pt x="1289" y="8296"/>
                </a:cubicBezTo>
                <a:lnTo>
                  <a:pt x="11805" y="8296"/>
                </a:lnTo>
                <a:cubicBezTo>
                  <a:pt x="12518" y="8296"/>
                  <a:pt x="13094" y="7693"/>
                  <a:pt x="13094" y="6955"/>
                </a:cubicBezTo>
                <a:lnTo>
                  <a:pt x="13094" y="1341"/>
                </a:lnTo>
                <a:cubicBezTo>
                  <a:pt x="13094" y="602"/>
                  <a:pt x="12518" y="7"/>
                  <a:pt x="11805" y="0"/>
                </a:cubicBezTo>
                <a:close/>
              </a:path>
            </a:pathLst>
          </a:custGeom>
          <a:solidFill>
            <a:srgbClr val="FFFFFF"/>
          </a:solidFill>
          <a:ln cap="flat" cmpd="sng" w="975">
            <a:solidFill>
              <a:srgbClr val="507FB5"/>
            </a:solidFill>
            <a:prstDash val="solid"/>
            <a:miter lim="64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9"/>
          <p:cNvSpPr/>
          <p:nvPr/>
        </p:nvSpPr>
        <p:spPr>
          <a:xfrm>
            <a:off x="4040005" y="2404331"/>
            <a:ext cx="1063969" cy="673563"/>
          </a:xfrm>
          <a:custGeom>
            <a:rect b="b" l="l" r="r" t="t"/>
            <a:pathLst>
              <a:path extrusionOk="0" h="8290" w="13095">
                <a:moveTo>
                  <a:pt x="1289" y="1"/>
                </a:moveTo>
                <a:cubicBezTo>
                  <a:pt x="576" y="1"/>
                  <a:pt x="0" y="596"/>
                  <a:pt x="0" y="1341"/>
                </a:cubicBezTo>
                <a:lnTo>
                  <a:pt x="0" y="6949"/>
                </a:lnTo>
                <a:cubicBezTo>
                  <a:pt x="0" y="7687"/>
                  <a:pt x="576" y="8290"/>
                  <a:pt x="1289" y="8290"/>
                </a:cubicBezTo>
                <a:lnTo>
                  <a:pt x="11805" y="8290"/>
                </a:lnTo>
                <a:cubicBezTo>
                  <a:pt x="12518" y="8290"/>
                  <a:pt x="13094" y="7687"/>
                  <a:pt x="13094" y="6949"/>
                </a:cubicBezTo>
                <a:lnTo>
                  <a:pt x="13094" y="1341"/>
                </a:lnTo>
                <a:cubicBezTo>
                  <a:pt x="13094" y="596"/>
                  <a:pt x="12518" y="1"/>
                  <a:pt x="11805" y="1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5"/>
            </a:solidFill>
            <a:prstDash val="solid"/>
            <a:miter lim="64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9"/>
          <p:cNvSpPr/>
          <p:nvPr/>
        </p:nvSpPr>
        <p:spPr>
          <a:xfrm>
            <a:off x="4128895" y="2490132"/>
            <a:ext cx="886113" cy="506756"/>
          </a:xfrm>
          <a:custGeom>
            <a:rect b="b" l="l" r="r" t="t"/>
            <a:pathLst>
              <a:path extrusionOk="0" h="6237" w="10906">
                <a:moveTo>
                  <a:pt x="240" y="0"/>
                </a:moveTo>
                <a:cubicBezTo>
                  <a:pt x="104" y="0"/>
                  <a:pt x="0" y="110"/>
                  <a:pt x="0" y="240"/>
                </a:cubicBezTo>
                <a:lnTo>
                  <a:pt x="0" y="5997"/>
                </a:lnTo>
                <a:cubicBezTo>
                  <a:pt x="0" y="6126"/>
                  <a:pt x="104" y="6236"/>
                  <a:pt x="240" y="6236"/>
                </a:cubicBezTo>
                <a:lnTo>
                  <a:pt x="10673" y="6236"/>
                </a:lnTo>
                <a:cubicBezTo>
                  <a:pt x="10802" y="6236"/>
                  <a:pt x="10906" y="6126"/>
                  <a:pt x="10906" y="5997"/>
                </a:cubicBezTo>
                <a:lnTo>
                  <a:pt x="10906" y="240"/>
                </a:lnTo>
                <a:cubicBezTo>
                  <a:pt x="10906" y="110"/>
                  <a:pt x="10802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9"/>
          <p:cNvSpPr/>
          <p:nvPr/>
        </p:nvSpPr>
        <p:spPr>
          <a:xfrm>
            <a:off x="4128895" y="2490132"/>
            <a:ext cx="886113" cy="506756"/>
          </a:xfrm>
          <a:custGeom>
            <a:rect b="b" l="l" r="r" t="t"/>
            <a:pathLst>
              <a:path extrusionOk="0" fill="none" h="6237" w="10906">
                <a:moveTo>
                  <a:pt x="10906" y="5997"/>
                </a:moveTo>
                <a:cubicBezTo>
                  <a:pt x="10906" y="6126"/>
                  <a:pt x="10802" y="6236"/>
                  <a:pt x="10673" y="6236"/>
                </a:cubicBezTo>
                <a:lnTo>
                  <a:pt x="240" y="6236"/>
                </a:lnTo>
                <a:cubicBezTo>
                  <a:pt x="104" y="6236"/>
                  <a:pt x="0" y="6126"/>
                  <a:pt x="0" y="5997"/>
                </a:cubicBezTo>
                <a:lnTo>
                  <a:pt x="0" y="240"/>
                </a:lnTo>
                <a:cubicBezTo>
                  <a:pt x="0" y="110"/>
                  <a:pt x="104" y="0"/>
                  <a:pt x="240" y="0"/>
                </a:cubicBezTo>
                <a:lnTo>
                  <a:pt x="10673" y="0"/>
                </a:lnTo>
                <a:cubicBezTo>
                  <a:pt x="10802" y="0"/>
                  <a:pt x="10906" y="110"/>
                  <a:pt x="10906" y="240"/>
                </a:cubicBezTo>
                <a:close/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64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9"/>
          <p:cNvSpPr/>
          <p:nvPr/>
        </p:nvSpPr>
        <p:spPr>
          <a:xfrm>
            <a:off x="4424083" y="2564315"/>
            <a:ext cx="296319" cy="296319"/>
          </a:xfrm>
          <a:custGeom>
            <a:rect b="b" l="l" r="r" t="t"/>
            <a:pathLst>
              <a:path extrusionOk="0" fill="none" h="3647" w="3647">
                <a:moveTo>
                  <a:pt x="3646" y="1820"/>
                </a:moveTo>
                <a:cubicBezTo>
                  <a:pt x="3646" y="2830"/>
                  <a:pt x="2830" y="3646"/>
                  <a:pt x="1820" y="3646"/>
                </a:cubicBezTo>
                <a:cubicBezTo>
                  <a:pt x="816" y="3646"/>
                  <a:pt x="0" y="2830"/>
                  <a:pt x="0" y="1820"/>
                </a:cubicBezTo>
                <a:cubicBezTo>
                  <a:pt x="0" y="816"/>
                  <a:pt x="816" y="0"/>
                  <a:pt x="1820" y="0"/>
                </a:cubicBezTo>
                <a:cubicBezTo>
                  <a:pt x="2830" y="0"/>
                  <a:pt x="3646" y="816"/>
                  <a:pt x="3646" y="1820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miter lim="64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9"/>
          <p:cNvSpPr/>
          <p:nvPr/>
        </p:nvSpPr>
        <p:spPr>
          <a:xfrm>
            <a:off x="4549861" y="2644754"/>
            <a:ext cx="85800" cy="135363"/>
          </a:xfrm>
          <a:custGeom>
            <a:rect b="b" l="l" r="r" t="t"/>
            <a:pathLst>
              <a:path extrusionOk="0" h="1666" w="1056">
                <a:moveTo>
                  <a:pt x="0" y="1"/>
                </a:moveTo>
                <a:lnTo>
                  <a:pt x="0" y="1665"/>
                </a:lnTo>
                <a:lnTo>
                  <a:pt x="1056" y="830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 cap="flat" cmpd="sng" w="2925">
            <a:solidFill>
              <a:schemeClr val="accent3"/>
            </a:solidFill>
            <a:prstDash val="solid"/>
            <a:miter lim="64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9"/>
          <p:cNvSpPr/>
          <p:nvPr/>
        </p:nvSpPr>
        <p:spPr>
          <a:xfrm>
            <a:off x="4170983" y="2924179"/>
            <a:ext cx="802506" cy="81"/>
          </a:xfrm>
          <a:custGeom>
            <a:rect b="b" l="l" r="r" t="t"/>
            <a:pathLst>
              <a:path extrusionOk="0" fill="none" h="1" w="9877">
                <a:moveTo>
                  <a:pt x="1" y="1"/>
                </a:moveTo>
                <a:lnTo>
                  <a:pt x="9876" y="1"/>
                </a:lnTo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miter lim="64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9"/>
          <p:cNvSpPr/>
          <p:nvPr/>
        </p:nvSpPr>
        <p:spPr>
          <a:xfrm>
            <a:off x="4528817" y="2445363"/>
            <a:ext cx="86856" cy="81"/>
          </a:xfrm>
          <a:custGeom>
            <a:rect b="b" l="l" r="r" t="t"/>
            <a:pathLst>
              <a:path extrusionOk="0" fill="none" h="1" w="1069">
                <a:moveTo>
                  <a:pt x="0" y="1"/>
                </a:moveTo>
                <a:lnTo>
                  <a:pt x="1069" y="1"/>
                </a:ln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64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9"/>
          <p:cNvSpPr/>
          <p:nvPr/>
        </p:nvSpPr>
        <p:spPr>
          <a:xfrm>
            <a:off x="4040005" y="3077826"/>
            <a:ext cx="1063969" cy="119031"/>
          </a:xfrm>
          <a:custGeom>
            <a:rect b="b" l="l" r="r" t="t"/>
            <a:pathLst>
              <a:path extrusionOk="0" h="1465" w="13095">
                <a:moveTo>
                  <a:pt x="732" y="1"/>
                </a:moveTo>
                <a:cubicBezTo>
                  <a:pt x="330" y="1"/>
                  <a:pt x="0" y="331"/>
                  <a:pt x="0" y="732"/>
                </a:cubicBezTo>
                <a:cubicBezTo>
                  <a:pt x="0" y="1134"/>
                  <a:pt x="330" y="1464"/>
                  <a:pt x="732" y="1464"/>
                </a:cubicBezTo>
                <a:lnTo>
                  <a:pt x="12362" y="1464"/>
                </a:lnTo>
                <a:cubicBezTo>
                  <a:pt x="12764" y="1464"/>
                  <a:pt x="13094" y="1134"/>
                  <a:pt x="13094" y="732"/>
                </a:cubicBezTo>
                <a:cubicBezTo>
                  <a:pt x="13094" y="331"/>
                  <a:pt x="12764" y="1"/>
                  <a:pt x="12362" y="1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5"/>
            </a:solidFill>
            <a:prstDash val="solid"/>
            <a:miter lim="64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9"/>
          <p:cNvSpPr/>
          <p:nvPr/>
        </p:nvSpPr>
        <p:spPr>
          <a:xfrm>
            <a:off x="4577719" y="3672008"/>
            <a:ext cx="81" cy="81"/>
          </a:xfrm>
          <a:custGeom>
            <a:rect b="b" l="l" r="r" t="t"/>
            <a:pathLst>
              <a:path extrusionOk="0" fill="none" h="1" w="1">
                <a:moveTo>
                  <a:pt x="1" y="1"/>
                </a:moveTo>
                <a:close/>
              </a:path>
            </a:pathLst>
          </a:custGeom>
          <a:noFill/>
          <a:ln cap="flat" cmpd="sng" w="2925">
            <a:solidFill>
              <a:srgbClr val="F1CB30"/>
            </a:solidFill>
            <a:prstDash val="solid"/>
            <a:miter lim="64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9"/>
          <p:cNvSpPr txBox="1"/>
          <p:nvPr/>
        </p:nvSpPr>
        <p:spPr>
          <a:xfrm>
            <a:off x="6351494" y="2052161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(selección de un miembro)</a:t>
            </a:r>
            <a:endParaRPr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66" name="Google Shape;566;p29"/>
          <p:cNvSpPr txBox="1"/>
          <p:nvPr/>
        </p:nvSpPr>
        <p:spPr>
          <a:xfrm>
            <a:off x="6351494" y="1778946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.</a:t>
            </a:r>
            <a:endParaRPr b="1" sz="180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567" name="Google Shape;567;p29"/>
          <p:cNvSpPr txBox="1"/>
          <p:nvPr/>
        </p:nvSpPr>
        <p:spPr>
          <a:xfrm>
            <a:off x="719925" y="2051933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(resolución de ámbito)</a:t>
            </a:r>
            <a:endParaRPr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68" name="Google Shape;568;p29"/>
          <p:cNvSpPr txBox="1"/>
          <p:nvPr/>
        </p:nvSpPr>
        <p:spPr>
          <a:xfrm>
            <a:off x="719925" y="1779174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::</a:t>
            </a:r>
            <a:endParaRPr b="1" sz="180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569" name="Google Shape;569;p29"/>
          <p:cNvSpPr txBox="1"/>
          <p:nvPr/>
        </p:nvSpPr>
        <p:spPr>
          <a:xfrm>
            <a:off x="6899719" y="3020798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(operador condicional)</a:t>
            </a:r>
            <a:endParaRPr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70" name="Google Shape;570;p29"/>
          <p:cNvSpPr txBox="1"/>
          <p:nvPr/>
        </p:nvSpPr>
        <p:spPr>
          <a:xfrm>
            <a:off x="6593669" y="2955143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?:</a:t>
            </a:r>
            <a:endParaRPr b="1" sz="180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571" name="Google Shape;571;p29"/>
          <p:cNvSpPr txBox="1"/>
          <p:nvPr/>
        </p:nvSpPr>
        <p:spPr>
          <a:xfrm>
            <a:off x="535875" y="3077822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(selección de un miembro referenciado por un puntero)</a:t>
            </a:r>
            <a:endParaRPr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72" name="Google Shape;572;p29"/>
          <p:cNvSpPr txBox="1"/>
          <p:nvPr/>
        </p:nvSpPr>
        <p:spPr>
          <a:xfrm>
            <a:off x="585700" y="2851781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.*</a:t>
            </a:r>
            <a:endParaRPr b="1" sz="180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cxnSp>
        <p:nvCxnSpPr>
          <p:cNvPr id="573" name="Google Shape;573;p29"/>
          <p:cNvCxnSpPr>
            <a:stCxn id="568" idx="3"/>
          </p:cNvCxnSpPr>
          <p:nvPr/>
        </p:nvCxnSpPr>
        <p:spPr>
          <a:xfrm>
            <a:off x="2799525" y="1956474"/>
            <a:ext cx="781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74" name="Google Shape;574;p29"/>
          <p:cNvSpPr/>
          <p:nvPr/>
        </p:nvSpPr>
        <p:spPr>
          <a:xfrm>
            <a:off x="3838538" y="1838325"/>
            <a:ext cx="238200" cy="2382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9"/>
          <p:cNvSpPr/>
          <p:nvPr/>
        </p:nvSpPr>
        <p:spPr>
          <a:xfrm>
            <a:off x="5067263" y="1838325"/>
            <a:ext cx="238200" cy="238200"/>
          </a:xfrm>
          <a:prstGeom prst="ellipse">
            <a:avLst/>
          </a:prstGeom>
          <a:solidFill>
            <a:schemeClr val="accent6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6" name="Google Shape;576;p29"/>
          <p:cNvCxnSpPr/>
          <p:nvPr/>
        </p:nvCxnSpPr>
        <p:spPr>
          <a:xfrm rot="10800000">
            <a:off x="5569700" y="1956474"/>
            <a:ext cx="781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77" name="Google Shape;577;p29"/>
          <p:cNvCxnSpPr/>
          <p:nvPr/>
        </p:nvCxnSpPr>
        <p:spPr>
          <a:xfrm>
            <a:off x="2665300" y="2952761"/>
            <a:ext cx="781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78" name="Google Shape;578;p29"/>
          <p:cNvCxnSpPr/>
          <p:nvPr/>
        </p:nvCxnSpPr>
        <p:spPr>
          <a:xfrm rot="10800000">
            <a:off x="5811875" y="3020799"/>
            <a:ext cx="781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79" name="Google Shape;579;p29"/>
          <p:cNvSpPr/>
          <p:nvPr/>
        </p:nvSpPr>
        <p:spPr>
          <a:xfrm>
            <a:off x="3838538" y="3533775"/>
            <a:ext cx="238200" cy="2382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9"/>
          <p:cNvSpPr/>
          <p:nvPr/>
        </p:nvSpPr>
        <p:spPr>
          <a:xfrm>
            <a:off x="5067263" y="3533775"/>
            <a:ext cx="238200" cy="2382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9"/>
          <p:cNvSpPr/>
          <p:nvPr/>
        </p:nvSpPr>
        <p:spPr>
          <a:xfrm>
            <a:off x="3697745" y="1926105"/>
            <a:ext cx="2053310" cy="2053310"/>
          </a:xfrm>
          <a:custGeom>
            <a:rect b="b" l="l" r="r" t="t"/>
            <a:pathLst>
              <a:path extrusionOk="0" fill="none" h="32756" w="32756">
                <a:moveTo>
                  <a:pt x="16378" y="32755"/>
                </a:moveTo>
                <a:lnTo>
                  <a:pt x="16378" y="32755"/>
                </a:lnTo>
                <a:cubicBezTo>
                  <a:pt x="7331" y="32755"/>
                  <a:pt x="1" y="25418"/>
                  <a:pt x="1" y="16378"/>
                </a:cubicBezTo>
                <a:lnTo>
                  <a:pt x="1" y="16378"/>
                </a:lnTo>
                <a:cubicBezTo>
                  <a:pt x="1" y="7331"/>
                  <a:pt x="7331" y="1"/>
                  <a:pt x="16378" y="1"/>
                </a:cubicBezTo>
                <a:lnTo>
                  <a:pt x="16378" y="1"/>
                </a:lnTo>
                <a:cubicBezTo>
                  <a:pt x="25425" y="1"/>
                  <a:pt x="32755" y="7331"/>
                  <a:pt x="32755" y="16378"/>
                </a:cubicBezTo>
                <a:lnTo>
                  <a:pt x="32755" y="16378"/>
                </a:lnTo>
                <a:cubicBezTo>
                  <a:pt x="32755" y="25418"/>
                  <a:pt x="25425" y="32755"/>
                  <a:pt x="16378" y="32755"/>
                </a:cubicBezTo>
                <a:close/>
              </a:path>
            </a:pathLst>
          </a:custGeom>
          <a:solidFill>
            <a:srgbClr val="FFFFFF"/>
          </a:solidFill>
          <a:ln cap="rnd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9"/>
          <p:cNvSpPr txBox="1"/>
          <p:nvPr/>
        </p:nvSpPr>
        <p:spPr>
          <a:xfrm>
            <a:off x="1427000" y="3771722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(tamaño de)</a:t>
            </a:r>
            <a:endParaRPr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83" name="Google Shape;583;p29"/>
          <p:cNvSpPr txBox="1"/>
          <p:nvPr/>
        </p:nvSpPr>
        <p:spPr>
          <a:xfrm>
            <a:off x="1278825" y="3672106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sizeof</a:t>
            </a:r>
            <a:endParaRPr b="1" sz="180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cxnSp>
        <p:nvCxnSpPr>
          <p:cNvPr id="584" name="Google Shape;584;p29"/>
          <p:cNvCxnSpPr>
            <a:stCxn id="583" idx="3"/>
          </p:cNvCxnSpPr>
          <p:nvPr/>
        </p:nvCxnSpPr>
        <p:spPr>
          <a:xfrm flipH="1" rot="10800000">
            <a:off x="3358425" y="3602806"/>
            <a:ext cx="339300" cy="2466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85" name="Google Shape;585;p29"/>
          <p:cNvSpPr txBox="1"/>
          <p:nvPr/>
        </p:nvSpPr>
        <p:spPr>
          <a:xfrm>
            <a:off x="6725375" y="3936572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(identificación del tipo)</a:t>
            </a:r>
            <a:endParaRPr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86" name="Google Shape;586;p29"/>
          <p:cNvSpPr txBox="1"/>
          <p:nvPr/>
        </p:nvSpPr>
        <p:spPr>
          <a:xfrm>
            <a:off x="4834900" y="3771981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typeid </a:t>
            </a:r>
            <a:endParaRPr b="1" sz="180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cxnSp>
        <p:nvCxnSpPr>
          <p:cNvPr id="587" name="Google Shape;587;p29"/>
          <p:cNvCxnSpPr/>
          <p:nvPr/>
        </p:nvCxnSpPr>
        <p:spPr>
          <a:xfrm rot="10800000">
            <a:off x="5685700" y="3613150"/>
            <a:ext cx="378000" cy="2130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0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4D"/>
                </a:solidFill>
                <a:latin typeface="Arial"/>
                <a:ea typeface="Arial"/>
                <a:cs typeface="Arial"/>
                <a:sym typeface="Arial"/>
              </a:rPr>
              <a:t>SOBRECARGA DE OPERADORES</a:t>
            </a:r>
            <a:endParaRPr>
              <a:solidFill>
                <a:srgbClr val="0000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0"/>
          <p:cNvSpPr txBox="1"/>
          <p:nvPr>
            <p:ph idx="4" type="subTitle"/>
          </p:nvPr>
        </p:nvSpPr>
        <p:spPr>
          <a:xfrm>
            <a:off x="891150" y="2782225"/>
            <a:ext cx="51063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tipo_ret operator op_binario (tipo1 arg1, tipo2 arg2); </a:t>
            </a:r>
            <a:endParaRPr/>
          </a:p>
        </p:txBody>
      </p:sp>
      <p:sp>
        <p:nvSpPr>
          <p:cNvPr id="594" name="Google Shape;594;p30"/>
          <p:cNvSpPr txBox="1"/>
          <p:nvPr>
            <p:ph idx="5" type="subTitle"/>
          </p:nvPr>
        </p:nvSpPr>
        <p:spPr>
          <a:xfrm>
            <a:off x="824600" y="1507100"/>
            <a:ext cx="7699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Podemos sobrecargar tanto operadores unarios como binarios</a:t>
            </a:r>
            <a:endParaRPr b="0"/>
          </a:p>
        </p:txBody>
      </p:sp>
      <p:sp>
        <p:nvSpPr>
          <p:cNvPr id="595" name="Google Shape;595;p30"/>
          <p:cNvSpPr txBox="1"/>
          <p:nvPr>
            <p:ph idx="6" type="subTitle"/>
          </p:nvPr>
        </p:nvSpPr>
        <p:spPr>
          <a:xfrm>
            <a:off x="824599" y="2298900"/>
            <a:ext cx="42510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tipo_ret operator op_unario (tipo1 arg1);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1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4D"/>
                </a:solidFill>
                <a:latin typeface="Arial"/>
                <a:ea typeface="Arial"/>
                <a:cs typeface="Arial"/>
                <a:sym typeface="Arial"/>
              </a:rPr>
              <a:t>SOBRECARGA DE OPERADORES</a:t>
            </a:r>
            <a:endParaRPr>
              <a:solidFill>
                <a:srgbClr val="0000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1"/>
          <p:cNvSpPr txBox="1"/>
          <p:nvPr>
            <p:ph idx="5" type="subTitle"/>
          </p:nvPr>
        </p:nvSpPr>
        <p:spPr>
          <a:xfrm>
            <a:off x="480025" y="1654050"/>
            <a:ext cx="77964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Si los operadores son métodos de una clase, uno de los argumentos es implícito (aquél que invoca al operador)</a:t>
            </a:r>
            <a:endParaRPr b="0"/>
          </a:p>
        </p:txBody>
      </p:sp>
      <p:sp>
        <p:nvSpPr>
          <p:cNvPr id="602" name="Google Shape;602;p31"/>
          <p:cNvSpPr txBox="1"/>
          <p:nvPr>
            <p:ph idx="6" type="subTitle"/>
          </p:nvPr>
        </p:nvSpPr>
        <p:spPr>
          <a:xfrm>
            <a:off x="1181750" y="2279525"/>
            <a:ext cx="2053500" cy="204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C {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public: 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operator- ();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operator-</a:t>
            </a:r>
            <a:r>
              <a:rPr lang="en"/>
              <a:t> </a:t>
            </a:r>
            <a:r>
              <a:rPr lang="en"/>
              <a:t>(C);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}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2"/>
          <p:cNvSpPr txBox="1"/>
          <p:nvPr>
            <p:ph type="title"/>
          </p:nvPr>
        </p:nvSpPr>
        <p:spPr>
          <a:xfrm>
            <a:off x="722400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4D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solidFill>
                <a:srgbClr val="0000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2"/>
          <p:cNvSpPr txBox="1"/>
          <p:nvPr>
            <p:ph idx="6" type="subTitle"/>
          </p:nvPr>
        </p:nvSpPr>
        <p:spPr>
          <a:xfrm>
            <a:off x="1022100" y="1553400"/>
            <a:ext cx="70998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 sobrecarga de operadores es uno de los mecanismos que nos permite ampliar las capacidades de los lenguajes de programación orientados a objetos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2"/>
          <p:cNvSpPr txBox="1"/>
          <p:nvPr>
            <p:ph type="title"/>
          </p:nvPr>
        </p:nvSpPr>
        <p:spPr>
          <a:xfrm>
            <a:off x="722400" y="19770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4D"/>
                </a:solidFill>
                <a:latin typeface="Arial"/>
                <a:ea typeface="Arial"/>
                <a:cs typeface="Arial"/>
                <a:sym typeface="Arial"/>
              </a:rPr>
              <a:t>BIBLIOGRAFIA</a:t>
            </a:r>
            <a:endParaRPr>
              <a:solidFill>
                <a:srgbClr val="0000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2"/>
          <p:cNvSpPr txBox="1"/>
          <p:nvPr>
            <p:ph idx="6" type="subTitle"/>
          </p:nvPr>
        </p:nvSpPr>
        <p:spPr>
          <a:xfrm>
            <a:off x="1183150" y="3166725"/>
            <a:ext cx="70998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300"/>
              <a:t>C. (2021, 12 agosto). Sobrecarga de operadores. Microsoft Docs. https://docs.microsoft.com/es-es/cpp/cpp/operator-overloading?view=msvc-160#syntax</a:t>
            </a:r>
            <a:endParaRPr sz="13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300"/>
              <a:t>Programación en C++/Sobrecarga de Operadores - Wikilibros. (2021). Wikilibros. https://es.wikibooks.org/wiki/Programaci%C3%B3n_en_C%2B%2B/Sobrecarga_de_Operadores#Sintaxis_general</a:t>
            </a:r>
            <a:endParaRPr sz="13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300"/>
              <a:t>http://laurel.datsi.fi.upm.es/_media/docencia/cursos/cplusplus/sobrecarga_y_streams.pdf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3"/>
          <p:cNvSpPr txBox="1"/>
          <p:nvPr>
            <p:ph type="title"/>
          </p:nvPr>
        </p:nvSpPr>
        <p:spPr>
          <a:xfrm>
            <a:off x="722400" y="2224875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4D"/>
                </a:solidFill>
                <a:latin typeface="Arial"/>
                <a:ea typeface="Arial"/>
                <a:cs typeface="Arial"/>
                <a:sym typeface="Arial"/>
              </a:rPr>
              <a:t>Gracias por su atención.</a:t>
            </a:r>
            <a:endParaRPr>
              <a:solidFill>
                <a:srgbClr val="0000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