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0" r:id="rId1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21/05/2023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21/05/2023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21/05/2023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21/05/2023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21/05/2023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21/05/2023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21/05/2023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21/05/2023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21/05/2023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21/05/2023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21/05/2023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21/05/2023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21/05/2023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21/05/2023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4000" dirty="0">
                <a:solidFill>
                  <a:schemeClr val="bg1"/>
                </a:solidFill>
              </a:rPr>
              <a:t>Herramientas para pruebas dinámicas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Josué merino calderón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6FB88-C309-325D-2A61-8CD3538FA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166" y="4323468"/>
            <a:ext cx="10993549" cy="1475013"/>
          </a:xfrm>
        </p:spPr>
        <p:txBody>
          <a:bodyPr>
            <a:normAutofit fontScale="90000"/>
          </a:bodyPr>
          <a:lstStyle/>
          <a:p>
            <a:r>
              <a:rPr lang="es-EC" b="0" i="0" dirty="0">
                <a:solidFill>
                  <a:srgbClr val="D1D5DB"/>
                </a:solidFill>
                <a:effectLst/>
                <a:latin typeface="Söhne"/>
              </a:rPr>
              <a:t>Existen varias herramientas disponibles para realizar pruebas dinámicas de software. Estas herramientas se utilizan para ejecutar pruebas funcionales, pruebas de rendimiento, pruebas de carga y otras pruebas que requieren la ejecución del software.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7BF695-828C-4B39-0299-94B4DF6E6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169" y="876325"/>
            <a:ext cx="10993546" cy="590321"/>
          </a:xfrm>
        </p:spPr>
        <p:txBody>
          <a:bodyPr>
            <a:normAutofit lnSpcReduction="10000"/>
          </a:bodyPr>
          <a:lstStyle/>
          <a:p>
            <a:r>
              <a:rPr lang="es-EC" sz="3600" dirty="0"/>
              <a:t>Herramientas para pruebas dinámicas</a:t>
            </a:r>
          </a:p>
        </p:txBody>
      </p:sp>
    </p:spTree>
    <p:extLst>
      <p:ext uri="{BB962C8B-B14F-4D97-AF65-F5344CB8AC3E}">
        <p14:creationId xmlns:p14="http://schemas.microsoft.com/office/powerpoint/2010/main" val="3477959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F8291-F6A3-5219-073E-B94841E75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sz="4000" dirty="0"/>
              <a:t>Selenium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69E491-C223-B6BD-8910-926532801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989184" cy="3678303"/>
          </a:xfrm>
        </p:spPr>
        <p:txBody>
          <a:bodyPr/>
          <a:lstStyle/>
          <a:p>
            <a:r>
              <a:rPr lang="es-EC" b="0" i="0" dirty="0">
                <a:solidFill>
                  <a:schemeClr val="tx1"/>
                </a:solidFill>
                <a:effectLst/>
                <a:latin typeface="Söhne"/>
              </a:rPr>
              <a:t>Es una herramienta de automatización de pruebas ampliamente utilizada para realizar pruebas funcionales en aplicaciones web. Permite grabar y reproducir acciones del usuario en un navegador web, lo que facilita la creación de scripts de prueba automatizados.</a:t>
            </a:r>
            <a:endParaRPr lang="es-EC" dirty="0">
              <a:solidFill>
                <a:schemeClr val="tx1"/>
              </a:solidFill>
            </a:endParaRPr>
          </a:p>
        </p:txBody>
      </p:sp>
      <p:pic>
        <p:nvPicPr>
          <p:cNvPr id="1026" name="Picture 2" descr="Charla de introducción al scraping con Selenium y Python – 2021 | Oficina  de Software Libre">
            <a:extLst>
              <a:ext uri="{FF2B5EF4-FFF2-40B4-BE49-F238E27FC236}">
                <a16:creationId xmlns:a16="http://schemas.microsoft.com/office/drawing/2014/main" id="{18E063F0-E034-3157-C759-5254E7E05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411" y="2312901"/>
            <a:ext cx="3063648" cy="320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69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4307C-BFB8-4B50-3D77-B5AB7F3DB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sz="3600" dirty="0"/>
              <a:t>JUnit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55123F-6198-1041-989C-04FFA0970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8810" y="2208488"/>
            <a:ext cx="4998514" cy="3678303"/>
          </a:xfrm>
        </p:spPr>
        <p:txBody>
          <a:bodyPr/>
          <a:lstStyle/>
          <a:p>
            <a:r>
              <a:rPr lang="es-EC" b="0" i="0" dirty="0">
                <a:solidFill>
                  <a:schemeClr val="tx1"/>
                </a:solidFill>
                <a:effectLst/>
                <a:latin typeface="Söhne"/>
              </a:rPr>
              <a:t>Es un </a:t>
            </a:r>
            <a:r>
              <a:rPr lang="es-EC" b="0" i="0" dirty="0" err="1">
                <a:solidFill>
                  <a:schemeClr val="tx1"/>
                </a:solidFill>
                <a:effectLst/>
                <a:latin typeface="Söhne"/>
              </a:rPr>
              <a:t>framework</a:t>
            </a:r>
            <a:r>
              <a:rPr lang="es-EC" b="0" i="0" dirty="0">
                <a:solidFill>
                  <a:schemeClr val="tx1"/>
                </a:solidFill>
                <a:effectLst/>
                <a:latin typeface="Söhne"/>
              </a:rPr>
              <a:t> de pruebas unitarias para Java. Proporciona un entorno para escribir y ejecutar pruebas unitarias de manera sencilla. JUnit se integra fácilmente con herramientas de construcción como Maven y puede ejecutar pruebas de forma automática durante el proceso de compilación.</a:t>
            </a:r>
            <a:endParaRPr lang="es-EC" dirty="0">
              <a:solidFill>
                <a:schemeClr val="tx1"/>
              </a:solidFill>
            </a:endParaRPr>
          </a:p>
        </p:txBody>
      </p:sp>
      <p:pic>
        <p:nvPicPr>
          <p:cNvPr id="2050" name="Picture 2" descr="JUnit · GitHub">
            <a:extLst>
              <a:ext uri="{FF2B5EF4-FFF2-40B4-BE49-F238E27FC236}">
                <a16:creationId xmlns:a16="http://schemas.microsoft.com/office/drawing/2014/main" id="{A93F7B18-4980-C728-947B-E9B583333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026" y="2475045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466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3FF31-1410-0EA5-7CBE-DF764AE8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Apache </a:t>
            </a:r>
            <a:r>
              <a:rPr lang="es-EC" dirty="0" err="1"/>
              <a:t>jmeter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A60C0E-3352-6CFC-0A64-F5E75EC5D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4699935" cy="3678303"/>
          </a:xfrm>
        </p:spPr>
        <p:txBody>
          <a:bodyPr/>
          <a:lstStyle/>
          <a:p>
            <a:r>
              <a:rPr lang="es-EC" b="0" i="0" dirty="0">
                <a:solidFill>
                  <a:schemeClr val="tx1"/>
                </a:solidFill>
                <a:effectLst/>
                <a:latin typeface="Söhne"/>
              </a:rPr>
              <a:t>Es una herramienta de código abierto utilizada para realizar pruebas de rendimiento y carga en aplicaciones web. Permite simular diferentes escenarios de carga y evaluar el rendimiento del sistema bajo diferentes condiciones.</a:t>
            </a:r>
            <a:endParaRPr lang="es-EC" dirty="0">
              <a:solidFill>
                <a:schemeClr val="tx1"/>
              </a:solidFill>
            </a:endParaRPr>
          </a:p>
        </p:txBody>
      </p:sp>
      <p:pic>
        <p:nvPicPr>
          <p:cNvPr id="3074" name="Picture 2" descr="Apache Jmeter: todo lo que necesita saber - Geekflare">
            <a:extLst>
              <a:ext uri="{FF2B5EF4-FFF2-40B4-BE49-F238E27FC236}">
                <a16:creationId xmlns:a16="http://schemas.microsoft.com/office/drawing/2014/main" id="{6B7B0B2A-16F1-0967-6D3C-0B46103F6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963" y="3108552"/>
            <a:ext cx="49625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513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AFF6E-0D52-80AA-4EB5-61986F1CD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postman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A95205-C836-E021-9DBE-796F26BBB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5118" y="2180496"/>
            <a:ext cx="4015689" cy="3678303"/>
          </a:xfrm>
        </p:spPr>
        <p:txBody>
          <a:bodyPr/>
          <a:lstStyle/>
          <a:p>
            <a:r>
              <a:rPr lang="es-EC" b="0" i="0" dirty="0">
                <a:solidFill>
                  <a:schemeClr val="tx1"/>
                </a:solidFill>
                <a:effectLst/>
                <a:latin typeface="Söhne"/>
              </a:rPr>
              <a:t>Es una herramienta de colaboración y pruebas de API. Permite enviar solicitudes HTTP y verificar las respuestas recibidas. También permite automatizar las pruebas de API y crear flujos de trabajo complejos para pruebas más avanzadas.</a:t>
            </a:r>
            <a:endParaRPr lang="es-EC" dirty="0">
              <a:solidFill>
                <a:schemeClr val="tx1"/>
              </a:solidFill>
            </a:endParaRPr>
          </a:p>
        </p:txBody>
      </p:sp>
      <p:pic>
        <p:nvPicPr>
          <p:cNvPr id="4098" name="Picture 2" descr="Postman Makes Building Software Accessible to All, Announces Postman Flows  | Business Wire">
            <a:extLst>
              <a:ext uri="{FF2B5EF4-FFF2-40B4-BE49-F238E27FC236}">
                <a16:creationId xmlns:a16="http://schemas.microsoft.com/office/drawing/2014/main" id="{D64264F6-1B7E-5E76-1CDB-0EDFF1FA00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1" r="19611"/>
          <a:stretch/>
        </p:blipFill>
        <p:spPr bwMode="auto">
          <a:xfrm>
            <a:off x="1539551" y="2338364"/>
            <a:ext cx="4180114" cy="334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61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7F76B-9955-0616-91D8-3C1A415E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soapui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366315-9FBE-2729-5919-5D4FF37A9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670318" cy="3678303"/>
          </a:xfrm>
        </p:spPr>
        <p:txBody>
          <a:bodyPr/>
          <a:lstStyle/>
          <a:p>
            <a:r>
              <a:rPr lang="es-EC" b="0" i="0" dirty="0">
                <a:solidFill>
                  <a:schemeClr val="tx1"/>
                </a:solidFill>
                <a:effectLst/>
                <a:latin typeface="Söhne"/>
              </a:rPr>
              <a:t>Es una herramienta de prueba funcional y de carga para servicios web basados en SOAP y REST. </a:t>
            </a:r>
            <a:r>
              <a:rPr lang="es-EC" b="0" i="0" dirty="0" err="1">
                <a:solidFill>
                  <a:schemeClr val="tx1"/>
                </a:solidFill>
                <a:effectLst/>
                <a:latin typeface="Söhne"/>
              </a:rPr>
              <a:t>SoapUI</a:t>
            </a:r>
            <a:r>
              <a:rPr lang="es-EC" b="0" i="0" dirty="0">
                <a:solidFill>
                  <a:schemeClr val="tx1"/>
                </a:solidFill>
                <a:effectLst/>
                <a:latin typeface="Söhne"/>
              </a:rPr>
              <a:t> permite crear, ejecutar y validar pruebas de servicios web de manera fácil y efectiva.</a:t>
            </a:r>
            <a:endParaRPr lang="es-EC" dirty="0">
              <a:solidFill>
                <a:schemeClr val="tx1"/>
              </a:solidFill>
            </a:endParaRPr>
          </a:p>
        </p:txBody>
      </p:sp>
      <p:pic>
        <p:nvPicPr>
          <p:cNvPr id="5122" name="Picture 2" descr="SOAPUI – Interpolados">
            <a:extLst>
              <a:ext uri="{FF2B5EF4-FFF2-40B4-BE49-F238E27FC236}">
                <a16:creationId xmlns:a16="http://schemas.microsoft.com/office/drawing/2014/main" id="{D11722DA-23DA-9CE9-738A-DBBE92EF3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352" y="2180496"/>
            <a:ext cx="3230530" cy="341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354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37D24-E011-0674-B29C-229AF31F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loadrunner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D7E7A8-4950-2E6A-10C1-FE310C67F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1853" y="2180496"/>
            <a:ext cx="4248954" cy="3678303"/>
          </a:xfrm>
        </p:spPr>
        <p:txBody>
          <a:bodyPr/>
          <a:lstStyle/>
          <a:p>
            <a:r>
              <a:rPr lang="es-EC" b="0" i="0" dirty="0">
                <a:solidFill>
                  <a:schemeClr val="tx1"/>
                </a:solidFill>
                <a:effectLst/>
                <a:latin typeface="Söhne"/>
              </a:rPr>
              <a:t>Es una herramienta popular utilizada para pruebas de carga y rendimiento. Permite simular la carga de usuarios y analizar el rendimiento de una aplicación en diferentes condiciones de carga.</a:t>
            </a:r>
            <a:endParaRPr lang="es-EC" dirty="0">
              <a:solidFill>
                <a:schemeClr val="tx1"/>
              </a:solidFill>
            </a:endParaRPr>
          </a:p>
        </p:txBody>
      </p:sp>
      <p:pic>
        <p:nvPicPr>
          <p:cNvPr id="6146" name="Picture 2" descr="LoadRunner - Introduction - What is LoadRuner | Advantage | Uses | Future">
            <a:extLst>
              <a:ext uri="{FF2B5EF4-FFF2-40B4-BE49-F238E27FC236}">
                <a16:creationId xmlns:a16="http://schemas.microsoft.com/office/drawing/2014/main" id="{08FF57FD-AF0F-9C03-2693-EDEB88440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68" y="2501479"/>
            <a:ext cx="4758903" cy="316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923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chemeClr val="bg2"/>
                </a:solidFill>
              </a:rPr>
              <a:t>Ejmerino@espe.edu.ec</a:t>
            </a:r>
          </a:p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730493DC-5911-4636-A693-50D9F311C5D4}" vid="{C48B9032-91E5-4062-92EA-18F233085F2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tecnológico</Template>
  <TotalTime>18</TotalTime>
  <Words>288</Words>
  <Application>Microsoft Office PowerPoint</Application>
  <PresentationFormat>Panorámica</PresentationFormat>
  <Paragraphs>20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Söhne</vt:lpstr>
      <vt:lpstr>Wingdings 2</vt:lpstr>
      <vt:lpstr>Dividendo</vt:lpstr>
      <vt:lpstr>Herramientas para pruebas dinámicas</vt:lpstr>
      <vt:lpstr>Existen varias herramientas disponibles para realizar pruebas dinámicas de software. Estas herramientas se utilizan para ejecutar pruebas funcionales, pruebas de rendimiento, pruebas de carga y otras pruebas que requieren la ejecución del software.</vt:lpstr>
      <vt:lpstr>Selenium</vt:lpstr>
      <vt:lpstr>JUnit</vt:lpstr>
      <vt:lpstr>Apache jmeter</vt:lpstr>
      <vt:lpstr>postman</vt:lpstr>
      <vt:lpstr>soapui</vt:lpstr>
      <vt:lpstr>loadrunner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Herramientas para pruebas dinámicas</dc:title>
  <dc:creator>Josué Merino Calderón</dc:creator>
  <cp:lastModifiedBy>Josué Merino Calderón</cp:lastModifiedBy>
  <cp:revision>1</cp:revision>
  <dcterms:created xsi:type="dcterms:W3CDTF">2023-05-21T15:54:28Z</dcterms:created>
  <dcterms:modified xsi:type="dcterms:W3CDTF">2023-05-21T16:12:40Z</dcterms:modified>
</cp:coreProperties>
</file>