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2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10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140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6456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69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62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83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7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A0444D3-C0BA-4587-A56C-581AB9F841BE}" type="datetime1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9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0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4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7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9/3/20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9/3/20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69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B74BC973-BD18-40F0-BA7A-B73D98AA3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14D96-3B69-1041-BB6F-7E16E2323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4114800"/>
            <a:ext cx="9486900" cy="1281544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 Science Presentation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E15D1-53E3-CF43-9AD4-09CDB09B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5396345"/>
            <a:ext cx="8115300" cy="7758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Evan Nussbaum </a:t>
            </a:r>
          </a:p>
        </p:txBody>
      </p:sp>
    </p:spTree>
    <p:extLst>
      <p:ext uri="{BB962C8B-B14F-4D97-AF65-F5344CB8AC3E}">
        <p14:creationId xmlns:p14="http://schemas.microsoft.com/office/powerpoint/2010/main" val="36044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643C-D801-3B4B-8DF5-FFA4E590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What is the problem?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591B-7CC2-5D44-9BCD-CCB4C3BFA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Big Mountain recently installed a new chairlift to increase visitor distribution</a:t>
            </a:r>
          </a:p>
          <a:p>
            <a:r>
              <a:rPr lang="en-US" dirty="0"/>
              <a:t>The chair increases operating expenses by over 1.5 million dollars </a:t>
            </a:r>
          </a:p>
          <a:p>
            <a:r>
              <a:rPr lang="en-US" dirty="0"/>
              <a:t>The resort’s strategy is to charge a premium above average market price</a:t>
            </a:r>
          </a:p>
          <a:p>
            <a:r>
              <a:rPr lang="en-US" dirty="0"/>
              <a:t>The goal is to have a better value for their ticket price </a:t>
            </a:r>
          </a:p>
          <a:p>
            <a:r>
              <a:rPr lang="en-US" dirty="0"/>
              <a:t>Considering options to cut costs without undermining ticket prices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8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ED07-F907-C343-B1AB-54584DD0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7CA6-024E-7B48-B747-6A567C12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scenarios given, we recommend going with scenario 3. </a:t>
            </a:r>
          </a:p>
          <a:p>
            <a:r>
              <a:rPr lang="en-US" dirty="0"/>
              <a:t>Increase Vertical Drop by 150 feet </a:t>
            </a:r>
          </a:p>
          <a:p>
            <a:r>
              <a:rPr lang="en-US" dirty="0"/>
              <a:t>Requiring the installation of an additional chair lift to bring skiers back up</a:t>
            </a:r>
          </a:p>
          <a:p>
            <a:r>
              <a:rPr lang="en-US" dirty="0"/>
              <a:t>Add 2 makers of snow making cover</a:t>
            </a:r>
          </a:p>
          <a:p>
            <a:r>
              <a:rPr lang="en-US" dirty="0"/>
              <a:t>This scenario increases support for ticket price by $11.62 and the expected revenue amount to over 20 million </a:t>
            </a:r>
            <a:r>
              <a:rPr lang="en-US" dirty="0" err="1"/>
              <a:t>dolalrs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5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10437812" cy="3211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9650-C444-6449-89BD-18F6C632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Most important features at Resort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5714"/>
            <a:ext cx="10437812" cy="3211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73B637-C2A0-324B-AAE4-347772B41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7051" y="1693335"/>
            <a:ext cx="11793216" cy="5164666"/>
          </a:xfrm>
        </p:spPr>
      </p:pic>
    </p:spTree>
    <p:extLst>
      <p:ext uri="{BB962C8B-B14F-4D97-AF65-F5344CB8AC3E}">
        <p14:creationId xmlns:p14="http://schemas.microsoft.com/office/powerpoint/2010/main" val="46867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DBAC-A86C-694F-8ACA-6BCCAD56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54" y="736295"/>
            <a:ext cx="10411012" cy="1080938"/>
          </a:xfrm>
        </p:spPr>
        <p:txBody>
          <a:bodyPr/>
          <a:lstStyle/>
          <a:p>
            <a:r>
              <a:rPr lang="en-US" dirty="0"/>
              <a:t>Relationships of Resort Features vs. Ticket Prices 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0A7CBEC-7F28-7B45-A39C-FC25E1794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002875"/>
            <a:ext cx="12192001" cy="4820391"/>
          </a:xfrm>
        </p:spPr>
      </p:pic>
    </p:spTree>
    <p:extLst>
      <p:ext uri="{BB962C8B-B14F-4D97-AF65-F5344CB8AC3E}">
        <p14:creationId xmlns:p14="http://schemas.microsoft.com/office/powerpoint/2010/main" val="348686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DBB7-B991-1C45-B29A-C894B090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Against Scenario 1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B0147E-E494-9C45-8920-20EB5B80C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28" y="3224403"/>
            <a:ext cx="8017585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8118B-C96A-B848-8442-856A3DF3FA0C}"/>
              </a:ext>
            </a:extLst>
          </p:cNvPr>
          <p:cNvSpPr txBox="1"/>
          <p:nvPr/>
        </p:nvSpPr>
        <p:spPr>
          <a:xfrm>
            <a:off x="660400" y="2336799"/>
            <a:ext cx="1065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It does not make sense to shut down up to 10 runs because you would lose revenue and cannot really reduce ticket prices until about 8 runs are closed. </a:t>
            </a:r>
          </a:p>
        </p:txBody>
      </p:sp>
    </p:spTree>
    <p:extLst>
      <p:ext uri="{BB962C8B-B14F-4D97-AF65-F5344CB8AC3E}">
        <p14:creationId xmlns:p14="http://schemas.microsoft.com/office/powerpoint/2010/main" val="79037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9BCB-981F-0541-B511-5540E576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versus Scenario 3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7F1713-40C7-8D47-9A7E-2AAB34818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429000"/>
            <a:ext cx="11700933" cy="32088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6C5D5-4F8A-D841-ADFF-BEB45B0CFD18}"/>
              </a:ext>
            </a:extLst>
          </p:cNvPr>
          <p:cNvSpPr txBox="1"/>
          <p:nvPr/>
        </p:nvSpPr>
        <p:spPr>
          <a:xfrm>
            <a:off x="287867" y="2262250"/>
            <a:ext cx="1141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Scenario 2 is a good option as well, but it only increases the ticket by 3 dollars less, but revenue is expected at 14 million compared to scenario 3’s 20 million. </a:t>
            </a:r>
          </a:p>
        </p:txBody>
      </p:sp>
    </p:spTree>
    <p:extLst>
      <p:ext uri="{BB962C8B-B14F-4D97-AF65-F5344CB8AC3E}">
        <p14:creationId xmlns:p14="http://schemas.microsoft.com/office/powerpoint/2010/main" val="279546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2A50-A970-C74F-AF79-D421580D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4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0C33B9D-30BB-444E-B353-67E73FBE2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55" y="3137030"/>
            <a:ext cx="11209867" cy="24110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2293D9-7648-B640-918F-0B867B6F620D}"/>
              </a:ext>
            </a:extLst>
          </p:cNvPr>
          <p:cNvSpPr txBox="1"/>
          <p:nvPr/>
        </p:nvSpPr>
        <p:spPr>
          <a:xfrm>
            <a:off x="406399" y="2384931"/>
            <a:ext cx="1043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Increasing the longest run by .2 miles and adding 4 more acres of snow makes no difference. It it is more of a cost than a benefit to go with this scenario </a:t>
            </a:r>
          </a:p>
        </p:txBody>
      </p:sp>
    </p:spTree>
    <p:extLst>
      <p:ext uri="{BB962C8B-B14F-4D97-AF65-F5344CB8AC3E}">
        <p14:creationId xmlns:p14="http://schemas.microsoft.com/office/powerpoint/2010/main" val="5428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85D9-F6CD-5E46-B06B-630D0CBA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D3FD-9C0A-EA4C-B499-5E8AB35A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recommend going with Scenario 3 as the ticket price increase is so small, but the revenue increase is so large to turn this down.</a:t>
            </a:r>
          </a:p>
          <a:p>
            <a:r>
              <a:rPr lang="en-US" dirty="0"/>
              <a:t>Ultimately, we feel that such a small increase in the ticket price will not affect people's decision to come down to the resort. </a:t>
            </a:r>
          </a:p>
          <a:p>
            <a:r>
              <a:rPr lang="en-US" dirty="0"/>
              <a:t>  If anything, we feel an additional chair and a longer vertical run will bring a better experience for </a:t>
            </a:r>
            <a:r>
              <a:rPr lang="en-US"/>
              <a:t>your customers for years to come.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472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334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 Data Science Presentation Big Mountain Resort</vt:lpstr>
      <vt:lpstr>What is the problem? </vt:lpstr>
      <vt:lpstr>Recommendations</vt:lpstr>
      <vt:lpstr>Most important features at Resort</vt:lpstr>
      <vt:lpstr>Relationships of Resort Features vs. Ticket Prices </vt:lpstr>
      <vt:lpstr>Case Against Scenario 1 </vt:lpstr>
      <vt:lpstr>Scenario 2 versus Scenario 3 </vt:lpstr>
      <vt:lpstr>Scenario 4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Science Presentation Big Mountain Resort</dc:title>
  <dc:creator>ejnuss95@gmail.com</dc:creator>
  <cp:lastModifiedBy>ejnuss95@gmail.com</cp:lastModifiedBy>
  <cp:revision>2</cp:revision>
  <dcterms:created xsi:type="dcterms:W3CDTF">2020-09-03T21:17:35Z</dcterms:created>
  <dcterms:modified xsi:type="dcterms:W3CDTF">2020-09-03T21:33:29Z</dcterms:modified>
</cp:coreProperties>
</file>